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av" ContentType="audio/x-wav"/>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98"/>
  </p:notesMasterIdLst>
  <p:handoutMasterIdLst>
    <p:handoutMasterId r:id="rId99"/>
  </p:handoutMasterIdLst>
  <p:sldIdLst>
    <p:sldId id="911" r:id="rId2"/>
    <p:sldId id="384" r:id="rId3"/>
    <p:sldId id="385" r:id="rId4"/>
    <p:sldId id="532" r:id="rId5"/>
    <p:sldId id="533" r:id="rId6"/>
    <p:sldId id="534" r:id="rId7"/>
    <p:sldId id="386" r:id="rId8"/>
    <p:sldId id="387" r:id="rId9"/>
    <p:sldId id="885" r:id="rId10"/>
    <p:sldId id="886" r:id="rId11"/>
    <p:sldId id="887" r:id="rId12"/>
    <p:sldId id="390" r:id="rId13"/>
    <p:sldId id="391" r:id="rId14"/>
    <p:sldId id="392" r:id="rId15"/>
    <p:sldId id="393" r:id="rId16"/>
    <p:sldId id="888" r:id="rId17"/>
    <p:sldId id="395" r:id="rId18"/>
    <p:sldId id="889" r:id="rId19"/>
    <p:sldId id="890" r:id="rId20"/>
    <p:sldId id="891" r:id="rId21"/>
    <p:sldId id="400" r:id="rId22"/>
    <p:sldId id="401" r:id="rId23"/>
    <p:sldId id="402" r:id="rId24"/>
    <p:sldId id="892" r:id="rId25"/>
    <p:sldId id="404" r:id="rId26"/>
    <p:sldId id="406" r:id="rId27"/>
    <p:sldId id="407" r:id="rId28"/>
    <p:sldId id="893" r:id="rId29"/>
    <p:sldId id="894" r:id="rId30"/>
    <p:sldId id="410" r:id="rId31"/>
    <p:sldId id="411" r:id="rId32"/>
    <p:sldId id="412" r:id="rId33"/>
    <p:sldId id="413" r:id="rId34"/>
    <p:sldId id="895" r:id="rId35"/>
    <p:sldId id="896" r:id="rId36"/>
    <p:sldId id="897" r:id="rId37"/>
    <p:sldId id="898" r:id="rId38"/>
    <p:sldId id="899" r:id="rId39"/>
    <p:sldId id="900" r:id="rId40"/>
    <p:sldId id="901" r:id="rId41"/>
    <p:sldId id="706" r:id="rId42"/>
    <p:sldId id="815" r:id="rId43"/>
    <p:sldId id="707" r:id="rId44"/>
    <p:sldId id="708" r:id="rId45"/>
    <p:sldId id="417" r:id="rId46"/>
    <p:sldId id="418" r:id="rId47"/>
    <p:sldId id="419" r:id="rId48"/>
    <p:sldId id="902" r:id="rId49"/>
    <p:sldId id="903" r:id="rId50"/>
    <p:sldId id="904" r:id="rId51"/>
    <p:sldId id="905" r:id="rId52"/>
    <p:sldId id="709" r:id="rId53"/>
    <p:sldId id="425" r:id="rId54"/>
    <p:sldId id="906" r:id="rId55"/>
    <p:sldId id="710" r:id="rId56"/>
    <p:sldId id="813" r:id="rId57"/>
    <p:sldId id="711" r:id="rId58"/>
    <p:sldId id="429" r:id="rId59"/>
    <p:sldId id="430" r:id="rId60"/>
    <p:sldId id="606" r:id="rId61"/>
    <p:sldId id="431" r:id="rId62"/>
    <p:sldId id="432" r:id="rId63"/>
    <p:sldId id="433" r:id="rId64"/>
    <p:sldId id="434" r:id="rId65"/>
    <p:sldId id="435" r:id="rId66"/>
    <p:sldId id="436" r:id="rId67"/>
    <p:sldId id="772" r:id="rId68"/>
    <p:sldId id="814" r:id="rId69"/>
    <p:sldId id="907" r:id="rId70"/>
    <p:sldId id="884" r:id="rId71"/>
    <p:sldId id="438" r:id="rId72"/>
    <p:sldId id="882" r:id="rId73"/>
    <p:sldId id="439" r:id="rId74"/>
    <p:sldId id="611" r:id="rId75"/>
    <p:sldId id="608" r:id="rId76"/>
    <p:sldId id="609" r:id="rId77"/>
    <p:sldId id="883" r:id="rId78"/>
    <p:sldId id="612" r:id="rId79"/>
    <p:sldId id="613" r:id="rId80"/>
    <p:sldId id="620" r:id="rId81"/>
    <p:sldId id="621" r:id="rId82"/>
    <p:sldId id="623" r:id="rId83"/>
    <p:sldId id="607" r:id="rId84"/>
    <p:sldId id="625" r:id="rId85"/>
    <p:sldId id="626" r:id="rId86"/>
    <p:sldId id="627" r:id="rId87"/>
    <p:sldId id="628" r:id="rId88"/>
    <p:sldId id="629" r:id="rId89"/>
    <p:sldId id="444" r:id="rId90"/>
    <p:sldId id="445" r:id="rId91"/>
    <p:sldId id="446" r:id="rId92"/>
    <p:sldId id="447" r:id="rId93"/>
    <p:sldId id="448" r:id="rId94"/>
    <p:sldId id="449" r:id="rId95"/>
    <p:sldId id="450" r:id="rId96"/>
    <p:sldId id="451" r:id="rId97"/>
  </p:sldIdLst>
  <p:sldSz cx="9144000" cy="6858000" type="screen4x3"/>
  <p:notesSz cx="6858000" cy="9144000"/>
  <p:defaultTextStyle>
    <a:defPPr>
      <a:defRPr lang="zh-CN"/>
    </a:defPPr>
    <a:lvl1pPr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0"/>
      </a:spcBef>
      <a:spcAft>
        <a:spcPct val="0"/>
      </a:spcAft>
      <a:defRPr sz="2800" b="1"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defRPr>
    </a:lvl6pPr>
    <a:lvl7pPr marL="27432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defRPr>
    </a:lvl7pPr>
    <a:lvl8pPr marL="32004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defRPr>
    </a:lvl8pPr>
    <a:lvl9pPr marL="3657600" algn="l" defTabSz="914400" rtl="0" eaLnBrk="1" latinLnBrk="0" hangingPunct="1">
      <a:defRPr sz="2800" b="1" kern="1200">
        <a:solidFill>
          <a:schemeClr val="tx1"/>
        </a:solidFill>
        <a:latin typeface="Times New Roman" panose="02020603050405020304" pitchFamily="18"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524">
          <p15:clr>
            <a:srgbClr val="A4A3A4"/>
          </p15:clr>
        </p15:guide>
        <p15:guide id="2" pos="2856">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99FF66"/>
    <a:srgbClr val="33CC33"/>
    <a:srgbClr val="990000"/>
    <a:srgbClr val="FBFBFB"/>
    <a:srgbClr val="EAEAEA"/>
    <a:srgbClr val="FF66FF"/>
    <a:srgbClr val="FFFFC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3778" autoAdjust="0"/>
  </p:normalViewPr>
  <p:slideViewPr>
    <p:cSldViewPr>
      <p:cViewPr varScale="1">
        <p:scale>
          <a:sx n="83" d="100"/>
          <a:sy n="83" d="100"/>
        </p:scale>
        <p:origin x="1203" y="30"/>
      </p:cViewPr>
      <p:guideLst>
        <p:guide orient="horz" pos="2524"/>
        <p:guide pos="2856"/>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3AB2676-B5F9-AFCE-A9D9-64AA2803EA09}"/>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宋体" charset="-122"/>
              </a:defRPr>
            </a:lvl1pPr>
          </a:lstStyle>
          <a:p>
            <a:pPr>
              <a:defRPr/>
            </a:pPr>
            <a:endParaRPr lang="zh-CN" altLang="en-US"/>
          </a:p>
        </p:txBody>
      </p:sp>
      <p:sp>
        <p:nvSpPr>
          <p:cNvPr id="3" name="日期占位符 2">
            <a:extLst>
              <a:ext uri="{FF2B5EF4-FFF2-40B4-BE49-F238E27FC236}">
                <a16:creationId xmlns:a16="http://schemas.microsoft.com/office/drawing/2014/main" id="{E8EE7A54-604B-354D-1785-D7D8421CEAFD}"/>
              </a:ext>
            </a:extLst>
          </p:cNvPr>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ea typeface="宋体" charset="-122"/>
              </a:defRPr>
            </a:lvl1pPr>
          </a:lstStyle>
          <a:p>
            <a:pPr>
              <a:defRPr/>
            </a:pPr>
            <a:fld id="{6CEF20E3-98EC-443B-8000-F24F65FAE995}" type="datetimeFigureOut">
              <a:rPr lang="zh-CN" altLang="en-US"/>
              <a:pPr>
                <a:defRPr/>
              </a:pPr>
              <a:t>2025/11/13</a:t>
            </a:fld>
            <a:endParaRPr lang="zh-CN" altLang="en-US"/>
          </a:p>
        </p:txBody>
      </p:sp>
      <p:sp>
        <p:nvSpPr>
          <p:cNvPr id="4" name="页脚占位符 3">
            <a:extLst>
              <a:ext uri="{FF2B5EF4-FFF2-40B4-BE49-F238E27FC236}">
                <a16:creationId xmlns:a16="http://schemas.microsoft.com/office/drawing/2014/main" id="{34B49619-4878-8557-3B94-FACFFA6C8410}"/>
              </a:ext>
            </a:extLst>
          </p:cNvPr>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ea typeface="宋体" charset="-122"/>
              </a:defRPr>
            </a:lvl1pPr>
          </a:lstStyle>
          <a:p>
            <a:pPr>
              <a:defRPr/>
            </a:pPr>
            <a:endParaRPr lang="zh-CN" altLang="en-US"/>
          </a:p>
        </p:txBody>
      </p:sp>
      <p:sp>
        <p:nvSpPr>
          <p:cNvPr id="5" name="灯片编号占位符 4">
            <a:extLst>
              <a:ext uri="{FF2B5EF4-FFF2-40B4-BE49-F238E27FC236}">
                <a16:creationId xmlns:a16="http://schemas.microsoft.com/office/drawing/2014/main" id="{3C0AFA34-FE08-DA43-8373-B1B2BA022188}"/>
              </a:ext>
            </a:extLst>
          </p:cNvPr>
          <p:cNvSpPr>
            <a:spLocks noGrp="1"/>
          </p:cNvSpPr>
          <p:nvPr>
            <p:ph type="sldNum" sz="quarter" idx="3"/>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F33E3F41-A939-4FAE-8D82-B10165DE75E0}" type="slidenum">
              <a:rPr lang="zh-CN" altLang="en-US"/>
              <a:pPr/>
              <a:t>‹#›</a:t>
            </a:fld>
            <a:endParaRPr lang="en-US" altLang="zh-CN"/>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99560CD1-CC39-9820-3F62-BD10E5620AE2}"/>
              </a:ext>
            </a:extLst>
          </p:cNvPr>
          <p:cNvSpPr>
            <a:spLocks noGrp="1" noChangeArrowheads="1"/>
          </p:cNvSpPr>
          <p:nvPr>
            <p:ph type="hdr" sz="quarter"/>
          </p:nvPr>
        </p:nvSpPr>
        <p:spPr bwMode="auto">
          <a:xfrm>
            <a:off x="0" y="0"/>
            <a:ext cx="2970213" cy="457200"/>
          </a:xfrm>
          <a:prstGeom prst="rect">
            <a:avLst/>
          </a:prstGeom>
          <a:noFill/>
          <a:ln>
            <a:noFill/>
          </a:ln>
        </p:spPr>
        <p:txBody>
          <a:bodyPr vert="horz" wrap="square" lIns="91440" tIns="45720" rIns="91440" bIns="45720" numCol="1" anchor="t" anchorCtr="0" compatLnSpc="1">
            <a:prstTxWarp prst="textNoShape">
              <a:avLst/>
            </a:prstTxWarp>
          </a:bodyPr>
          <a:lstStyle>
            <a:lvl1pPr algn="l" eaLnBrk="1" hangingPunct="1">
              <a:buFont typeface="Arial" panose="020B0604020202020204" pitchFamily="34" charset="0"/>
              <a:buNone/>
              <a:defRPr sz="1200" b="0">
                <a:ea typeface="宋体" pitchFamily="2" charset="-122"/>
              </a:defRPr>
            </a:lvl1pPr>
          </a:lstStyle>
          <a:p>
            <a:pPr>
              <a:defRPr/>
            </a:pPr>
            <a:endParaRPr lang="zh-CN" altLang="en-US"/>
          </a:p>
        </p:txBody>
      </p:sp>
      <p:sp>
        <p:nvSpPr>
          <p:cNvPr id="2051" name="Rectangle 3">
            <a:extLst>
              <a:ext uri="{FF2B5EF4-FFF2-40B4-BE49-F238E27FC236}">
                <a16:creationId xmlns:a16="http://schemas.microsoft.com/office/drawing/2014/main" id="{3A830F8C-A3C8-4FF0-D2AD-6202DCE908B9}"/>
              </a:ext>
            </a:extLst>
          </p:cNvPr>
          <p:cNvSpPr>
            <a:spLocks noGrp="1" noChangeArrowheads="1"/>
          </p:cNvSpPr>
          <p:nvPr>
            <p:ph type="dt" idx="1"/>
          </p:nvPr>
        </p:nvSpPr>
        <p:spPr bwMode="auto">
          <a:xfrm>
            <a:off x="3886200" y="0"/>
            <a:ext cx="2971800" cy="457200"/>
          </a:xfrm>
          <a:prstGeom prst="rect">
            <a:avLst/>
          </a:prstGeom>
          <a:noFill/>
          <a:ln>
            <a:noFill/>
          </a:ln>
        </p:spPr>
        <p:txBody>
          <a:bodyPr vert="horz" wrap="square" lIns="91440" tIns="45720" rIns="91440" bIns="45720" numCol="1" anchor="t" anchorCtr="0" compatLnSpc="1">
            <a:prstTxWarp prst="textNoShape">
              <a:avLst/>
            </a:prstTxWarp>
          </a:bodyPr>
          <a:lstStyle>
            <a:lvl1pPr algn="r" eaLnBrk="1" hangingPunct="1">
              <a:buFont typeface="Arial" panose="020B0604020202020204" pitchFamily="34" charset="0"/>
              <a:buNone/>
              <a:defRPr sz="1200" b="0">
                <a:ea typeface="宋体" pitchFamily="2" charset="-122"/>
              </a:defRPr>
            </a:lvl1pPr>
          </a:lstStyle>
          <a:p>
            <a:pPr>
              <a:defRPr/>
            </a:pPr>
            <a:endParaRPr lang="en-US" altLang="zh-CN"/>
          </a:p>
        </p:txBody>
      </p:sp>
      <p:sp>
        <p:nvSpPr>
          <p:cNvPr id="101380" name="Rectangle 4">
            <a:extLst>
              <a:ext uri="{FF2B5EF4-FFF2-40B4-BE49-F238E27FC236}">
                <a16:creationId xmlns:a16="http://schemas.microsoft.com/office/drawing/2014/main" id="{31088364-D955-3E5A-CD3E-AA908CC3A7BA}"/>
              </a:ext>
            </a:extLst>
          </p:cNvPr>
          <p:cNvSpPr>
            <a:spLocks noGrp="1" noChangeArrowheads="1"/>
          </p:cNvSpPr>
          <p:nvPr>
            <p:ph type="sldImg" idx="2"/>
          </p:nvPr>
        </p:nvSpPr>
        <p:spPr bwMode="auto">
          <a:xfrm>
            <a:off x="1143000" y="685800"/>
            <a:ext cx="4572000" cy="342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2053" name="Rectangle 5">
            <a:extLst>
              <a:ext uri="{FF2B5EF4-FFF2-40B4-BE49-F238E27FC236}">
                <a16:creationId xmlns:a16="http://schemas.microsoft.com/office/drawing/2014/main" id="{442D897F-18A5-0A8F-077D-510DAF85EBE9}"/>
              </a:ext>
            </a:extLst>
          </p:cNvPr>
          <p:cNvSpPr>
            <a:spLocks noGrp="1" noChangeArrowheads="1"/>
          </p:cNvSpPr>
          <p:nvPr>
            <p:ph type="body" sz="quarter" idx="3"/>
          </p:nvPr>
        </p:nvSpPr>
        <p:spPr bwMode="auto">
          <a:xfrm>
            <a:off x="914400" y="4343400"/>
            <a:ext cx="5029200" cy="4114800"/>
          </a:xfrm>
          <a:prstGeom prst="rect">
            <a:avLst/>
          </a:prstGeom>
          <a:noFill/>
          <a:ln>
            <a:noFill/>
          </a:ln>
        </p:spPr>
        <p:txBody>
          <a:bodyPr vert="horz" wrap="square" lIns="91440" tIns="45720" rIns="91440" bIns="45720" numCol="1" anchor="ctr" anchorCtr="0" compatLnSpc="1">
            <a:prstTxWarp prst="textNoShape">
              <a:avLst/>
            </a:prstTxWarp>
          </a:bodyPr>
          <a:lstStyle/>
          <a:p>
            <a:pPr lvl="0"/>
            <a:r>
              <a:rPr lang="zh-CN" altLang="en-US" noProof="0"/>
              <a:t>单击以编辑母版文本样式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2054" name="Rectangle 6">
            <a:extLst>
              <a:ext uri="{FF2B5EF4-FFF2-40B4-BE49-F238E27FC236}">
                <a16:creationId xmlns:a16="http://schemas.microsoft.com/office/drawing/2014/main" id="{16E716D5-3AFB-BD7E-D4B2-9C97C4C14BBB}"/>
              </a:ext>
            </a:extLst>
          </p:cNvPr>
          <p:cNvSpPr>
            <a:spLocks noGrp="1" noChangeArrowheads="1"/>
          </p:cNvSpPr>
          <p:nvPr>
            <p:ph type="ftr" sz="quarter" idx="4"/>
          </p:nvPr>
        </p:nvSpPr>
        <p:spPr bwMode="auto">
          <a:xfrm>
            <a:off x="0" y="8686800"/>
            <a:ext cx="2970213" cy="457200"/>
          </a:xfrm>
          <a:prstGeom prst="rect">
            <a:avLst/>
          </a:prstGeom>
          <a:noFill/>
          <a:ln>
            <a:noFill/>
          </a:ln>
        </p:spPr>
        <p:txBody>
          <a:bodyPr vert="horz" wrap="square" lIns="91440" tIns="45720" rIns="91440" bIns="45720" numCol="1" anchor="b" anchorCtr="0" compatLnSpc="1">
            <a:prstTxWarp prst="textNoShape">
              <a:avLst/>
            </a:prstTxWarp>
          </a:bodyPr>
          <a:lstStyle>
            <a:lvl1pPr algn="l" eaLnBrk="1" hangingPunct="1">
              <a:buFont typeface="Arial" panose="020B0604020202020204" pitchFamily="34" charset="0"/>
              <a:buNone/>
              <a:defRPr sz="1200" b="0">
                <a:ea typeface="宋体" pitchFamily="2" charset="-122"/>
              </a:defRPr>
            </a:lvl1pPr>
          </a:lstStyle>
          <a:p>
            <a:pPr>
              <a:defRPr/>
            </a:pPr>
            <a:endParaRPr lang="en-US" altLang="zh-CN"/>
          </a:p>
        </p:txBody>
      </p:sp>
      <p:sp>
        <p:nvSpPr>
          <p:cNvPr id="2055" name="Rectangle 7">
            <a:extLst>
              <a:ext uri="{FF2B5EF4-FFF2-40B4-BE49-F238E27FC236}">
                <a16:creationId xmlns:a16="http://schemas.microsoft.com/office/drawing/2014/main" id="{2700491C-6CE7-AE99-F35F-CD538F36BBBA}"/>
              </a:ext>
            </a:extLst>
          </p:cNvPr>
          <p:cNvSpPr>
            <a:spLocks noGrp="1" noChangeArrowheads="1"/>
          </p:cNvSpPr>
          <p:nvPr>
            <p:ph type="sldNum" sz="quarter" idx="5"/>
          </p:nvPr>
        </p:nvSpPr>
        <p:spPr bwMode="auto">
          <a:xfrm>
            <a:off x="3886200" y="8686800"/>
            <a:ext cx="2971800" cy="457200"/>
          </a:xfrm>
          <a:prstGeom prst="rect">
            <a:avLst/>
          </a:prstGeom>
          <a:noFill/>
          <a:ln>
            <a:noFill/>
          </a:ln>
        </p:spPr>
        <p:txBody>
          <a:bodyPr vert="horz" wrap="square" lIns="91440" tIns="45720" rIns="91440" bIns="45720" numCol="1" anchor="b" anchorCtr="0" compatLnSpc="1">
            <a:prstTxWarp prst="textNoShape">
              <a:avLst/>
            </a:prstTxWarp>
          </a:bodyPr>
          <a:lstStyle>
            <a:lvl1pPr algn="r" eaLnBrk="1" hangingPunct="1">
              <a:buFont typeface="Arial" panose="020B0604020202020204" pitchFamily="34" charset="0"/>
              <a:buNone/>
              <a:defRPr sz="1200" b="0"/>
            </a:lvl1pPr>
          </a:lstStyle>
          <a:p>
            <a:fld id="{6C43BFAB-BF97-44BC-BD7B-F9F9BBB73106}" type="slidenum">
              <a:rPr lang="zh-CN" altLang="en-US"/>
              <a:pPr/>
              <a:t>‹#›</a:t>
            </a:fld>
            <a:endParaRPr lang="en-US" altLang="zh-CN"/>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1pPr>
    <a:lvl2pPr marL="4572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2pPr>
    <a:lvl3pPr marL="9144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3pPr>
    <a:lvl4pPr marL="13716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4pPr>
    <a:lvl5pPr marL="1828800" algn="l" rtl="0" eaLnBrk="0" fontAlgn="base" hangingPunct="0">
      <a:spcBef>
        <a:spcPct val="30000"/>
      </a:spcBef>
      <a:spcAft>
        <a:spcPct val="0"/>
      </a:spcAft>
      <a:defRPr sz="1200" kern="1200">
        <a:solidFill>
          <a:schemeClr val="tx1"/>
        </a:solidFill>
        <a:latin typeface="Times New Roman" panose="02020603050405020304" pitchFamily="18" charset="0"/>
        <a:ea typeface="宋体" panose="02010600030101010101" pitchFamily="2"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幻灯片图像占位符 1">
            <a:extLst>
              <a:ext uri="{FF2B5EF4-FFF2-40B4-BE49-F238E27FC236}">
                <a16:creationId xmlns:a16="http://schemas.microsoft.com/office/drawing/2014/main" id="{0425C569-38D9-8240-741B-2E46BF2EE524}"/>
              </a:ext>
            </a:extLst>
          </p:cNvPr>
          <p:cNvSpPr>
            <a:spLocks noGrp="1" noRot="1" noChangeAspect="1" noTextEdit="1"/>
          </p:cNvSpPr>
          <p:nvPr>
            <p:ph type="sldImg"/>
          </p:nvPr>
        </p:nvSpPr>
        <p:spPr/>
      </p:sp>
      <p:sp>
        <p:nvSpPr>
          <p:cNvPr id="102403" name="备注占位符 2">
            <a:extLst>
              <a:ext uri="{FF2B5EF4-FFF2-40B4-BE49-F238E27FC236}">
                <a16:creationId xmlns:a16="http://schemas.microsoft.com/office/drawing/2014/main" id="{88132F0D-096A-E4DA-5A4C-D094B6D8CCAF}"/>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2404" name="灯片编号占位符 3">
            <a:extLst>
              <a:ext uri="{FF2B5EF4-FFF2-40B4-BE49-F238E27FC236}">
                <a16:creationId xmlns:a16="http://schemas.microsoft.com/office/drawing/2014/main" id="{3EC19843-F6B5-538A-C253-ED1DD67B6B4B}"/>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9pPr>
          </a:lstStyle>
          <a:p>
            <a:fld id="{FC1F7894-AA60-4FF7-B8BA-C601402A2CEC}" type="slidenum">
              <a:rPr lang="zh-CN" altLang="en-US" sz="1200" b="0"/>
              <a:pPr/>
              <a:t>14</a:t>
            </a:fld>
            <a:endParaRPr lang="en-US" altLang="zh-CN" sz="1200" b="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6" name="幻灯片图像占位符 1">
            <a:extLst>
              <a:ext uri="{FF2B5EF4-FFF2-40B4-BE49-F238E27FC236}">
                <a16:creationId xmlns:a16="http://schemas.microsoft.com/office/drawing/2014/main" id="{49DD18B5-52A0-8FFB-1EF2-FBA93C78E03C}"/>
              </a:ext>
            </a:extLst>
          </p:cNvPr>
          <p:cNvSpPr>
            <a:spLocks noGrp="1" noRot="1" noChangeAspect="1" noTextEdit="1"/>
          </p:cNvSpPr>
          <p:nvPr>
            <p:ph type="sldImg"/>
          </p:nvPr>
        </p:nvSpPr>
        <p:spPr/>
      </p:sp>
      <p:sp>
        <p:nvSpPr>
          <p:cNvPr id="103427" name="备注占位符 2">
            <a:extLst>
              <a:ext uri="{FF2B5EF4-FFF2-40B4-BE49-F238E27FC236}">
                <a16:creationId xmlns:a16="http://schemas.microsoft.com/office/drawing/2014/main" id="{32EC2BEC-95E1-1BAD-8800-EB310EBF27F7}"/>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3428" name="灯片编号占位符 3">
            <a:extLst>
              <a:ext uri="{FF2B5EF4-FFF2-40B4-BE49-F238E27FC236}">
                <a16:creationId xmlns:a16="http://schemas.microsoft.com/office/drawing/2014/main" id="{ECAC5839-AF4E-0436-947D-43BD0904E2F1}"/>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9pPr>
          </a:lstStyle>
          <a:p>
            <a:fld id="{84D49B92-FAF6-4255-B57C-788134669A83}" type="slidenum">
              <a:rPr lang="zh-CN" altLang="en-US" sz="1200" b="0"/>
              <a:pPr/>
              <a:t>31</a:t>
            </a:fld>
            <a:endParaRPr lang="en-US" altLang="zh-CN" sz="1200" b="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幻灯片图像占位符 1">
            <a:extLst>
              <a:ext uri="{FF2B5EF4-FFF2-40B4-BE49-F238E27FC236}">
                <a16:creationId xmlns:a16="http://schemas.microsoft.com/office/drawing/2014/main" id="{F702AE48-C86E-995E-E5F2-992D7D059BF3}"/>
              </a:ext>
            </a:extLst>
          </p:cNvPr>
          <p:cNvSpPr>
            <a:spLocks noGrp="1" noRot="1" noChangeAspect="1" noTextEdit="1"/>
          </p:cNvSpPr>
          <p:nvPr>
            <p:ph type="sldImg"/>
          </p:nvPr>
        </p:nvSpPr>
        <p:spPr/>
      </p:sp>
      <p:sp>
        <p:nvSpPr>
          <p:cNvPr id="104451" name="备注占位符 2">
            <a:extLst>
              <a:ext uri="{FF2B5EF4-FFF2-40B4-BE49-F238E27FC236}">
                <a16:creationId xmlns:a16="http://schemas.microsoft.com/office/drawing/2014/main" id="{6E9E2434-E578-077F-9E2F-0ECB336FE91A}"/>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4452" name="灯片编号占位符 3">
            <a:extLst>
              <a:ext uri="{FF2B5EF4-FFF2-40B4-BE49-F238E27FC236}">
                <a16:creationId xmlns:a16="http://schemas.microsoft.com/office/drawing/2014/main" id="{FAEDB6CD-0874-DC8B-6284-E3F1DDE0E26C}"/>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9pPr>
          </a:lstStyle>
          <a:p>
            <a:fld id="{8EA70BA1-9F8F-456D-BE37-96F51903316E}" type="slidenum">
              <a:rPr lang="zh-CN" altLang="en-US" sz="1200" b="0"/>
              <a:pPr/>
              <a:t>33</a:t>
            </a:fld>
            <a:endParaRPr lang="en-US" altLang="zh-CN" sz="1200" b="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幻灯片图像占位符 1">
            <a:extLst>
              <a:ext uri="{FF2B5EF4-FFF2-40B4-BE49-F238E27FC236}">
                <a16:creationId xmlns:a16="http://schemas.microsoft.com/office/drawing/2014/main" id="{0D95C0B0-10C9-B134-EA5D-DAB8284CFD12}"/>
              </a:ext>
            </a:extLst>
          </p:cNvPr>
          <p:cNvSpPr>
            <a:spLocks noGrp="1" noRot="1" noChangeAspect="1" noTextEdit="1"/>
          </p:cNvSpPr>
          <p:nvPr>
            <p:ph type="sldImg"/>
          </p:nvPr>
        </p:nvSpPr>
        <p:spPr/>
      </p:sp>
      <p:sp>
        <p:nvSpPr>
          <p:cNvPr id="105475" name="备注占位符 2">
            <a:extLst>
              <a:ext uri="{FF2B5EF4-FFF2-40B4-BE49-F238E27FC236}">
                <a16:creationId xmlns:a16="http://schemas.microsoft.com/office/drawing/2014/main" id="{EACA2FCF-A1A5-CA39-718E-BB2DDC31CD0F}"/>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5476" name="灯片编号占位符 3">
            <a:extLst>
              <a:ext uri="{FF2B5EF4-FFF2-40B4-BE49-F238E27FC236}">
                <a16:creationId xmlns:a16="http://schemas.microsoft.com/office/drawing/2014/main" id="{4D538424-A3F0-CCAD-EC73-0A378F35600D}"/>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9pPr>
          </a:lstStyle>
          <a:p>
            <a:fld id="{E2BF5ED3-762C-418C-8096-CB1E248321BA}" type="slidenum">
              <a:rPr lang="zh-CN" altLang="en-US" sz="1200" b="0"/>
              <a:pPr/>
              <a:t>63</a:t>
            </a:fld>
            <a:endParaRPr lang="en-US" altLang="zh-CN" sz="1200" b="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幻灯片图像占位符 1">
            <a:extLst>
              <a:ext uri="{FF2B5EF4-FFF2-40B4-BE49-F238E27FC236}">
                <a16:creationId xmlns:a16="http://schemas.microsoft.com/office/drawing/2014/main" id="{D4327BA2-89E9-7457-0F1A-8BD61C74E269}"/>
              </a:ext>
            </a:extLst>
          </p:cNvPr>
          <p:cNvSpPr>
            <a:spLocks noGrp="1" noRot="1" noChangeAspect="1" noTextEdit="1"/>
          </p:cNvSpPr>
          <p:nvPr>
            <p:ph type="sldImg"/>
          </p:nvPr>
        </p:nvSpPr>
        <p:spPr/>
      </p:sp>
      <p:sp>
        <p:nvSpPr>
          <p:cNvPr id="106499" name="备注占位符 2">
            <a:extLst>
              <a:ext uri="{FF2B5EF4-FFF2-40B4-BE49-F238E27FC236}">
                <a16:creationId xmlns:a16="http://schemas.microsoft.com/office/drawing/2014/main" id="{5E3F7A5C-3142-C9BC-B4F7-94AE3EF038B5}"/>
              </a:ext>
            </a:extLst>
          </p:cNvPr>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zh-CN" altLang="en-US"/>
          </a:p>
        </p:txBody>
      </p:sp>
      <p:sp>
        <p:nvSpPr>
          <p:cNvPr id="106500" name="灯片编号占位符 3">
            <a:extLst>
              <a:ext uri="{FF2B5EF4-FFF2-40B4-BE49-F238E27FC236}">
                <a16:creationId xmlns:a16="http://schemas.microsoft.com/office/drawing/2014/main" id="{CA864544-B1F0-DEBB-1759-1221A6CD0936}"/>
              </a:ext>
            </a:extLst>
          </p:cNvPr>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6pPr>
            <a:lvl7pPr marL="29718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7pPr>
            <a:lvl8pPr marL="34290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8pPr>
            <a:lvl9pPr marL="3886200" indent="-228600" eaLnBrk="0" fontAlgn="base" hangingPunct="0">
              <a:spcBef>
                <a:spcPct val="0"/>
              </a:spcBef>
              <a:spcAft>
                <a:spcPct val="0"/>
              </a:spcAft>
              <a:defRPr sz="2800" b="1">
                <a:solidFill>
                  <a:schemeClr val="tx1"/>
                </a:solidFill>
                <a:latin typeface="Times New Roman" panose="02020603050405020304" pitchFamily="18" charset="0"/>
                <a:ea typeface="宋体" panose="02010600030101010101" pitchFamily="2" charset="-122"/>
              </a:defRPr>
            </a:lvl9pPr>
          </a:lstStyle>
          <a:p>
            <a:fld id="{F1698ACA-3BB6-4379-987E-13C795BE044C}" type="slidenum">
              <a:rPr lang="zh-CN" altLang="en-US" sz="1200" b="0"/>
              <a:pPr/>
              <a:t>90</a:t>
            </a:fld>
            <a:endParaRPr lang="en-US" altLang="zh-CN" sz="1200" b="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
        <p:nvSpPr>
          <p:cNvPr id="2" name="对角圆角矩形 8">
            <a:extLst>
              <a:ext uri="{FF2B5EF4-FFF2-40B4-BE49-F238E27FC236}">
                <a16:creationId xmlns:a16="http://schemas.microsoft.com/office/drawing/2014/main" id="{753B8787-5434-F3DD-4338-C82FBC57F1C8}"/>
              </a:ext>
            </a:extLst>
          </p:cNvPr>
          <p:cNvSpPr/>
          <p:nvPr userDrawn="1"/>
        </p:nvSpPr>
        <p:spPr bwMode="auto">
          <a:xfrm>
            <a:off x="4427538" y="6357938"/>
            <a:ext cx="4716462" cy="500062"/>
          </a:xfrm>
          <a:prstGeom prst="round2DiagRect">
            <a:avLst>
              <a:gd name="adj1" fmla="val 0"/>
              <a:gd name="adj2" fmla="val 322"/>
            </a:avLst>
          </a:prstGeom>
          <a:gradFill>
            <a:gsLst>
              <a:gs pos="0">
                <a:schemeClr val="accent1">
                  <a:alpha val="97000"/>
                  <a:lumMod val="94000"/>
                  <a:lumOff val="6000"/>
                </a:schemeClr>
              </a:gs>
              <a:gs pos="79000">
                <a:schemeClr val="accent1"/>
              </a:gs>
              <a:gs pos="55000">
                <a:srgbClr val="C2D7FD"/>
              </a:gs>
              <a:gs pos="26000">
                <a:srgbClr val="85C2FF"/>
              </a:gs>
              <a:gs pos="0">
                <a:srgbClr val="C4D6EB"/>
              </a:gs>
              <a:gs pos="100000">
                <a:srgbClr val="FFEBFA"/>
              </a:gs>
            </a:gsLst>
            <a:lin ang="10800000" scaled="1"/>
          </a:gradFill>
          <a:ln w="38100" cmpd="sng">
            <a:noFill/>
            <a:miter lim="800000"/>
            <a:headEnd/>
            <a:tailEnd/>
          </a:ln>
        </p:spPr>
        <p:txBody>
          <a:bodyPr wrap="none" anchor="ctr"/>
          <a:lstStyle/>
          <a:p>
            <a:pPr algn="ctr">
              <a:defRPr/>
            </a:pPr>
            <a:endParaRPr lang="zh-CN" altLang="en-US"/>
          </a:p>
        </p:txBody>
      </p:sp>
      <p:sp>
        <p:nvSpPr>
          <p:cNvPr id="3" name="TextBox 9">
            <a:extLst>
              <a:ext uri="{FF2B5EF4-FFF2-40B4-BE49-F238E27FC236}">
                <a16:creationId xmlns:a16="http://schemas.microsoft.com/office/drawing/2014/main" id="{D2A000AD-F571-C6EF-A6E3-B243658343E1}"/>
              </a:ext>
            </a:extLst>
          </p:cNvPr>
          <p:cNvSpPr txBox="1">
            <a:spLocks noChangeArrowheads="1"/>
          </p:cNvSpPr>
          <p:nvPr userDrawn="1"/>
        </p:nvSpPr>
        <p:spPr bwMode="auto">
          <a:xfrm>
            <a:off x="5724525" y="6334125"/>
            <a:ext cx="1871663" cy="554038"/>
          </a:xfrm>
          <a:prstGeom prst="rect">
            <a:avLst/>
          </a:prstGeom>
          <a:noFill/>
          <a:ln>
            <a:noFill/>
          </a:ln>
        </p:spPr>
        <p:txBody>
          <a:bodyPr>
            <a:spAutoFit/>
          </a:bodyP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just">
              <a:lnSpc>
                <a:spcPct val="125000"/>
              </a:lnSpc>
              <a:defRPr/>
            </a:pPr>
            <a:r>
              <a:rPr lang="zh-CN" altLang="en-US" sz="1200">
                <a:solidFill>
                  <a:srgbClr val="7030A0"/>
                </a:solidFill>
              </a:rPr>
              <a:t>  高  等  教  育  出  版  社</a:t>
            </a:r>
            <a:endParaRPr lang="en-US" altLang="zh-CN" sz="1200">
              <a:solidFill>
                <a:srgbClr val="7030A0"/>
              </a:solidFill>
            </a:endParaRPr>
          </a:p>
          <a:p>
            <a:pPr algn="just">
              <a:lnSpc>
                <a:spcPct val="125000"/>
              </a:lnSpc>
              <a:defRPr/>
            </a:pPr>
            <a:r>
              <a:rPr lang="zh-CN" altLang="en-US" sz="1200">
                <a:solidFill>
                  <a:srgbClr val="7030A0"/>
                </a:solidFill>
              </a:rPr>
              <a:t>高等教育电子音像出版社</a:t>
            </a:r>
          </a:p>
        </p:txBody>
      </p:sp>
      <p:grpSp>
        <p:nvGrpSpPr>
          <p:cNvPr id="4" name="组合 10">
            <a:extLst>
              <a:ext uri="{FF2B5EF4-FFF2-40B4-BE49-F238E27FC236}">
                <a16:creationId xmlns:a16="http://schemas.microsoft.com/office/drawing/2014/main" id="{A7248E8A-AC05-7D88-DF9A-19C06D74E830}"/>
              </a:ext>
            </a:extLst>
          </p:cNvPr>
          <p:cNvGrpSpPr>
            <a:grpSpLocks/>
          </p:cNvGrpSpPr>
          <p:nvPr userDrawn="1"/>
        </p:nvGrpSpPr>
        <p:grpSpPr bwMode="auto">
          <a:xfrm>
            <a:off x="7897813" y="6480175"/>
            <a:ext cx="714375" cy="261938"/>
            <a:chOff x="8028384" y="6478015"/>
            <a:chExt cx="714600" cy="260799"/>
          </a:xfrm>
        </p:grpSpPr>
        <p:sp>
          <p:nvSpPr>
            <p:cNvPr id="5" name="等腰三角形 4">
              <a:hlinkClick r:id="" action="ppaction://hlinkshowjump?jump=nextslide"/>
              <a:extLst>
                <a:ext uri="{FF2B5EF4-FFF2-40B4-BE49-F238E27FC236}">
                  <a16:creationId xmlns:a16="http://schemas.microsoft.com/office/drawing/2014/main" id="{EEEE0925-FA4D-6249-2D27-4C2B72FDD46A}"/>
                </a:ext>
              </a:extLst>
            </p:cNvPr>
            <p:cNvSpPr>
              <a:spLocks noChangeArrowheads="1"/>
            </p:cNvSpPr>
            <p:nvPr userDrawn="1"/>
          </p:nvSpPr>
          <p:spPr bwMode="auto">
            <a:xfrm rot="5400000">
              <a:off x="8505391" y="6499640"/>
              <a:ext cx="259218" cy="215968"/>
            </a:xfrm>
            <a:prstGeom prst="triangle">
              <a:avLst>
                <a:gd name="adj" fmla="val 50000"/>
              </a:avLst>
            </a:prstGeom>
            <a:noFill/>
            <a:ln w="38100">
              <a:solidFill>
                <a:srgbClr val="7030A0"/>
              </a:solidFill>
              <a:miter lim="800000"/>
              <a:headEnd/>
              <a:tailEnd/>
            </a:ln>
          </p:spPr>
          <p:txBody>
            <a:bodyPr wrap="none" anchor="ct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ctr">
                <a:defRPr/>
              </a:pPr>
              <a:endParaRPr lang="zh-CN" altLang="en-US"/>
            </a:p>
          </p:txBody>
        </p:sp>
        <p:sp>
          <p:nvSpPr>
            <p:cNvPr id="6" name="等腰三角形 5">
              <a:hlinkClick r:id="" action="ppaction://hlinkshowjump?jump=previousslide"/>
              <a:extLst>
                <a:ext uri="{FF2B5EF4-FFF2-40B4-BE49-F238E27FC236}">
                  <a16:creationId xmlns:a16="http://schemas.microsoft.com/office/drawing/2014/main" id="{487F1FDB-1EC8-0BED-9622-7F3EC6FBC2A4}"/>
                </a:ext>
              </a:extLst>
            </p:cNvPr>
            <p:cNvSpPr>
              <a:spLocks noChangeArrowheads="1"/>
            </p:cNvSpPr>
            <p:nvPr userDrawn="1"/>
          </p:nvSpPr>
          <p:spPr bwMode="auto">
            <a:xfrm rot="-5400000">
              <a:off x="8006759" y="6501221"/>
              <a:ext cx="259218" cy="215968"/>
            </a:xfrm>
            <a:prstGeom prst="triangle">
              <a:avLst>
                <a:gd name="adj" fmla="val 50000"/>
              </a:avLst>
            </a:prstGeom>
            <a:noFill/>
            <a:ln w="38100">
              <a:solidFill>
                <a:srgbClr val="7030A0"/>
              </a:solidFill>
              <a:miter lim="800000"/>
              <a:headEnd/>
              <a:tailEnd/>
            </a:ln>
          </p:spPr>
          <p:txBody>
            <a:bodyPr wrap="none" anchor="ctr"/>
            <a:lstStyle>
              <a:lvl1pPr>
                <a:defRPr sz="2800" b="1">
                  <a:solidFill>
                    <a:schemeClr val="tx1"/>
                  </a:solidFill>
                  <a:latin typeface="Times New Roman" pitchFamily="18" charset="0"/>
                  <a:ea typeface="宋体" pitchFamily="2" charset="-122"/>
                </a:defRPr>
              </a:lvl1pPr>
              <a:lvl2pPr marL="742950" indent="-285750">
                <a:defRPr sz="2800" b="1">
                  <a:solidFill>
                    <a:schemeClr val="tx1"/>
                  </a:solidFill>
                  <a:latin typeface="Times New Roman" pitchFamily="18" charset="0"/>
                  <a:ea typeface="宋体" pitchFamily="2" charset="-122"/>
                </a:defRPr>
              </a:lvl2pPr>
              <a:lvl3pPr marL="1143000" indent="-228600">
                <a:defRPr sz="2800" b="1">
                  <a:solidFill>
                    <a:schemeClr val="tx1"/>
                  </a:solidFill>
                  <a:latin typeface="Times New Roman" pitchFamily="18" charset="0"/>
                  <a:ea typeface="宋体" pitchFamily="2" charset="-122"/>
                </a:defRPr>
              </a:lvl3pPr>
              <a:lvl4pPr marL="1600200" indent="-228600">
                <a:defRPr sz="2800" b="1">
                  <a:solidFill>
                    <a:schemeClr val="tx1"/>
                  </a:solidFill>
                  <a:latin typeface="Times New Roman" pitchFamily="18" charset="0"/>
                  <a:ea typeface="宋体" pitchFamily="2" charset="-122"/>
                </a:defRPr>
              </a:lvl4pPr>
              <a:lvl5pPr marL="2057400" indent="-228600">
                <a:defRPr sz="2800" b="1">
                  <a:solidFill>
                    <a:schemeClr val="tx1"/>
                  </a:solidFill>
                  <a:latin typeface="Times New Roman" pitchFamily="18" charset="0"/>
                  <a:ea typeface="宋体" pitchFamily="2" charset="-122"/>
                </a:defRPr>
              </a:lvl5pPr>
              <a:lvl6pPr marL="2514600" indent="-228600" eaLnBrk="0" fontAlgn="base" hangingPunct="0">
                <a:spcBef>
                  <a:spcPct val="0"/>
                </a:spcBef>
                <a:spcAft>
                  <a:spcPct val="0"/>
                </a:spcAft>
                <a:defRPr sz="2800" b="1">
                  <a:solidFill>
                    <a:schemeClr val="tx1"/>
                  </a:solidFill>
                  <a:latin typeface="Times New Roman" pitchFamily="18" charset="0"/>
                  <a:ea typeface="宋体" pitchFamily="2" charset="-122"/>
                </a:defRPr>
              </a:lvl6pPr>
              <a:lvl7pPr marL="2971800" indent="-228600" eaLnBrk="0" fontAlgn="base" hangingPunct="0">
                <a:spcBef>
                  <a:spcPct val="0"/>
                </a:spcBef>
                <a:spcAft>
                  <a:spcPct val="0"/>
                </a:spcAft>
                <a:defRPr sz="2800" b="1">
                  <a:solidFill>
                    <a:schemeClr val="tx1"/>
                  </a:solidFill>
                  <a:latin typeface="Times New Roman" pitchFamily="18" charset="0"/>
                  <a:ea typeface="宋体" pitchFamily="2" charset="-122"/>
                </a:defRPr>
              </a:lvl7pPr>
              <a:lvl8pPr marL="3429000" indent="-228600" eaLnBrk="0" fontAlgn="base" hangingPunct="0">
                <a:spcBef>
                  <a:spcPct val="0"/>
                </a:spcBef>
                <a:spcAft>
                  <a:spcPct val="0"/>
                </a:spcAft>
                <a:defRPr sz="2800" b="1">
                  <a:solidFill>
                    <a:schemeClr val="tx1"/>
                  </a:solidFill>
                  <a:latin typeface="Times New Roman" pitchFamily="18" charset="0"/>
                  <a:ea typeface="宋体" pitchFamily="2" charset="-122"/>
                </a:defRPr>
              </a:lvl8pPr>
              <a:lvl9pPr marL="3886200" indent="-228600" eaLnBrk="0" fontAlgn="base" hangingPunct="0">
                <a:spcBef>
                  <a:spcPct val="0"/>
                </a:spcBef>
                <a:spcAft>
                  <a:spcPct val="0"/>
                </a:spcAft>
                <a:defRPr sz="2800" b="1">
                  <a:solidFill>
                    <a:schemeClr val="tx1"/>
                  </a:solidFill>
                  <a:latin typeface="Times New Roman" pitchFamily="18" charset="0"/>
                  <a:ea typeface="宋体" pitchFamily="2" charset="-122"/>
                </a:defRPr>
              </a:lvl9pPr>
            </a:lstStyle>
            <a:p>
              <a:pPr algn="ctr">
                <a:defRPr/>
              </a:pPr>
              <a:endParaRPr lang="zh-CN" altLang="en-US"/>
            </a:p>
          </p:txBody>
        </p:sp>
      </p:grpSp>
      <p:pic>
        <p:nvPicPr>
          <p:cNvPr id="7" name="Picture 11">
            <a:extLst>
              <a:ext uri="{FF2B5EF4-FFF2-40B4-BE49-F238E27FC236}">
                <a16:creationId xmlns:a16="http://schemas.microsoft.com/office/drawing/2014/main" id="{C2AAFA3D-E542-AFA8-1939-4172AF174F43}"/>
              </a:ext>
            </a:extLst>
          </p:cNvPr>
          <p:cNvPicPr>
            <a:picLocks noChangeAspect="1" noChangeArrowheads="1"/>
          </p:cNvPicPr>
          <p:nvPr userDrawn="1"/>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219700" y="6454775"/>
            <a:ext cx="360363" cy="358775"/>
          </a:xfrm>
          <a:prstGeom prst="rect">
            <a:avLst/>
          </a:prstGeom>
          <a:noFill/>
          <a:extLst>
            <a:ext uri="{909E8E84-426E-40DD-AFC4-6F175D3DCCD1}">
              <a14:hiddenFill xmlns:a14="http://schemas.microsoft.com/office/drawing/2010/main">
                <a:solidFill>
                  <a:srgbClr val="FFFFFF"/>
                </a:solidFill>
              </a14:hiddenFill>
            </a:ext>
          </a:extLst>
        </p:spPr>
      </p:pic>
      <p:sp>
        <p:nvSpPr>
          <p:cNvPr id="8" name="页脚占位符 9">
            <a:extLst>
              <a:ext uri="{FF2B5EF4-FFF2-40B4-BE49-F238E27FC236}">
                <a16:creationId xmlns:a16="http://schemas.microsoft.com/office/drawing/2014/main" id="{8C9291E1-7734-4DF3-88AB-8F3F7FE3C20A}"/>
              </a:ext>
            </a:extLst>
          </p:cNvPr>
          <p:cNvSpPr>
            <a:spLocks noGrp="1"/>
          </p:cNvSpPr>
          <p:nvPr>
            <p:ph type="ftr" sz="quarter" idx="10"/>
          </p:nvPr>
        </p:nvSpPr>
        <p:spPr>
          <a:xfrm>
            <a:off x="34925" y="6453188"/>
            <a:ext cx="3960813" cy="431800"/>
          </a:xfrm>
        </p:spPr>
        <p:txBody>
          <a:bodyPr/>
          <a:lstStyle>
            <a:lvl1pPr algn="l">
              <a:defRPr sz="2000" b="1">
                <a:solidFill>
                  <a:srgbClr val="7030A0"/>
                </a:solidFill>
                <a:latin typeface="华文楷体" panose="02010600040101010101" pitchFamily="2" charset="-122"/>
                <a:ea typeface="华文楷体" panose="02010600040101010101" pitchFamily="2" charset="-122"/>
              </a:defRPr>
            </a:lvl1pPr>
          </a:lstStyle>
          <a:p>
            <a:pPr>
              <a:defRPr/>
            </a:pPr>
            <a:r>
              <a:rPr lang="zh-CN" altLang="en-US"/>
              <a:t>电工学简明教程</a:t>
            </a:r>
            <a:r>
              <a:rPr lang="zh-CN" altLang="en-US" sz="1600"/>
              <a:t>（第三版）</a:t>
            </a:r>
            <a:endParaRPr lang="en-US" altLang="zh-CN" sz="1600"/>
          </a:p>
        </p:txBody>
      </p:sp>
    </p:spTree>
    <p:extLst>
      <p:ext uri="{BB962C8B-B14F-4D97-AF65-F5344CB8AC3E}">
        <p14:creationId xmlns:p14="http://schemas.microsoft.com/office/powerpoint/2010/main" val="841409933"/>
      </p:ext>
    </p:extLst>
  </p:cSld>
  <p:clrMapOvr>
    <a:masterClrMapping/>
  </p:clrMapOvr>
  <p:transition>
    <p:zoom/>
  </p:transition>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gradFill rotWithShape="1">
          <a:gsLst>
            <a:gs pos="0">
              <a:srgbClr val="85C2FF"/>
            </a:gs>
            <a:gs pos="70000">
              <a:srgbClr val="C4D6EB"/>
            </a:gs>
            <a:gs pos="100000">
              <a:srgbClr val="FFEBFA"/>
            </a:gs>
          </a:gsLst>
          <a:lin ang="5400000"/>
        </a:gradFill>
        <a:effectLst/>
      </p:bgPr>
    </p:bg>
    <p:spTree>
      <p:nvGrpSpPr>
        <p:cNvPr id="1" name=""/>
        <p:cNvGrpSpPr/>
        <p:nvPr/>
      </p:nvGrpSpPr>
      <p:grpSpPr>
        <a:xfrm>
          <a:off x="0" y="0"/>
          <a:ext cx="0" cy="0"/>
          <a:chOff x="0" y="0"/>
          <a:chExt cx="0" cy="0"/>
        </a:xfrm>
      </p:grpSpPr>
      <p:pic>
        <p:nvPicPr>
          <p:cNvPr id="1026" name="Picture 9" descr="电工学简明教程">
            <a:extLst>
              <a:ext uri="{FF2B5EF4-FFF2-40B4-BE49-F238E27FC236}">
                <a16:creationId xmlns:a16="http://schemas.microsoft.com/office/drawing/2014/main" id="{C074AF12-C4AE-07F4-CA74-E95E4E0EAE46}"/>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a:extLst>
              <a:ext uri="{FF2B5EF4-FFF2-40B4-BE49-F238E27FC236}">
                <a16:creationId xmlns:a16="http://schemas.microsoft.com/office/drawing/2014/main" id="{FAB822E8-F507-EBD0-41B4-39157CC3ED6F}"/>
              </a:ext>
            </a:extLst>
          </p:cNvPr>
          <p:cNvSpPr>
            <a:spLocks noChangeArrowheads="1"/>
          </p:cNvSpPr>
          <p:nvPr>
            <p:ph type="title"/>
          </p:nvPr>
        </p:nvSpPr>
        <p:spPr bwMode="auto">
          <a:xfrm>
            <a:off x="468313" y="549275"/>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zh-CN"/>
              <a:t>单击此处编辑母版标题样式</a:t>
            </a:r>
          </a:p>
        </p:txBody>
      </p:sp>
      <p:sp>
        <p:nvSpPr>
          <p:cNvPr id="1028" name="Rectangle 4">
            <a:extLst>
              <a:ext uri="{FF2B5EF4-FFF2-40B4-BE49-F238E27FC236}">
                <a16:creationId xmlns:a16="http://schemas.microsoft.com/office/drawing/2014/main" id="{D2CA90AC-24A9-EA2B-7030-6983BC58AC10}"/>
              </a:ext>
            </a:extLst>
          </p:cNvPr>
          <p:cNvSpPr>
            <a:spLocks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zh-CN"/>
              <a:t>单击此处编辑母版文本样式</a:t>
            </a:r>
          </a:p>
          <a:p>
            <a:pPr lvl="1"/>
            <a:r>
              <a:rPr lang="zh-CN" altLang="zh-CN"/>
              <a:t>第二级</a:t>
            </a:r>
          </a:p>
          <a:p>
            <a:pPr lvl="2"/>
            <a:r>
              <a:rPr lang="zh-CN" altLang="zh-CN"/>
              <a:t>第三级</a:t>
            </a:r>
          </a:p>
          <a:p>
            <a:pPr lvl="3"/>
            <a:r>
              <a:rPr lang="zh-CN" altLang="zh-CN"/>
              <a:t>第四级</a:t>
            </a:r>
          </a:p>
          <a:p>
            <a:pPr lvl="4"/>
            <a:r>
              <a:rPr lang="zh-CN" altLang="zh-CN"/>
              <a:t>第五级</a:t>
            </a:r>
          </a:p>
        </p:txBody>
      </p:sp>
      <p:sp>
        <p:nvSpPr>
          <p:cNvPr id="1029" name="Rectangle 5">
            <a:extLst>
              <a:ext uri="{FF2B5EF4-FFF2-40B4-BE49-F238E27FC236}">
                <a16:creationId xmlns:a16="http://schemas.microsoft.com/office/drawing/2014/main" id="{49C84775-C862-9CC8-6C9D-C0EB26ED63BA}"/>
              </a:ext>
            </a:extLst>
          </p:cNvPr>
          <p:cNvSpPr>
            <a:spLocks noGrp="1" noChangeArrowheads="1"/>
          </p:cNvSpPr>
          <p:nvPr>
            <p:ph type="dt" sz="half" idx="2"/>
          </p:nvPr>
        </p:nvSpPr>
        <p:spPr bwMode="auto">
          <a:xfrm>
            <a:off x="457200" y="6245225"/>
            <a:ext cx="2133600" cy="476250"/>
          </a:xfrm>
          <a:prstGeom prst="rect">
            <a:avLst/>
          </a:prstGeom>
          <a:noFill/>
          <a:ln>
            <a:noFill/>
          </a:ln>
        </p:spPr>
        <p:txBody>
          <a:bodyPr vert="horz" wrap="square" lIns="91440" tIns="45720" rIns="91440" bIns="45720" numCol="1" anchor="t" anchorCtr="0" compatLnSpc="1">
            <a:prstTxWarp prst="textNoShape">
              <a:avLst/>
            </a:prstTxWarp>
          </a:bodyPr>
          <a:lstStyle>
            <a:lvl1pPr algn="l">
              <a:buFont typeface="Arial" panose="020B0604020202020204" pitchFamily="34" charset="0"/>
              <a:buNone/>
              <a:defRPr sz="1400" b="0">
                <a:ea typeface="宋体" pitchFamily="2" charset="-122"/>
              </a:defRPr>
            </a:lvl1pPr>
          </a:lstStyle>
          <a:p>
            <a:pPr>
              <a:defRPr/>
            </a:pPr>
            <a:endParaRPr lang="en-US" altLang="zh-CN"/>
          </a:p>
        </p:txBody>
      </p:sp>
      <p:sp>
        <p:nvSpPr>
          <p:cNvPr id="1030" name="Rectangle 6">
            <a:extLst>
              <a:ext uri="{FF2B5EF4-FFF2-40B4-BE49-F238E27FC236}">
                <a16:creationId xmlns:a16="http://schemas.microsoft.com/office/drawing/2014/main" id="{2E117B4E-EA38-C01F-75DC-2845BFB595E4}"/>
              </a:ext>
            </a:extLst>
          </p:cNvPr>
          <p:cNvSpPr>
            <a:spLocks noGrp="1" noChangeArrowheads="1"/>
          </p:cNvSpPr>
          <p:nvPr>
            <p:ph type="ftr" sz="quarter" idx="3"/>
          </p:nvPr>
        </p:nvSpPr>
        <p:spPr bwMode="auto">
          <a:xfrm>
            <a:off x="3124200" y="6245225"/>
            <a:ext cx="2895600" cy="476250"/>
          </a:xfrm>
          <a:prstGeom prst="rect">
            <a:avLst/>
          </a:prstGeom>
          <a:noFill/>
          <a:ln>
            <a:noFill/>
          </a:ln>
        </p:spPr>
        <p:txBody>
          <a:bodyPr vert="horz" wrap="square" lIns="91440" tIns="45720" rIns="91440" bIns="45720" numCol="1" anchor="t" anchorCtr="0" compatLnSpc="1">
            <a:prstTxWarp prst="textNoShape">
              <a:avLst/>
            </a:prstTxWarp>
          </a:bodyPr>
          <a:lstStyle>
            <a:lvl1pPr algn="ctr">
              <a:buFont typeface="Arial" panose="020B0604020202020204" pitchFamily="34" charset="0"/>
              <a:buNone/>
              <a:defRPr sz="1400" b="0">
                <a:ea typeface="宋体" pitchFamily="2" charset="-122"/>
              </a:defRPr>
            </a:lvl1pPr>
          </a:lstStyle>
          <a:p>
            <a:pPr>
              <a:defRPr/>
            </a:pPr>
            <a:r>
              <a:rPr lang="zh-CN" altLang="en-US"/>
              <a:t>电工学简明教程（第三版）</a:t>
            </a:r>
            <a:endParaRPr lang="en-US" altLang="zh-CN"/>
          </a:p>
        </p:txBody>
      </p:sp>
      <p:sp>
        <p:nvSpPr>
          <p:cNvPr id="1031" name="Rectangle 7">
            <a:extLst>
              <a:ext uri="{FF2B5EF4-FFF2-40B4-BE49-F238E27FC236}">
                <a16:creationId xmlns:a16="http://schemas.microsoft.com/office/drawing/2014/main" id="{EC9BA480-F275-48BF-DC3F-8DB3AEAB15F7}"/>
              </a:ext>
            </a:extLst>
          </p:cNvPr>
          <p:cNvSpPr>
            <a:spLocks noGrp="1" noChangeArrowheads="1"/>
          </p:cNvSpPr>
          <p:nvPr>
            <p:ph type="sldNum" sz="quarter" idx="4"/>
          </p:nvPr>
        </p:nvSpPr>
        <p:spPr bwMode="auto">
          <a:xfrm>
            <a:off x="6553200" y="6245225"/>
            <a:ext cx="2133600" cy="476250"/>
          </a:xfrm>
          <a:prstGeom prst="rect">
            <a:avLst/>
          </a:prstGeom>
          <a:noFill/>
          <a:ln>
            <a:noFill/>
          </a:ln>
        </p:spPr>
        <p:txBody>
          <a:bodyPr vert="horz" wrap="square" lIns="91440" tIns="45720" rIns="91440" bIns="45720" numCol="1" anchor="t" anchorCtr="0" compatLnSpc="1">
            <a:prstTxWarp prst="textNoShape">
              <a:avLst/>
            </a:prstTxWarp>
          </a:bodyPr>
          <a:lstStyle>
            <a:lvl1pPr algn="r">
              <a:buFont typeface="Arial" panose="020B0604020202020204" pitchFamily="34" charset="0"/>
              <a:buNone/>
              <a:defRPr sz="1400" b="0"/>
            </a:lvl1pPr>
          </a:lstStyle>
          <a:p>
            <a:fld id="{CF61560D-E469-4CAA-BE30-BD0FF1A73596}" type="slidenum">
              <a:rPr lang="zh-CN" altLang="en-US"/>
              <a:pPr/>
              <a:t>‹#›</a:t>
            </a:fld>
            <a:endParaRPr lang="en-US" altLang="zh-CN"/>
          </a:p>
        </p:txBody>
      </p:sp>
      <p:sp>
        <p:nvSpPr>
          <p:cNvPr id="1032" name="Text Box 8">
            <a:extLst>
              <a:ext uri="{FF2B5EF4-FFF2-40B4-BE49-F238E27FC236}">
                <a16:creationId xmlns:a16="http://schemas.microsoft.com/office/drawing/2014/main" id="{A1A68874-E528-5A1E-93D1-67BAC56DC7CE}"/>
              </a:ext>
            </a:extLst>
          </p:cNvPr>
          <p:cNvSpPr txBox="1">
            <a:spLocks noChangeArrowheads="1"/>
          </p:cNvSpPr>
          <p:nvPr userDrawn="1"/>
        </p:nvSpPr>
        <p:spPr bwMode="auto">
          <a:xfrm>
            <a:off x="323850" y="188913"/>
            <a:ext cx="4248150" cy="457200"/>
          </a:xfrm>
          <a:prstGeom prst="rect">
            <a:avLst/>
          </a:prstGeom>
          <a:noFill/>
          <a:ln>
            <a:noFill/>
          </a:ln>
        </p:spPr>
        <p:txBody>
          <a:bodyPr>
            <a:spAutoFit/>
          </a:bodyPr>
          <a:lstStyle>
            <a:lvl1pPr>
              <a:defRPr sz="2800" b="1">
                <a:solidFill>
                  <a:schemeClr val="tx1"/>
                </a:solidFill>
                <a:latin typeface="Times New Roman" panose="02020603050405020304" pitchFamily="18" charset="0"/>
                <a:ea typeface="宋体" panose="02010600030101010101" pitchFamily="2" charset="-122"/>
              </a:defRPr>
            </a:lvl1pPr>
            <a:lvl2pPr marL="742950" indent="-285750">
              <a:defRPr sz="2800" b="1">
                <a:solidFill>
                  <a:schemeClr val="tx1"/>
                </a:solidFill>
                <a:latin typeface="Times New Roman" panose="02020603050405020304" pitchFamily="18" charset="0"/>
                <a:ea typeface="宋体" panose="02010600030101010101" pitchFamily="2" charset="-122"/>
              </a:defRPr>
            </a:lvl2pPr>
            <a:lvl3pPr marL="1143000" indent="-228600">
              <a:defRPr sz="2800" b="1">
                <a:solidFill>
                  <a:schemeClr val="tx1"/>
                </a:solidFill>
                <a:latin typeface="Times New Roman" panose="02020603050405020304" pitchFamily="18" charset="0"/>
                <a:ea typeface="宋体" panose="02010600030101010101" pitchFamily="2" charset="-122"/>
              </a:defRPr>
            </a:lvl3pPr>
            <a:lvl4pPr marL="1600200" indent="-228600">
              <a:defRPr sz="2800" b="1">
                <a:solidFill>
                  <a:schemeClr val="tx1"/>
                </a:solidFill>
                <a:latin typeface="Times New Roman" panose="02020603050405020304" pitchFamily="18" charset="0"/>
                <a:ea typeface="宋体" panose="02010600030101010101" pitchFamily="2" charset="-122"/>
              </a:defRPr>
            </a:lvl4pPr>
            <a:lvl5pPr marL="2057400" indent="-228600">
              <a:defRPr sz="2800" b="1">
                <a:solidFill>
                  <a:schemeClr val="tx1"/>
                </a:solidFill>
                <a:latin typeface="Times New Roman" panose="02020603050405020304" pitchFamily="18" charset="0"/>
                <a:ea typeface="宋体" panose="02010600030101010101" pitchFamily="2" charset="-122"/>
              </a:defRPr>
            </a:lvl5pPr>
            <a:lvl6pPr marL="25146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6pPr>
            <a:lvl7pPr marL="29718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7pPr>
            <a:lvl8pPr marL="34290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8pPr>
            <a:lvl9pPr marL="3886200" indent="-228600" algn="ctr" eaLnBrk="0" fontAlgn="base" hangingPunct="0">
              <a:spcBef>
                <a:spcPct val="0"/>
              </a:spcBef>
              <a:spcAft>
                <a:spcPct val="0"/>
              </a:spcAft>
              <a:buFont typeface="Arial" panose="020B0604020202020204" pitchFamily="34" charset="0"/>
              <a:defRPr sz="2800" b="1">
                <a:solidFill>
                  <a:schemeClr val="tx1"/>
                </a:solidFill>
                <a:latin typeface="Times New Roman" panose="02020603050405020304" pitchFamily="18" charset="0"/>
                <a:ea typeface="宋体" panose="02010600030101010101" pitchFamily="2" charset="-122"/>
              </a:defRPr>
            </a:lvl9pPr>
          </a:lstStyle>
          <a:p>
            <a:pPr algn="ctr">
              <a:buFont typeface="Arial" panose="020B0604020202020204" pitchFamily="34" charset="0"/>
              <a:buNone/>
              <a:defRPr/>
            </a:pPr>
            <a:r>
              <a:rPr lang="zh-CN" altLang="en-US" sz="2400">
                <a:solidFill>
                  <a:srgbClr val="CC3300"/>
                </a:solidFill>
              </a:rPr>
              <a:t>第</a:t>
            </a:r>
            <a:r>
              <a:rPr lang="en-US" altLang="zh-CN" sz="2400">
                <a:solidFill>
                  <a:srgbClr val="CC3300"/>
                </a:solidFill>
              </a:rPr>
              <a:t>1</a:t>
            </a:r>
            <a:r>
              <a:rPr lang="zh-CN" altLang="en-US" sz="2400">
                <a:solidFill>
                  <a:srgbClr val="CC3300"/>
                </a:solidFill>
              </a:rPr>
              <a:t>章 电路及其分析方法</a:t>
            </a:r>
            <a:endParaRPr lang="zh-CN" altLang="en-US">
              <a:solidFill>
                <a:srgbClr val="CC3300"/>
              </a:solidFill>
            </a:endParaRPr>
          </a:p>
        </p:txBody>
      </p:sp>
    </p:spTree>
  </p:cSld>
  <p:clrMap bg1="lt1" tx1="dk1" bg2="lt2" tx2="dk2" accent1="accent1" accent2="accent2" accent3="accent3" accent4="accent4" accent5="accent5" accent6="accent6" hlink="hlink" folHlink="folHlink"/>
  <p:sldLayoutIdLst>
    <p:sldLayoutId id="2147483752" r:id="rId1"/>
  </p:sldLayoutIdLst>
  <p:transition>
    <p:zoom/>
  </p:transition>
  <p:hf sldNum="0" hdr="0" ftr="0" dt="0"/>
  <p:txStyles>
    <p:title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2.bin"/><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slide" Target="slide34.xml"/><Relationship Id="rId13" Type="http://schemas.openxmlformats.org/officeDocument/2006/relationships/slide" Target="slide61.xml"/><Relationship Id="rId3" Type="http://schemas.openxmlformats.org/officeDocument/2006/relationships/slide" Target="slide7.xml"/><Relationship Id="rId7" Type="http://schemas.openxmlformats.org/officeDocument/2006/relationships/slide" Target="slide28.xml"/><Relationship Id="rId12" Type="http://schemas.openxmlformats.org/officeDocument/2006/relationships/slide" Target="slide58.xml"/><Relationship Id="rId2" Type="http://schemas.openxmlformats.org/officeDocument/2006/relationships/slide" Target="slide4.xml"/><Relationship Id="rId1" Type="http://schemas.openxmlformats.org/officeDocument/2006/relationships/slideLayout" Target="../slideLayouts/slideLayout1.xml"/><Relationship Id="rId6" Type="http://schemas.openxmlformats.org/officeDocument/2006/relationships/slide" Target="slide21.xml"/><Relationship Id="rId11" Type="http://schemas.openxmlformats.org/officeDocument/2006/relationships/slide" Target="slide53.xml"/><Relationship Id="rId5" Type="http://schemas.openxmlformats.org/officeDocument/2006/relationships/slide" Target="slide14.xml"/><Relationship Id="rId10" Type="http://schemas.openxmlformats.org/officeDocument/2006/relationships/slide" Target="slide48.xml"/><Relationship Id="rId4" Type="http://schemas.openxmlformats.org/officeDocument/2006/relationships/slide" Target="slide9.xml"/><Relationship Id="rId9" Type="http://schemas.openxmlformats.org/officeDocument/2006/relationships/slide" Target="slide37.xml"/></Relationships>
</file>

<file path=ppt/slides/_rels/slide2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oleObject" Target="../embeddings/oleObject3.bin"/><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oleObject" Target="../embeddings/oleObject4.bin"/><Relationship Id="rId1" Type="http://schemas.openxmlformats.org/officeDocument/2006/relationships/slideLayout" Target="../slideLayouts/slideLayout1.xml"/><Relationship Id="rId5" Type="http://schemas.openxmlformats.org/officeDocument/2006/relationships/image" Target="../media/image10.emf"/><Relationship Id="rId4" Type="http://schemas.openxmlformats.org/officeDocument/2006/relationships/oleObject" Target="../embeddings/oleObject5.bin"/></Relationships>
</file>

<file path=ppt/slides/_rels/slide29.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oleObject" Target="../embeddings/oleObject6.bin"/><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oleObject" Target="../embeddings/oleObject8.bin"/><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14.wmf"/><Relationship Id="rId3" Type="http://schemas.openxmlformats.org/officeDocument/2006/relationships/oleObject" Target="../embeddings/oleObject9.bin"/><Relationship Id="rId7" Type="http://schemas.openxmlformats.org/officeDocument/2006/relationships/oleObject" Target="../embeddings/oleObject11.bin"/><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13.wmf"/><Relationship Id="rId5" Type="http://schemas.openxmlformats.org/officeDocument/2006/relationships/oleObject" Target="../embeddings/oleObject10.bin"/><Relationship Id="rId4" Type="http://schemas.openxmlformats.org/officeDocument/2006/relationships/image" Target="../media/image12.wmf"/></Relationships>
</file>

<file path=ppt/slides/_rels/slide32.xml.rels><?xml version="1.0" encoding="UTF-8" standalone="yes"?>
<Relationships xmlns="http://schemas.openxmlformats.org/package/2006/relationships"><Relationship Id="rId8" Type="http://schemas.openxmlformats.org/officeDocument/2006/relationships/oleObject" Target="../embeddings/oleObject15.bin"/><Relationship Id="rId3" Type="http://schemas.openxmlformats.org/officeDocument/2006/relationships/image" Target="../media/image15.wmf"/><Relationship Id="rId7" Type="http://schemas.openxmlformats.org/officeDocument/2006/relationships/image" Target="../media/image17.wmf"/><Relationship Id="rId2" Type="http://schemas.openxmlformats.org/officeDocument/2006/relationships/oleObject" Target="../embeddings/oleObject12.bin"/><Relationship Id="rId1" Type="http://schemas.openxmlformats.org/officeDocument/2006/relationships/slideLayout" Target="../slideLayouts/slideLayout1.xml"/><Relationship Id="rId6" Type="http://schemas.openxmlformats.org/officeDocument/2006/relationships/oleObject" Target="../embeddings/oleObject14.bin"/><Relationship Id="rId11" Type="http://schemas.openxmlformats.org/officeDocument/2006/relationships/image" Target="../media/image19.wmf"/><Relationship Id="rId5" Type="http://schemas.openxmlformats.org/officeDocument/2006/relationships/image" Target="../media/image16.wmf"/><Relationship Id="rId10" Type="http://schemas.openxmlformats.org/officeDocument/2006/relationships/oleObject" Target="../embeddings/oleObject16.bin"/><Relationship Id="rId4" Type="http://schemas.openxmlformats.org/officeDocument/2006/relationships/oleObject" Target="../embeddings/oleObject13.bin"/><Relationship Id="rId9" Type="http://schemas.openxmlformats.org/officeDocument/2006/relationships/image" Target="../media/image18.wmf"/></Relationships>
</file>

<file path=ppt/slides/_rels/slide33.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oleObject" Target="../embeddings/oleObject17.bin"/><Relationship Id="rId7" Type="http://schemas.openxmlformats.org/officeDocument/2006/relationships/oleObject" Target="../embeddings/oleObject19.bin"/><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1.wmf"/><Relationship Id="rId5" Type="http://schemas.openxmlformats.org/officeDocument/2006/relationships/oleObject" Target="../embeddings/oleObject18.bin"/><Relationship Id="rId4" Type="http://schemas.openxmlformats.org/officeDocument/2006/relationships/image" Target="../media/image20.wmf"/></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oleObject" Target="../embeddings/oleObject20.bin"/><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oleObject" Target="../embeddings/oleObject21.bin"/><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oleObject" Target="../embeddings/oleObject23.bin"/><Relationship Id="rId1" Type="http://schemas.openxmlformats.org/officeDocument/2006/relationships/slideLayout" Target="../slideLayouts/slideLayout1.xml"/><Relationship Id="rId6" Type="http://schemas.openxmlformats.org/officeDocument/2006/relationships/image" Target="../media/image24.wmf"/><Relationship Id="rId5" Type="http://schemas.openxmlformats.org/officeDocument/2006/relationships/oleObject" Target="../embeddings/oleObject25.bin"/><Relationship Id="rId4" Type="http://schemas.openxmlformats.org/officeDocument/2006/relationships/image" Target="../media/image23.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6.bin"/><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26.emf"/><Relationship Id="rId7" Type="http://schemas.openxmlformats.org/officeDocument/2006/relationships/image" Target="../media/image28.emf"/><Relationship Id="rId2" Type="http://schemas.openxmlformats.org/officeDocument/2006/relationships/oleObject" Target="../embeddings/oleObject27.bin"/><Relationship Id="rId1" Type="http://schemas.openxmlformats.org/officeDocument/2006/relationships/slideLayout" Target="../slideLayouts/slideLayout1.xml"/><Relationship Id="rId6" Type="http://schemas.openxmlformats.org/officeDocument/2006/relationships/oleObject" Target="../embeddings/oleObject29.bin"/><Relationship Id="rId5" Type="http://schemas.openxmlformats.org/officeDocument/2006/relationships/image" Target="../media/image27.emf"/><Relationship Id="rId4" Type="http://schemas.openxmlformats.org/officeDocument/2006/relationships/oleObject" Target="../embeddings/oleObject28.bin"/></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31.bin"/><Relationship Id="rId7" Type="http://schemas.openxmlformats.org/officeDocument/2006/relationships/oleObject" Target="../embeddings/oleObject35.bin"/><Relationship Id="rId2" Type="http://schemas.openxmlformats.org/officeDocument/2006/relationships/oleObject" Target="../embeddings/oleObject30.bin"/><Relationship Id="rId1" Type="http://schemas.openxmlformats.org/officeDocument/2006/relationships/slideLayout" Target="../slideLayouts/slideLayout1.xml"/><Relationship Id="rId6" Type="http://schemas.openxmlformats.org/officeDocument/2006/relationships/oleObject" Target="../embeddings/oleObject34.bin"/><Relationship Id="rId5" Type="http://schemas.openxmlformats.org/officeDocument/2006/relationships/oleObject" Target="../embeddings/oleObject33.bin"/><Relationship Id="rId4" Type="http://schemas.openxmlformats.org/officeDocument/2006/relationships/oleObject" Target="../embeddings/oleObject32.bin"/></Relationships>
</file>

<file path=ppt/slides/_rels/slide44.xml.rels><?xml version="1.0" encoding="UTF-8" standalone="yes"?>
<Relationships xmlns="http://schemas.openxmlformats.org/package/2006/relationships"><Relationship Id="rId8" Type="http://schemas.openxmlformats.org/officeDocument/2006/relationships/image" Target="../media/image30.emf"/><Relationship Id="rId3" Type="http://schemas.openxmlformats.org/officeDocument/2006/relationships/oleObject" Target="../embeddings/oleObject37.bin"/><Relationship Id="rId7" Type="http://schemas.openxmlformats.org/officeDocument/2006/relationships/oleObject" Target="../embeddings/oleObject40.bin"/><Relationship Id="rId2" Type="http://schemas.openxmlformats.org/officeDocument/2006/relationships/oleObject" Target="../embeddings/oleObject36.bin"/><Relationship Id="rId1" Type="http://schemas.openxmlformats.org/officeDocument/2006/relationships/slideLayout" Target="../slideLayouts/slideLayout1.xml"/><Relationship Id="rId6" Type="http://schemas.openxmlformats.org/officeDocument/2006/relationships/image" Target="../media/image29.emf"/><Relationship Id="rId5" Type="http://schemas.openxmlformats.org/officeDocument/2006/relationships/oleObject" Target="../embeddings/oleObject39.bin"/><Relationship Id="rId10" Type="http://schemas.openxmlformats.org/officeDocument/2006/relationships/image" Target="../media/image31.emf"/><Relationship Id="rId4" Type="http://schemas.openxmlformats.org/officeDocument/2006/relationships/oleObject" Target="../embeddings/oleObject38.bin"/><Relationship Id="rId9" Type="http://schemas.openxmlformats.org/officeDocument/2006/relationships/oleObject" Target="../embeddings/oleObject41.bin"/></Relationships>
</file>

<file path=ppt/slides/_rels/slide45.xml.rels><?xml version="1.0" encoding="UTF-8" standalone="yes"?>
<Relationships xmlns="http://schemas.openxmlformats.org/package/2006/relationships"><Relationship Id="rId2" Type="http://schemas.openxmlformats.org/officeDocument/2006/relationships/oleObject" Target="../embeddings/oleObject42.bin"/><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oleObject" Target="../embeddings/oleObject43.bin"/><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oleObject" Target="../embeddings/oleObject44.bin"/><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oleObject" Target="../embeddings/oleObject45.bin"/><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oleObject" Target="../embeddings/oleObject46.bin"/><Relationship Id="rId1" Type="http://schemas.openxmlformats.org/officeDocument/2006/relationships/slideLayout" Target="../slideLayouts/slideLayout1.xml"/><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oleObject" Target="../embeddings/oleObject47.bin"/><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oleObject" Target="../embeddings/oleObject48.bin"/><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oleObject" Target="../embeddings/oleObject49.bin"/><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oleObject" Target="../embeddings/oleObject50.bin"/><Relationship Id="rId1" Type="http://schemas.openxmlformats.org/officeDocument/2006/relationships/slideLayout" Target="../slideLayouts/slideLayout1.xml"/><Relationship Id="rId5" Type="http://schemas.openxmlformats.org/officeDocument/2006/relationships/image" Target="../media/image36.emf"/><Relationship Id="rId4" Type="http://schemas.openxmlformats.org/officeDocument/2006/relationships/oleObject" Target="../embeddings/oleObject51.bin"/></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slide" Target="slide62.xml"/><Relationship Id="rId1" Type="http://schemas.openxmlformats.org/officeDocument/2006/relationships/slideLayout" Target="../slideLayouts/slideLayout1.xml"/><Relationship Id="rId4" Type="http://schemas.openxmlformats.org/officeDocument/2006/relationships/slide" Target="slide9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oleObject" Target="../embeddings/oleObject52.bin"/><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53.bin"/><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39.emf"/><Relationship Id="rId5" Type="http://schemas.openxmlformats.org/officeDocument/2006/relationships/oleObject" Target="../embeddings/oleObject54.bin"/><Relationship Id="rId4" Type="http://schemas.openxmlformats.org/officeDocument/2006/relationships/image" Target="../media/image38.emf"/></Relationships>
</file>

<file path=ppt/slides/_rels/slide64.xml.rels><?xml version="1.0" encoding="UTF-8" standalone="yes"?>
<Relationships xmlns="http://schemas.openxmlformats.org/package/2006/relationships"><Relationship Id="rId8" Type="http://schemas.openxmlformats.org/officeDocument/2006/relationships/oleObject" Target="../embeddings/oleObject58.bin"/><Relationship Id="rId3" Type="http://schemas.openxmlformats.org/officeDocument/2006/relationships/image" Target="../media/image4.emf"/><Relationship Id="rId7" Type="http://schemas.openxmlformats.org/officeDocument/2006/relationships/image" Target="../media/image41.emf"/><Relationship Id="rId2" Type="http://schemas.openxmlformats.org/officeDocument/2006/relationships/oleObject" Target="../embeddings/oleObject55.bin"/><Relationship Id="rId1" Type="http://schemas.openxmlformats.org/officeDocument/2006/relationships/slideLayout" Target="../slideLayouts/slideLayout1.xml"/><Relationship Id="rId6" Type="http://schemas.openxmlformats.org/officeDocument/2006/relationships/oleObject" Target="../embeddings/oleObject57.bin"/><Relationship Id="rId5" Type="http://schemas.openxmlformats.org/officeDocument/2006/relationships/image" Target="../media/image40.emf"/><Relationship Id="rId4" Type="http://schemas.openxmlformats.org/officeDocument/2006/relationships/oleObject" Target="../embeddings/oleObject56.bin"/><Relationship Id="rId9" Type="http://schemas.openxmlformats.org/officeDocument/2006/relationships/image" Target="../media/image42.wmf"/></Relationships>
</file>

<file path=ppt/slides/_rels/slide65.xml.rels><?xml version="1.0" encoding="UTF-8" standalone="yes"?>
<Relationships xmlns="http://schemas.openxmlformats.org/package/2006/relationships"><Relationship Id="rId3" Type="http://schemas.openxmlformats.org/officeDocument/2006/relationships/image" Target="../media/image43.wmf"/><Relationship Id="rId7" Type="http://schemas.openxmlformats.org/officeDocument/2006/relationships/image" Target="../media/image45.wmf"/><Relationship Id="rId2" Type="http://schemas.openxmlformats.org/officeDocument/2006/relationships/oleObject" Target="../embeddings/oleObject59.bin"/><Relationship Id="rId1" Type="http://schemas.openxmlformats.org/officeDocument/2006/relationships/slideLayout" Target="../slideLayouts/slideLayout1.xml"/><Relationship Id="rId6" Type="http://schemas.openxmlformats.org/officeDocument/2006/relationships/oleObject" Target="../embeddings/oleObject61.bin"/><Relationship Id="rId5" Type="http://schemas.openxmlformats.org/officeDocument/2006/relationships/image" Target="../media/image44.wmf"/><Relationship Id="rId4" Type="http://schemas.openxmlformats.org/officeDocument/2006/relationships/oleObject" Target="../embeddings/oleObject60.bin"/></Relationships>
</file>

<file path=ppt/slides/_rels/slide66.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oleObject" Target="../embeddings/oleObject62.bin"/><Relationship Id="rId1" Type="http://schemas.openxmlformats.org/officeDocument/2006/relationships/slideLayout" Target="../slideLayouts/slideLayout1.xml"/><Relationship Id="rId4" Type="http://schemas.openxmlformats.org/officeDocument/2006/relationships/image" Target="../media/image46.emf"/></Relationships>
</file>

<file path=ppt/slides/_rels/slide67.xml.rels><?xml version="1.0" encoding="UTF-8" standalone="yes"?>
<Relationships xmlns="http://schemas.openxmlformats.org/package/2006/relationships"><Relationship Id="rId3" Type="http://schemas.openxmlformats.org/officeDocument/2006/relationships/image" Target="../media/image38.emf"/><Relationship Id="rId2" Type="http://schemas.openxmlformats.org/officeDocument/2006/relationships/oleObject" Target="../embeddings/oleObject64.bin"/><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oleObject" Target="../embeddings/oleObject65.bin"/><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oleObject" Target="../embeddings/oleObject1.bin"/><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oleObject" Target="../embeddings/oleObject66.bin"/><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8" Type="http://schemas.openxmlformats.org/officeDocument/2006/relationships/oleObject" Target="../embeddings/oleObject70.bin"/><Relationship Id="rId13" Type="http://schemas.openxmlformats.org/officeDocument/2006/relationships/image" Target="../media/image52.wmf"/><Relationship Id="rId3" Type="http://schemas.openxmlformats.org/officeDocument/2006/relationships/image" Target="../media/image47.wmf"/><Relationship Id="rId7" Type="http://schemas.openxmlformats.org/officeDocument/2006/relationships/image" Target="../media/image49.emf"/><Relationship Id="rId12" Type="http://schemas.openxmlformats.org/officeDocument/2006/relationships/oleObject" Target="../embeddings/oleObject72.bin"/><Relationship Id="rId2" Type="http://schemas.openxmlformats.org/officeDocument/2006/relationships/oleObject" Target="../embeddings/oleObject67.bin"/><Relationship Id="rId1" Type="http://schemas.openxmlformats.org/officeDocument/2006/relationships/slideLayout" Target="../slideLayouts/slideLayout1.xml"/><Relationship Id="rId6" Type="http://schemas.openxmlformats.org/officeDocument/2006/relationships/oleObject" Target="../embeddings/oleObject69.bin"/><Relationship Id="rId11" Type="http://schemas.openxmlformats.org/officeDocument/2006/relationships/image" Target="../media/image51.wmf"/><Relationship Id="rId5" Type="http://schemas.openxmlformats.org/officeDocument/2006/relationships/image" Target="../media/image48.emf"/><Relationship Id="rId15" Type="http://schemas.openxmlformats.org/officeDocument/2006/relationships/image" Target="../media/image53.wmf"/><Relationship Id="rId10" Type="http://schemas.openxmlformats.org/officeDocument/2006/relationships/oleObject" Target="../embeddings/oleObject71.bin"/><Relationship Id="rId4" Type="http://schemas.openxmlformats.org/officeDocument/2006/relationships/oleObject" Target="../embeddings/oleObject68.bin"/><Relationship Id="rId9" Type="http://schemas.openxmlformats.org/officeDocument/2006/relationships/image" Target="../media/image50.wmf"/><Relationship Id="rId14" Type="http://schemas.openxmlformats.org/officeDocument/2006/relationships/oleObject" Target="../embeddings/oleObject73.bin"/></Relationships>
</file>

<file path=ppt/slides/_rels/slide73.xml.rels><?xml version="1.0" encoding="UTF-8" standalone="yes"?>
<Relationships xmlns="http://schemas.openxmlformats.org/package/2006/relationships"><Relationship Id="rId8" Type="http://schemas.openxmlformats.org/officeDocument/2006/relationships/oleObject" Target="../embeddings/oleObject77.bin"/><Relationship Id="rId3" Type="http://schemas.openxmlformats.org/officeDocument/2006/relationships/image" Target="../media/image5.wmf"/><Relationship Id="rId7" Type="http://schemas.openxmlformats.org/officeDocument/2006/relationships/image" Target="../media/image55.wmf"/><Relationship Id="rId2" Type="http://schemas.openxmlformats.org/officeDocument/2006/relationships/oleObject" Target="../embeddings/oleObject74.bin"/><Relationship Id="rId1" Type="http://schemas.openxmlformats.org/officeDocument/2006/relationships/slideLayout" Target="../slideLayouts/slideLayout1.xml"/><Relationship Id="rId6" Type="http://schemas.openxmlformats.org/officeDocument/2006/relationships/oleObject" Target="../embeddings/oleObject76.bin"/><Relationship Id="rId5" Type="http://schemas.openxmlformats.org/officeDocument/2006/relationships/image" Target="../media/image54.wmf"/><Relationship Id="rId4" Type="http://schemas.openxmlformats.org/officeDocument/2006/relationships/oleObject" Target="../embeddings/oleObject75.bin"/><Relationship Id="rId9" Type="http://schemas.openxmlformats.org/officeDocument/2006/relationships/image" Target="../media/image56.wmf"/></Relationships>
</file>

<file path=ppt/slides/_rels/slide74.xml.rels><?xml version="1.0" encoding="UTF-8" standalone="yes"?>
<Relationships xmlns="http://schemas.openxmlformats.org/package/2006/relationships"><Relationship Id="rId3" Type="http://schemas.openxmlformats.org/officeDocument/2006/relationships/image" Target="../media/image57.wmf"/><Relationship Id="rId2" Type="http://schemas.openxmlformats.org/officeDocument/2006/relationships/oleObject" Target="../embeddings/oleObject78.bin"/><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8" Type="http://schemas.openxmlformats.org/officeDocument/2006/relationships/oleObject" Target="../embeddings/oleObject82.bin"/><Relationship Id="rId13" Type="http://schemas.openxmlformats.org/officeDocument/2006/relationships/image" Target="../media/image63.wmf"/><Relationship Id="rId18" Type="http://schemas.openxmlformats.org/officeDocument/2006/relationships/oleObject" Target="../embeddings/oleObject87.bin"/><Relationship Id="rId3" Type="http://schemas.openxmlformats.org/officeDocument/2006/relationships/image" Target="../media/image58.wmf"/><Relationship Id="rId21" Type="http://schemas.openxmlformats.org/officeDocument/2006/relationships/image" Target="../media/image67.wmf"/><Relationship Id="rId7" Type="http://schemas.openxmlformats.org/officeDocument/2006/relationships/image" Target="../media/image60.wmf"/><Relationship Id="rId12" Type="http://schemas.openxmlformats.org/officeDocument/2006/relationships/oleObject" Target="../embeddings/oleObject84.bin"/><Relationship Id="rId17" Type="http://schemas.openxmlformats.org/officeDocument/2006/relationships/image" Target="../media/image65.wmf"/><Relationship Id="rId2" Type="http://schemas.openxmlformats.org/officeDocument/2006/relationships/oleObject" Target="../embeddings/oleObject79.bin"/><Relationship Id="rId16" Type="http://schemas.openxmlformats.org/officeDocument/2006/relationships/oleObject" Target="../embeddings/oleObject86.bin"/><Relationship Id="rId20" Type="http://schemas.openxmlformats.org/officeDocument/2006/relationships/oleObject" Target="../embeddings/oleObject88.bin"/><Relationship Id="rId1" Type="http://schemas.openxmlformats.org/officeDocument/2006/relationships/slideLayout" Target="../slideLayouts/slideLayout1.xml"/><Relationship Id="rId6" Type="http://schemas.openxmlformats.org/officeDocument/2006/relationships/oleObject" Target="../embeddings/oleObject81.bin"/><Relationship Id="rId11" Type="http://schemas.openxmlformats.org/officeDocument/2006/relationships/image" Target="../media/image62.wmf"/><Relationship Id="rId24" Type="http://schemas.openxmlformats.org/officeDocument/2006/relationships/image" Target="../media/image69.wmf"/><Relationship Id="rId5" Type="http://schemas.openxmlformats.org/officeDocument/2006/relationships/image" Target="../media/image59.wmf"/><Relationship Id="rId15" Type="http://schemas.openxmlformats.org/officeDocument/2006/relationships/image" Target="../media/image64.wmf"/><Relationship Id="rId23" Type="http://schemas.openxmlformats.org/officeDocument/2006/relationships/oleObject" Target="../embeddings/oleObject89.bin"/><Relationship Id="rId10" Type="http://schemas.openxmlformats.org/officeDocument/2006/relationships/oleObject" Target="../embeddings/oleObject83.bin"/><Relationship Id="rId19" Type="http://schemas.openxmlformats.org/officeDocument/2006/relationships/image" Target="../media/image66.wmf"/><Relationship Id="rId4" Type="http://schemas.openxmlformats.org/officeDocument/2006/relationships/oleObject" Target="../embeddings/oleObject80.bin"/><Relationship Id="rId9" Type="http://schemas.openxmlformats.org/officeDocument/2006/relationships/image" Target="../media/image61.wmf"/><Relationship Id="rId14" Type="http://schemas.openxmlformats.org/officeDocument/2006/relationships/oleObject" Target="../embeddings/oleObject85.bin"/><Relationship Id="rId22" Type="http://schemas.openxmlformats.org/officeDocument/2006/relationships/image" Target="../media/image68.png"/></Relationships>
</file>

<file path=ppt/slides/_rels/slide76.xml.rels><?xml version="1.0" encoding="UTF-8" standalone="yes"?>
<Relationships xmlns="http://schemas.openxmlformats.org/package/2006/relationships"><Relationship Id="rId8" Type="http://schemas.openxmlformats.org/officeDocument/2006/relationships/oleObject" Target="../embeddings/oleObject93.bin"/><Relationship Id="rId3" Type="http://schemas.openxmlformats.org/officeDocument/2006/relationships/image" Target="../media/image70.wmf"/><Relationship Id="rId7" Type="http://schemas.openxmlformats.org/officeDocument/2006/relationships/image" Target="../media/image72.wmf"/><Relationship Id="rId2" Type="http://schemas.openxmlformats.org/officeDocument/2006/relationships/oleObject" Target="../embeddings/oleObject90.bin"/><Relationship Id="rId1" Type="http://schemas.openxmlformats.org/officeDocument/2006/relationships/slideLayout" Target="../slideLayouts/slideLayout1.xml"/><Relationship Id="rId6" Type="http://schemas.openxmlformats.org/officeDocument/2006/relationships/oleObject" Target="../embeddings/oleObject92.bin"/><Relationship Id="rId5" Type="http://schemas.openxmlformats.org/officeDocument/2006/relationships/image" Target="../media/image71.wmf"/><Relationship Id="rId4" Type="http://schemas.openxmlformats.org/officeDocument/2006/relationships/oleObject" Target="../embeddings/oleObject91.bin"/><Relationship Id="rId9" Type="http://schemas.openxmlformats.org/officeDocument/2006/relationships/image" Target="../media/image73.wmf"/></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3" Type="http://schemas.openxmlformats.org/officeDocument/2006/relationships/image" Target="../media/image74.wmf"/><Relationship Id="rId7" Type="http://schemas.openxmlformats.org/officeDocument/2006/relationships/image" Target="../media/image76.wmf"/><Relationship Id="rId2" Type="http://schemas.openxmlformats.org/officeDocument/2006/relationships/oleObject" Target="../embeddings/oleObject94.bin"/><Relationship Id="rId1" Type="http://schemas.openxmlformats.org/officeDocument/2006/relationships/slideLayout" Target="../slideLayouts/slideLayout1.xml"/><Relationship Id="rId6" Type="http://schemas.openxmlformats.org/officeDocument/2006/relationships/oleObject" Target="../embeddings/oleObject96.bin"/><Relationship Id="rId5" Type="http://schemas.openxmlformats.org/officeDocument/2006/relationships/image" Target="../media/image75.wmf"/><Relationship Id="rId4" Type="http://schemas.openxmlformats.org/officeDocument/2006/relationships/oleObject" Target="../embeddings/oleObject95.bin"/></Relationships>
</file>

<file path=ppt/slides/_rels/slide79.xml.rels><?xml version="1.0" encoding="UTF-8" standalone="yes"?>
<Relationships xmlns="http://schemas.openxmlformats.org/package/2006/relationships"><Relationship Id="rId8" Type="http://schemas.openxmlformats.org/officeDocument/2006/relationships/oleObject" Target="../embeddings/oleObject100.bin"/><Relationship Id="rId13" Type="http://schemas.openxmlformats.org/officeDocument/2006/relationships/image" Target="../media/image81.wmf"/><Relationship Id="rId18" Type="http://schemas.openxmlformats.org/officeDocument/2006/relationships/oleObject" Target="../embeddings/oleObject105.bin"/><Relationship Id="rId26" Type="http://schemas.openxmlformats.org/officeDocument/2006/relationships/oleObject" Target="../embeddings/oleObject109.bin"/><Relationship Id="rId3" Type="http://schemas.openxmlformats.org/officeDocument/2006/relationships/image" Target="../media/image77.wmf"/><Relationship Id="rId21" Type="http://schemas.openxmlformats.org/officeDocument/2006/relationships/image" Target="../media/image85.wmf"/><Relationship Id="rId7" Type="http://schemas.openxmlformats.org/officeDocument/2006/relationships/image" Target="../media/image78.wmf"/><Relationship Id="rId12" Type="http://schemas.openxmlformats.org/officeDocument/2006/relationships/oleObject" Target="../embeddings/oleObject102.bin"/><Relationship Id="rId17" Type="http://schemas.openxmlformats.org/officeDocument/2006/relationships/image" Target="../media/image83.wmf"/><Relationship Id="rId25" Type="http://schemas.openxmlformats.org/officeDocument/2006/relationships/image" Target="../media/image87.wmf"/><Relationship Id="rId2" Type="http://schemas.openxmlformats.org/officeDocument/2006/relationships/oleObject" Target="../embeddings/oleObject97.bin"/><Relationship Id="rId16" Type="http://schemas.openxmlformats.org/officeDocument/2006/relationships/oleObject" Target="../embeddings/oleObject104.bin"/><Relationship Id="rId20" Type="http://schemas.openxmlformats.org/officeDocument/2006/relationships/oleObject" Target="../embeddings/oleObject106.bin"/><Relationship Id="rId29" Type="http://schemas.openxmlformats.org/officeDocument/2006/relationships/image" Target="../media/image89.wmf"/><Relationship Id="rId1" Type="http://schemas.openxmlformats.org/officeDocument/2006/relationships/slideLayout" Target="../slideLayouts/slideLayout1.xml"/><Relationship Id="rId6" Type="http://schemas.openxmlformats.org/officeDocument/2006/relationships/oleObject" Target="../embeddings/oleObject99.bin"/><Relationship Id="rId11" Type="http://schemas.openxmlformats.org/officeDocument/2006/relationships/image" Target="../media/image80.wmf"/><Relationship Id="rId24" Type="http://schemas.openxmlformats.org/officeDocument/2006/relationships/oleObject" Target="../embeddings/oleObject108.bin"/><Relationship Id="rId5" Type="http://schemas.openxmlformats.org/officeDocument/2006/relationships/image" Target="../media/image60.wmf"/><Relationship Id="rId15" Type="http://schemas.openxmlformats.org/officeDocument/2006/relationships/image" Target="../media/image82.wmf"/><Relationship Id="rId23" Type="http://schemas.openxmlformats.org/officeDocument/2006/relationships/image" Target="../media/image86.wmf"/><Relationship Id="rId28" Type="http://schemas.openxmlformats.org/officeDocument/2006/relationships/oleObject" Target="../embeddings/oleObject110.bin"/><Relationship Id="rId10" Type="http://schemas.openxmlformats.org/officeDocument/2006/relationships/oleObject" Target="../embeddings/oleObject101.bin"/><Relationship Id="rId19" Type="http://schemas.openxmlformats.org/officeDocument/2006/relationships/image" Target="../media/image84.wmf"/><Relationship Id="rId31" Type="http://schemas.openxmlformats.org/officeDocument/2006/relationships/image" Target="../media/image90.wmf"/><Relationship Id="rId4" Type="http://schemas.openxmlformats.org/officeDocument/2006/relationships/oleObject" Target="../embeddings/oleObject98.bin"/><Relationship Id="rId9" Type="http://schemas.openxmlformats.org/officeDocument/2006/relationships/image" Target="../media/image79.wmf"/><Relationship Id="rId14" Type="http://schemas.openxmlformats.org/officeDocument/2006/relationships/oleObject" Target="../embeddings/oleObject103.bin"/><Relationship Id="rId22" Type="http://schemas.openxmlformats.org/officeDocument/2006/relationships/oleObject" Target="../embeddings/oleObject107.bin"/><Relationship Id="rId27" Type="http://schemas.openxmlformats.org/officeDocument/2006/relationships/image" Target="../media/image88.wmf"/><Relationship Id="rId30" Type="http://schemas.openxmlformats.org/officeDocument/2006/relationships/oleObject" Target="../embeddings/oleObject111.bin"/></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image" Target="../media/image91.wmf"/><Relationship Id="rId2" Type="http://schemas.openxmlformats.org/officeDocument/2006/relationships/oleObject" Target="../embeddings/oleObject112.bin"/><Relationship Id="rId1" Type="http://schemas.openxmlformats.org/officeDocument/2006/relationships/slideLayout" Target="../slideLayouts/slideLayout1.xml"/><Relationship Id="rId6" Type="http://schemas.openxmlformats.org/officeDocument/2006/relationships/image" Target="../media/image92.wmf"/><Relationship Id="rId5" Type="http://schemas.openxmlformats.org/officeDocument/2006/relationships/oleObject" Target="../embeddings/oleObject113.bin"/><Relationship Id="rId4" Type="http://schemas.openxmlformats.org/officeDocument/2006/relationships/image" Target="../media/image68.png"/></Relationships>
</file>

<file path=ppt/slides/_rels/slide81.xml.rels><?xml version="1.0" encoding="UTF-8" standalone="yes"?>
<Relationships xmlns="http://schemas.openxmlformats.org/package/2006/relationships"><Relationship Id="rId8" Type="http://schemas.openxmlformats.org/officeDocument/2006/relationships/image" Target="../media/image96.png"/><Relationship Id="rId3" Type="http://schemas.openxmlformats.org/officeDocument/2006/relationships/image" Target="../media/image93.wmf"/><Relationship Id="rId7" Type="http://schemas.openxmlformats.org/officeDocument/2006/relationships/image" Target="../media/image95.png"/><Relationship Id="rId12" Type="http://schemas.openxmlformats.org/officeDocument/2006/relationships/image" Target="../media/image100.png"/><Relationship Id="rId2" Type="http://schemas.openxmlformats.org/officeDocument/2006/relationships/oleObject" Target="../embeddings/oleObject114.bin"/><Relationship Id="rId1" Type="http://schemas.openxmlformats.org/officeDocument/2006/relationships/slideLayout" Target="../slideLayouts/slideLayout1.xml"/><Relationship Id="rId6" Type="http://schemas.openxmlformats.org/officeDocument/2006/relationships/image" Target="../media/image94.wmf"/><Relationship Id="rId11" Type="http://schemas.openxmlformats.org/officeDocument/2006/relationships/image" Target="../media/image99.png"/><Relationship Id="rId5" Type="http://schemas.openxmlformats.org/officeDocument/2006/relationships/oleObject" Target="../embeddings/oleObject115.bin"/><Relationship Id="rId10" Type="http://schemas.openxmlformats.org/officeDocument/2006/relationships/image" Target="../media/image98.png"/><Relationship Id="rId4" Type="http://schemas.openxmlformats.org/officeDocument/2006/relationships/image" Target="../media/image68.png"/><Relationship Id="rId9" Type="http://schemas.openxmlformats.org/officeDocument/2006/relationships/image" Target="../media/image97.png"/></Relationships>
</file>

<file path=ppt/slides/_rels/slide82.xml.rels><?xml version="1.0" encoding="UTF-8" standalone="yes"?>
<Relationships xmlns="http://schemas.openxmlformats.org/package/2006/relationships"><Relationship Id="rId3" Type="http://schemas.openxmlformats.org/officeDocument/2006/relationships/image" Target="../media/image101.wmf"/><Relationship Id="rId2" Type="http://schemas.openxmlformats.org/officeDocument/2006/relationships/oleObject" Target="../embeddings/oleObject116.bin"/><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17.bin"/><Relationship Id="rId7" Type="http://schemas.openxmlformats.org/officeDocument/2006/relationships/image" Target="../media/image104.wmf"/><Relationship Id="rId2" Type="http://schemas.openxmlformats.org/officeDocument/2006/relationships/audio" Target="../media/audio2.wav"/><Relationship Id="rId1" Type="http://schemas.openxmlformats.org/officeDocument/2006/relationships/slideLayout" Target="../slideLayouts/slideLayout1.xml"/><Relationship Id="rId6" Type="http://schemas.openxmlformats.org/officeDocument/2006/relationships/oleObject" Target="../embeddings/oleObject118.bin"/><Relationship Id="rId5" Type="http://schemas.openxmlformats.org/officeDocument/2006/relationships/image" Target="../media/image103.png"/><Relationship Id="rId4" Type="http://schemas.openxmlformats.org/officeDocument/2006/relationships/image" Target="../media/image102.wmf"/></Relationships>
</file>

<file path=ppt/slides/_rels/slide85.xml.rels><?xml version="1.0" encoding="UTF-8" standalone="yes"?>
<Relationships xmlns="http://schemas.openxmlformats.org/package/2006/relationships"><Relationship Id="rId3" Type="http://schemas.openxmlformats.org/officeDocument/2006/relationships/image" Target="../media/image105.wmf"/><Relationship Id="rId7" Type="http://schemas.openxmlformats.org/officeDocument/2006/relationships/image" Target="../media/image107.wmf"/><Relationship Id="rId2" Type="http://schemas.openxmlformats.org/officeDocument/2006/relationships/oleObject" Target="../embeddings/oleObject119.bin"/><Relationship Id="rId1" Type="http://schemas.openxmlformats.org/officeDocument/2006/relationships/slideLayout" Target="../slideLayouts/slideLayout1.xml"/><Relationship Id="rId6" Type="http://schemas.openxmlformats.org/officeDocument/2006/relationships/oleObject" Target="../embeddings/oleObject121.bin"/><Relationship Id="rId5" Type="http://schemas.openxmlformats.org/officeDocument/2006/relationships/image" Target="../media/image106.wmf"/><Relationship Id="rId4" Type="http://schemas.openxmlformats.org/officeDocument/2006/relationships/oleObject" Target="../embeddings/oleObject120.bin"/></Relationships>
</file>

<file path=ppt/slides/_rels/slide86.xml.rels><?xml version="1.0" encoding="UTF-8" standalone="yes"?>
<Relationships xmlns="http://schemas.openxmlformats.org/package/2006/relationships"><Relationship Id="rId3" Type="http://schemas.openxmlformats.org/officeDocument/2006/relationships/image" Target="../media/image108.wmf"/><Relationship Id="rId2" Type="http://schemas.openxmlformats.org/officeDocument/2006/relationships/oleObject" Target="../embeddings/oleObject122.bin"/><Relationship Id="rId1" Type="http://schemas.openxmlformats.org/officeDocument/2006/relationships/slideLayout" Target="../slideLayouts/slideLayout1.xml"/><Relationship Id="rId4" Type="http://schemas.openxmlformats.org/officeDocument/2006/relationships/image" Target="../media/image99.png"/></Relationships>
</file>

<file path=ppt/slides/_rels/slide87.xml.rels><?xml version="1.0" encoding="UTF-8" standalone="yes"?>
<Relationships xmlns="http://schemas.openxmlformats.org/package/2006/relationships"><Relationship Id="rId3" Type="http://schemas.openxmlformats.org/officeDocument/2006/relationships/image" Target="../media/image109.wmf"/><Relationship Id="rId7" Type="http://schemas.openxmlformats.org/officeDocument/2006/relationships/image" Target="../media/image99.png"/><Relationship Id="rId2" Type="http://schemas.openxmlformats.org/officeDocument/2006/relationships/oleObject" Target="../embeddings/oleObject123.bin"/><Relationship Id="rId1" Type="http://schemas.openxmlformats.org/officeDocument/2006/relationships/slideLayout" Target="../slideLayouts/slideLayout1.xml"/><Relationship Id="rId6" Type="http://schemas.openxmlformats.org/officeDocument/2006/relationships/image" Target="../media/image110.wmf"/><Relationship Id="rId5" Type="http://schemas.openxmlformats.org/officeDocument/2006/relationships/oleObject" Target="../embeddings/oleObject124.bin"/><Relationship Id="rId4" Type="http://schemas.openxmlformats.org/officeDocument/2006/relationships/image" Target="../media/image68.png"/></Relationships>
</file>

<file path=ppt/slides/_rels/slide88.xml.rels><?xml version="1.0" encoding="UTF-8" standalone="yes"?>
<Relationships xmlns="http://schemas.openxmlformats.org/package/2006/relationships"><Relationship Id="rId3" Type="http://schemas.openxmlformats.org/officeDocument/2006/relationships/image" Target="../media/image111.wmf"/><Relationship Id="rId2" Type="http://schemas.openxmlformats.org/officeDocument/2006/relationships/oleObject" Target="../embeddings/oleObject125.bin"/><Relationship Id="rId1" Type="http://schemas.openxmlformats.org/officeDocument/2006/relationships/slideLayout" Target="../slideLayouts/slideLayout1.xml"/><Relationship Id="rId5" Type="http://schemas.openxmlformats.org/officeDocument/2006/relationships/image" Target="../media/image109.wmf"/><Relationship Id="rId4" Type="http://schemas.openxmlformats.org/officeDocument/2006/relationships/oleObject" Target="../embeddings/oleObject123.bin"/></Relationships>
</file>

<file path=ppt/slides/_rels/slide89.xml.rels><?xml version="1.0" encoding="UTF-8" standalone="yes"?>
<Relationships xmlns="http://schemas.openxmlformats.org/package/2006/relationships"><Relationship Id="rId3" Type="http://schemas.openxmlformats.org/officeDocument/2006/relationships/image" Target="../media/image112.wmf"/><Relationship Id="rId2" Type="http://schemas.openxmlformats.org/officeDocument/2006/relationships/oleObject" Target="../embeddings/oleObject126.bin"/><Relationship Id="rId1" Type="http://schemas.openxmlformats.org/officeDocument/2006/relationships/slideLayout" Target="../slideLayouts/slideLayout1.xml"/><Relationship Id="rId5" Type="http://schemas.openxmlformats.org/officeDocument/2006/relationships/image" Target="../media/image113.wmf"/><Relationship Id="rId4" Type="http://schemas.openxmlformats.org/officeDocument/2006/relationships/oleObject" Target="../embeddings/oleObject127.bin"/></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8" Type="http://schemas.openxmlformats.org/officeDocument/2006/relationships/image" Target="../media/image116.wmf"/><Relationship Id="rId3" Type="http://schemas.openxmlformats.org/officeDocument/2006/relationships/oleObject" Target="../embeddings/oleObject128.bin"/><Relationship Id="rId7" Type="http://schemas.openxmlformats.org/officeDocument/2006/relationships/oleObject" Target="../embeddings/oleObject130.bin"/><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15.wmf"/><Relationship Id="rId5" Type="http://schemas.openxmlformats.org/officeDocument/2006/relationships/oleObject" Target="../embeddings/oleObject129.bin"/><Relationship Id="rId10" Type="http://schemas.openxmlformats.org/officeDocument/2006/relationships/image" Target="../media/image117.wmf"/><Relationship Id="rId4" Type="http://schemas.openxmlformats.org/officeDocument/2006/relationships/image" Target="../media/image114.wmf"/><Relationship Id="rId9" Type="http://schemas.openxmlformats.org/officeDocument/2006/relationships/oleObject" Target="../embeddings/oleObject131.bin"/></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2.xml.rels><?xml version="1.0" encoding="UTF-8" standalone="yes"?>
<Relationships xmlns="http://schemas.openxmlformats.org/package/2006/relationships"><Relationship Id="rId8" Type="http://schemas.openxmlformats.org/officeDocument/2006/relationships/oleObject" Target="../embeddings/oleObject135.bin"/><Relationship Id="rId13" Type="http://schemas.openxmlformats.org/officeDocument/2006/relationships/image" Target="../media/image123.wmf"/><Relationship Id="rId3" Type="http://schemas.openxmlformats.org/officeDocument/2006/relationships/image" Target="../media/image118.emf"/><Relationship Id="rId7" Type="http://schemas.openxmlformats.org/officeDocument/2006/relationships/image" Target="../media/image120.emf"/><Relationship Id="rId12" Type="http://schemas.openxmlformats.org/officeDocument/2006/relationships/oleObject" Target="../embeddings/oleObject137.bin"/><Relationship Id="rId2" Type="http://schemas.openxmlformats.org/officeDocument/2006/relationships/oleObject" Target="../embeddings/oleObject132.bin"/><Relationship Id="rId1" Type="http://schemas.openxmlformats.org/officeDocument/2006/relationships/slideLayout" Target="../slideLayouts/slideLayout1.xml"/><Relationship Id="rId6" Type="http://schemas.openxmlformats.org/officeDocument/2006/relationships/oleObject" Target="../embeddings/oleObject134.bin"/><Relationship Id="rId11" Type="http://schemas.openxmlformats.org/officeDocument/2006/relationships/image" Target="../media/image122.wmf"/><Relationship Id="rId5" Type="http://schemas.openxmlformats.org/officeDocument/2006/relationships/image" Target="../media/image119.wmf"/><Relationship Id="rId10" Type="http://schemas.openxmlformats.org/officeDocument/2006/relationships/oleObject" Target="../embeddings/oleObject136.bin"/><Relationship Id="rId4" Type="http://schemas.openxmlformats.org/officeDocument/2006/relationships/oleObject" Target="../embeddings/oleObject133.bin"/><Relationship Id="rId9" Type="http://schemas.openxmlformats.org/officeDocument/2006/relationships/image" Target="../media/image121.wmf"/></Relationships>
</file>

<file path=ppt/slides/_rels/slide93.xml.rels><?xml version="1.0" encoding="UTF-8" standalone="yes"?>
<Relationships xmlns="http://schemas.openxmlformats.org/package/2006/relationships"><Relationship Id="rId3" Type="http://schemas.openxmlformats.org/officeDocument/2006/relationships/image" Target="../media/image118.emf"/><Relationship Id="rId7" Type="http://schemas.openxmlformats.org/officeDocument/2006/relationships/image" Target="../media/image124.wmf"/><Relationship Id="rId2" Type="http://schemas.openxmlformats.org/officeDocument/2006/relationships/oleObject" Target="../embeddings/oleObject138.bin"/><Relationship Id="rId1" Type="http://schemas.openxmlformats.org/officeDocument/2006/relationships/slideLayout" Target="../slideLayouts/slideLayout1.xml"/><Relationship Id="rId6" Type="http://schemas.openxmlformats.org/officeDocument/2006/relationships/oleObject" Target="../embeddings/oleObject140.bin"/><Relationship Id="rId5" Type="http://schemas.openxmlformats.org/officeDocument/2006/relationships/image" Target="../media/image123.wmf"/><Relationship Id="rId4" Type="http://schemas.openxmlformats.org/officeDocument/2006/relationships/oleObject" Target="../embeddings/oleObject139.bin"/></Relationships>
</file>

<file path=ppt/slides/_rels/slide94.xml.rels><?xml version="1.0" encoding="UTF-8" standalone="yes"?>
<Relationships xmlns="http://schemas.openxmlformats.org/package/2006/relationships"><Relationship Id="rId3" Type="http://schemas.openxmlformats.org/officeDocument/2006/relationships/image" Target="../media/image125.wmf"/><Relationship Id="rId2" Type="http://schemas.openxmlformats.org/officeDocument/2006/relationships/oleObject" Target="../embeddings/oleObject141.bin"/><Relationship Id="rId1" Type="http://schemas.openxmlformats.org/officeDocument/2006/relationships/slideLayout" Target="../slideLayouts/slideLayout1.xml"/><Relationship Id="rId6" Type="http://schemas.openxmlformats.org/officeDocument/2006/relationships/oleObject" Target="../embeddings/oleObject143.bin"/><Relationship Id="rId5" Type="http://schemas.openxmlformats.org/officeDocument/2006/relationships/image" Target="../media/image126.wmf"/><Relationship Id="rId4" Type="http://schemas.openxmlformats.org/officeDocument/2006/relationships/oleObject" Target="../embeddings/oleObject142.bin"/></Relationships>
</file>

<file path=ppt/slides/_rels/slide95.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oleObject" Target="../embeddings/oleObject144.bin"/><Relationship Id="rId1" Type="http://schemas.openxmlformats.org/officeDocument/2006/relationships/slideLayout" Target="../slideLayouts/slideLayout1.xml"/><Relationship Id="rId6" Type="http://schemas.openxmlformats.org/officeDocument/2006/relationships/oleObject" Target="../embeddings/oleObject147.bin"/><Relationship Id="rId5" Type="http://schemas.openxmlformats.org/officeDocument/2006/relationships/oleObject" Target="../embeddings/oleObject146.bin"/><Relationship Id="rId4" Type="http://schemas.openxmlformats.org/officeDocument/2006/relationships/oleObject" Target="../embeddings/oleObject145.bin"/></Relationships>
</file>

<file path=ppt/slides/_rels/slide96.xml.rels><?xml version="1.0" encoding="UTF-8" standalone="yes"?>
<Relationships xmlns="http://schemas.openxmlformats.org/package/2006/relationships"><Relationship Id="rId3" Type="http://schemas.openxmlformats.org/officeDocument/2006/relationships/image" Target="../media/image118.emf"/><Relationship Id="rId2" Type="http://schemas.openxmlformats.org/officeDocument/2006/relationships/oleObject" Target="../embeddings/oleObject148.bin"/><Relationship Id="rId1" Type="http://schemas.openxmlformats.org/officeDocument/2006/relationships/slideLayout" Target="../slideLayouts/slideLayout1.xml"/><Relationship Id="rId5" Type="http://schemas.openxmlformats.org/officeDocument/2006/relationships/image" Target="../media/image127.emf"/><Relationship Id="rId4" Type="http://schemas.openxmlformats.org/officeDocument/2006/relationships/oleObject" Target="../embeddings/oleObject149.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6" name="Picture 4">
            <a:extLst>
              <a:ext uri="{FF2B5EF4-FFF2-40B4-BE49-F238E27FC236}">
                <a16:creationId xmlns:a16="http://schemas.microsoft.com/office/drawing/2014/main" id="{AE484071-BEC5-FF77-B4AB-7FDE8A7558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175"/>
            <a:ext cx="9144000" cy="6850063"/>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a:extLst>
              <a:ext uri="{FF2B5EF4-FFF2-40B4-BE49-F238E27FC236}">
                <a16:creationId xmlns:a16="http://schemas.microsoft.com/office/drawing/2014/main" id="{FDE0FBBE-8752-6DB6-7833-8C77B436A228}"/>
              </a:ext>
            </a:extLst>
          </p:cNvPr>
          <p:cNvPicPr>
            <a:picLocks noChangeAspect="1" noChangeArrowheads="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692275" y="5229225"/>
            <a:ext cx="576263" cy="57467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p:zoom/>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AutoShape 4">
            <a:extLst>
              <a:ext uri="{FF2B5EF4-FFF2-40B4-BE49-F238E27FC236}">
                <a16:creationId xmlns:a16="http://schemas.microsoft.com/office/drawing/2014/main" id="{A683DC49-0D2E-BF7B-5F25-5449FE99A22C}"/>
              </a:ext>
            </a:extLst>
          </p:cNvPr>
          <p:cNvSpPr>
            <a:spLocks noChangeArrowheads="1"/>
          </p:cNvSpPr>
          <p:nvPr/>
        </p:nvSpPr>
        <p:spPr bwMode="auto">
          <a:xfrm>
            <a:off x="571500" y="2487613"/>
            <a:ext cx="2590800" cy="1066800"/>
          </a:xfrm>
          <a:prstGeom prst="cloudCallout">
            <a:avLst>
              <a:gd name="adj1" fmla="val 90074"/>
              <a:gd name="adj2" fmla="val 67111"/>
            </a:avLst>
          </a:prstGeom>
          <a:solidFill>
            <a:srgbClr val="FFFFFF"/>
          </a:solidFill>
          <a:ln w="38100">
            <a:solidFill>
              <a:srgbClr val="FF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电流方向</a:t>
            </a:r>
          </a:p>
          <a:p>
            <a:pPr algn="ctr">
              <a:spcBef>
                <a:spcPct val="0"/>
              </a:spcBef>
              <a:buFontTx/>
              <a:buNone/>
            </a:pPr>
            <a:r>
              <a:rPr lang="en-US" altLang="zh-CN" sz="2400" i="1">
                <a:latin typeface="Times New Roman" panose="02020603050405020304" pitchFamily="18" charset="0"/>
              </a:rPr>
              <a:t>A</a:t>
            </a:r>
            <a:r>
              <a:rPr lang="en-US" altLang="zh-CN" sz="2400">
                <a:latin typeface="Times New Roman" panose="02020603050405020304" pitchFamily="18" charset="0"/>
                <a:sym typeface="Symbol" panose="05050102010706020507" pitchFamily="18" charset="2"/>
              </a:rPr>
              <a:t></a:t>
            </a:r>
            <a:r>
              <a:rPr lang="en-US" altLang="zh-CN" sz="2400" i="1">
                <a:latin typeface="Times New Roman" panose="02020603050405020304" pitchFamily="18" charset="0"/>
                <a:sym typeface="Symbol" panose="05050102010706020507" pitchFamily="18" charset="2"/>
              </a:rPr>
              <a:t>B</a:t>
            </a:r>
            <a:r>
              <a:rPr lang="zh-CN" altLang="en-US" sz="2400">
                <a:latin typeface="Times New Roman" panose="02020603050405020304" pitchFamily="18" charset="0"/>
                <a:sym typeface="Symbol" panose="05050102010706020507" pitchFamily="18" charset="2"/>
              </a:rPr>
              <a:t>？</a:t>
            </a:r>
            <a:endParaRPr lang="zh-CN" altLang="en-US" sz="2400">
              <a:latin typeface="Times New Roman" panose="02020603050405020304" pitchFamily="18" charset="0"/>
            </a:endParaRPr>
          </a:p>
        </p:txBody>
      </p:sp>
      <p:sp>
        <p:nvSpPr>
          <p:cNvPr id="12291" name="AutoShape 5">
            <a:extLst>
              <a:ext uri="{FF2B5EF4-FFF2-40B4-BE49-F238E27FC236}">
                <a16:creationId xmlns:a16="http://schemas.microsoft.com/office/drawing/2014/main" id="{150DAA3E-FD35-BDF1-6D0D-3C16B2AAD30F}"/>
              </a:ext>
            </a:extLst>
          </p:cNvPr>
          <p:cNvSpPr>
            <a:spLocks noChangeArrowheads="1"/>
          </p:cNvSpPr>
          <p:nvPr/>
        </p:nvSpPr>
        <p:spPr bwMode="auto">
          <a:xfrm>
            <a:off x="5943600" y="2449513"/>
            <a:ext cx="2590800" cy="1066800"/>
          </a:xfrm>
          <a:prstGeom prst="cloudCallout">
            <a:avLst>
              <a:gd name="adj1" fmla="val -85662"/>
              <a:gd name="adj2" fmla="val 65329"/>
            </a:avLst>
          </a:prstGeom>
          <a:solidFill>
            <a:srgbClr val="FFFFFF"/>
          </a:solidFill>
          <a:ln w="38100">
            <a:solidFill>
              <a:srgbClr val="FF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电流方向</a:t>
            </a:r>
          </a:p>
          <a:p>
            <a:pPr algn="ctr">
              <a:spcBef>
                <a:spcPct val="0"/>
              </a:spcBef>
              <a:buFontTx/>
              <a:buNone/>
            </a:pPr>
            <a:r>
              <a:rPr lang="en-US" altLang="zh-CN" sz="2400" i="1">
                <a:latin typeface="Times New Roman" panose="02020603050405020304" pitchFamily="18" charset="0"/>
              </a:rPr>
              <a:t>B</a:t>
            </a:r>
            <a:r>
              <a:rPr lang="en-US" altLang="zh-CN" sz="2400">
                <a:latin typeface="Times New Roman" panose="02020603050405020304" pitchFamily="18" charset="0"/>
                <a:sym typeface="Symbol" panose="05050102010706020507" pitchFamily="18" charset="2"/>
              </a:rPr>
              <a:t></a:t>
            </a:r>
            <a:r>
              <a:rPr lang="en-US" altLang="zh-CN" sz="2400" i="1">
                <a:latin typeface="Times New Roman" panose="02020603050405020304" pitchFamily="18" charset="0"/>
                <a:sym typeface="Symbol" panose="05050102010706020507" pitchFamily="18" charset="2"/>
              </a:rPr>
              <a:t>A</a:t>
            </a:r>
            <a:r>
              <a:rPr lang="zh-CN" altLang="en-US" sz="2400">
                <a:latin typeface="Times New Roman" panose="02020603050405020304" pitchFamily="18" charset="0"/>
                <a:sym typeface="Symbol" panose="05050102010706020507" pitchFamily="18" charset="2"/>
              </a:rPr>
              <a:t>？</a:t>
            </a:r>
            <a:endParaRPr lang="zh-CN" altLang="en-US" sz="2400">
              <a:latin typeface="Times New Roman" panose="02020603050405020304" pitchFamily="18" charset="0"/>
            </a:endParaRPr>
          </a:p>
        </p:txBody>
      </p:sp>
      <p:grpSp>
        <p:nvGrpSpPr>
          <p:cNvPr id="2" name="Group 34">
            <a:extLst>
              <a:ext uri="{FF2B5EF4-FFF2-40B4-BE49-F238E27FC236}">
                <a16:creationId xmlns:a16="http://schemas.microsoft.com/office/drawing/2014/main" id="{06B621F8-48F6-214B-C753-2F789ECC2C87}"/>
              </a:ext>
            </a:extLst>
          </p:cNvPr>
          <p:cNvGrpSpPr>
            <a:grpSpLocks/>
          </p:cNvGrpSpPr>
          <p:nvPr/>
        </p:nvGrpSpPr>
        <p:grpSpPr bwMode="auto">
          <a:xfrm>
            <a:off x="1835150" y="3543300"/>
            <a:ext cx="5734050" cy="2540000"/>
            <a:chOff x="0" y="25"/>
            <a:chExt cx="3612" cy="1600"/>
          </a:xfrm>
        </p:grpSpPr>
        <p:sp>
          <p:nvSpPr>
            <p:cNvPr id="12294" name="Rectangle 7">
              <a:extLst>
                <a:ext uri="{FF2B5EF4-FFF2-40B4-BE49-F238E27FC236}">
                  <a16:creationId xmlns:a16="http://schemas.microsoft.com/office/drawing/2014/main" id="{EF6E074B-5976-7435-98B7-FBBA4B281641}"/>
                </a:ext>
              </a:extLst>
            </p:cNvPr>
            <p:cNvSpPr>
              <a:spLocks noChangeArrowheads="1"/>
            </p:cNvSpPr>
            <p:nvPr/>
          </p:nvSpPr>
          <p:spPr bwMode="auto">
            <a:xfrm>
              <a:off x="375" y="1050"/>
              <a:ext cx="31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E</a:t>
              </a:r>
              <a:r>
                <a:rPr lang="en-US" altLang="zh-CN" sz="2400" baseline="-25000">
                  <a:latin typeface="Times New Roman" panose="02020603050405020304" pitchFamily="18" charset="0"/>
                </a:rPr>
                <a:t>1</a:t>
              </a:r>
              <a:endParaRPr lang="en-US" altLang="zh-CN" sz="2400" i="1">
                <a:latin typeface="Times New Roman" panose="02020603050405020304" pitchFamily="18" charset="0"/>
              </a:endParaRPr>
            </a:p>
          </p:txBody>
        </p:sp>
        <p:sp>
          <p:nvSpPr>
            <p:cNvPr id="12295" name="Text Box 8">
              <a:extLst>
                <a:ext uri="{FF2B5EF4-FFF2-40B4-BE49-F238E27FC236}">
                  <a16:creationId xmlns:a16="http://schemas.microsoft.com/office/drawing/2014/main" id="{11B79E2D-99E4-3CD6-259C-2753B8B07072}"/>
                </a:ext>
              </a:extLst>
            </p:cNvPr>
            <p:cNvSpPr txBox="1">
              <a:spLocks noChangeArrowheads="1"/>
            </p:cNvSpPr>
            <p:nvPr/>
          </p:nvSpPr>
          <p:spPr bwMode="auto">
            <a:xfrm>
              <a:off x="1139" y="94"/>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A</a:t>
              </a:r>
            </a:p>
          </p:txBody>
        </p:sp>
        <p:sp>
          <p:nvSpPr>
            <p:cNvPr id="12296" name="Text Box 9">
              <a:extLst>
                <a:ext uri="{FF2B5EF4-FFF2-40B4-BE49-F238E27FC236}">
                  <a16:creationId xmlns:a16="http://schemas.microsoft.com/office/drawing/2014/main" id="{35BF9876-C7CA-5F8F-B86A-A6AF1B1ABB23}"/>
                </a:ext>
              </a:extLst>
            </p:cNvPr>
            <p:cNvSpPr txBox="1">
              <a:spLocks noChangeArrowheads="1"/>
            </p:cNvSpPr>
            <p:nvPr/>
          </p:nvSpPr>
          <p:spPr bwMode="auto">
            <a:xfrm>
              <a:off x="2255" y="106"/>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B</a:t>
              </a:r>
            </a:p>
          </p:txBody>
        </p:sp>
        <p:sp useBgFill="1">
          <p:nvSpPr>
            <p:cNvPr id="12297" name="Oval 10">
              <a:extLst>
                <a:ext uri="{FF2B5EF4-FFF2-40B4-BE49-F238E27FC236}">
                  <a16:creationId xmlns:a16="http://schemas.microsoft.com/office/drawing/2014/main" id="{EAAB4B69-2105-B628-7347-85ACD1F6BB94}"/>
                </a:ext>
              </a:extLst>
            </p:cNvPr>
            <p:cNvSpPr>
              <a:spLocks noChangeArrowheads="1"/>
            </p:cNvSpPr>
            <p:nvPr/>
          </p:nvSpPr>
          <p:spPr bwMode="auto">
            <a:xfrm>
              <a:off x="62" y="837"/>
              <a:ext cx="326" cy="337"/>
            </a:xfrm>
            <a:prstGeom prst="ellipse">
              <a:avLst/>
            </a:prstGeom>
            <a:ln w="38100">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2298" name="Line 11">
              <a:extLst>
                <a:ext uri="{FF2B5EF4-FFF2-40B4-BE49-F238E27FC236}">
                  <a16:creationId xmlns:a16="http://schemas.microsoft.com/office/drawing/2014/main" id="{0C4B3EFD-3338-0E33-7BF7-DC79694D9002}"/>
                </a:ext>
              </a:extLst>
            </p:cNvPr>
            <p:cNvSpPr>
              <a:spLocks noChangeShapeType="1"/>
            </p:cNvSpPr>
            <p:nvPr/>
          </p:nvSpPr>
          <p:spPr bwMode="auto">
            <a:xfrm>
              <a:off x="230" y="414"/>
              <a:ext cx="0" cy="1183"/>
            </a:xfrm>
            <a:prstGeom prst="line">
              <a:avLst/>
            </a:prstGeom>
            <a:ln w="38100">
              <a:solidFill>
                <a:schemeClr val="tx2"/>
              </a:solidFill>
              <a:round/>
              <a:headEnd/>
              <a:tailEnd/>
            </a:ln>
          </p:spPr>
          <p:txBody>
            <a:bodyPr wrap="none" anchor="ctr"/>
            <a:lstStyle/>
            <a:p>
              <a:endParaRPr lang="zh-CN" altLang="en-US"/>
            </a:p>
          </p:txBody>
        </p:sp>
        <p:sp>
          <p:nvSpPr>
            <p:cNvPr id="12299" name="Line 12">
              <a:extLst>
                <a:ext uri="{FF2B5EF4-FFF2-40B4-BE49-F238E27FC236}">
                  <a16:creationId xmlns:a16="http://schemas.microsoft.com/office/drawing/2014/main" id="{59388D87-DC15-D05A-553C-5BBC26E9AA11}"/>
                </a:ext>
              </a:extLst>
            </p:cNvPr>
            <p:cNvSpPr>
              <a:spLocks noChangeShapeType="1"/>
            </p:cNvSpPr>
            <p:nvPr/>
          </p:nvSpPr>
          <p:spPr bwMode="auto">
            <a:xfrm flipV="1">
              <a:off x="0" y="781"/>
              <a:ext cx="0" cy="487"/>
            </a:xfrm>
            <a:prstGeom prst="line">
              <a:avLst/>
            </a:prstGeom>
            <a:noFill/>
            <a:ln w="38100">
              <a:solidFill>
                <a:schemeClr val="tx2"/>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00" name="Line 13">
              <a:extLst>
                <a:ext uri="{FF2B5EF4-FFF2-40B4-BE49-F238E27FC236}">
                  <a16:creationId xmlns:a16="http://schemas.microsoft.com/office/drawing/2014/main" id="{36998623-4573-A458-A581-762F4F297C58}"/>
                </a:ext>
              </a:extLst>
            </p:cNvPr>
            <p:cNvSpPr>
              <a:spLocks noChangeShapeType="1"/>
            </p:cNvSpPr>
            <p:nvPr/>
          </p:nvSpPr>
          <p:spPr bwMode="auto">
            <a:xfrm>
              <a:off x="1264" y="414"/>
              <a:ext cx="0" cy="118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2301" name="Rectangle 14">
              <a:extLst>
                <a:ext uri="{FF2B5EF4-FFF2-40B4-BE49-F238E27FC236}">
                  <a16:creationId xmlns:a16="http://schemas.microsoft.com/office/drawing/2014/main" id="{DD5D9C21-60F3-BA90-B977-EAE386012EAE}"/>
                </a:ext>
              </a:extLst>
            </p:cNvPr>
            <p:cNvSpPr>
              <a:spLocks noChangeArrowheads="1"/>
            </p:cNvSpPr>
            <p:nvPr/>
          </p:nvSpPr>
          <p:spPr bwMode="auto">
            <a:xfrm>
              <a:off x="1211" y="842"/>
              <a:ext cx="115" cy="353"/>
            </a:xfrm>
            <a:prstGeom prst="rect">
              <a:avLst/>
            </a:prstGeom>
            <a:ln w="38100">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302" name="Line 15">
              <a:extLst>
                <a:ext uri="{FF2B5EF4-FFF2-40B4-BE49-F238E27FC236}">
                  <a16:creationId xmlns:a16="http://schemas.microsoft.com/office/drawing/2014/main" id="{503AFD07-04A3-AA51-42AB-372416A3A4F9}"/>
                </a:ext>
              </a:extLst>
            </p:cNvPr>
            <p:cNvSpPr>
              <a:spLocks noChangeShapeType="1"/>
            </p:cNvSpPr>
            <p:nvPr/>
          </p:nvSpPr>
          <p:spPr bwMode="auto">
            <a:xfrm flipH="1">
              <a:off x="229" y="425"/>
              <a:ext cx="1035"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2303" name="Rectangle 16">
              <a:extLst>
                <a:ext uri="{FF2B5EF4-FFF2-40B4-BE49-F238E27FC236}">
                  <a16:creationId xmlns:a16="http://schemas.microsoft.com/office/drawing/2014/main" id="{C0BF3875-0F8E-5C33-3FE7-400F5CF90A2F}"/>
                </a:ext>
              </a:extLst>
            </p:cNvPr>
            <p:cNvSpPr>
              <a:spLocks noChangeArrowheads="1"/>
            </p:cNvSpPr>
            <p:nvPr/>
          </p:nvSpPr>
          <p:spPr bwMode="auto">
            <a:xfrm>
              <a:off x="538" y="366"/>
              <a:ext cx="333" cy="133"/>
            </a:xfrm>
            <a:prstGeom prst="rect">
              <a:avLst/>
            </a:prstGeom>
            <a:ln w="38100">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304" name="Line 17">
              <a:extLst>
                <a:ext uri="{FF2B5EF4-FFF2-40B4-BE49-F238E27FC236}">
                  <a16:creationId xmlns:a16="http://schemas.microsoft.com/office/drawing/2014/main" id="{B54BF2A7-6F9E-DC72-D7A5-351CE7F617B7}"/>
                </a:ext>
              </a:extLst>
            </p:cNvPr>
            <p:cNvSpPr>
              <a:spLocks noChangeShapeType="1"/>
            </p:cNvSpPr>
            <p:nvPr/>
          </p:nvSpPr>
          <p:spPr bwMode="auto">
            <a:xfrm flipH="1">
              <a:off x="1237" y="425"/>
              <a:ext cx="1061"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2305" name="Rectangle 18">
              <a:extLst>
                <a:ext uri="{FF2B5EF4-FFF2-40B4-BE49-F238E27FC236}">
                  <a16:creationId xmlns:a16="http://schemas.microsoft.com/office/drawing/2014/main" id="{F86F10A4-F9B9-4F01-4390-C564465F484A}"/>
                </a:ext>
              </a:extLst>
            </p:cNvPr>
            <p:cNvSpPr>
              <a:spLocks noChangeArrowheads="1"/>
            </p:cNvSpPr>
            <p:nvPr/>
          </p:nvSpPr>
          <p:spPr bwMode="auto">
            <a:xfrm>
              <a:off x="1614" y="366"/>
              <a:ext cx="333" cy="121"/>
            </a:xfrm>
            <a:prstGeom prst="rect">
              <a:avLst/>
            </a:prstGeom>
            <a:ln w="38100">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306" name="Line 19">
              <a:extLst>
                <a:ext uri="{FF2B5EF4-FFF2-40B4-BE49-F238E27FC236}">
                  <a16:creationId xmlns:a16="http://schemas.microsoft.com/office/drawing/2014/main" id="{D026EAC5-AB73-D250-96B8-41509D535233}"/>
                </a:ext>
              </a:extLst>
            </p:cNvPr>
            <p:cNvSpPr>
              <a:spLocks noChangeShapeType="1"/>
            </p:cNvSpPr>
            <p:nvPr/>
          </p:nvSpPr>
          <p:spPr bwMode="auto">
            <a:xfrm>
              <a:off x="2358" y="414"/>
              <a:ext cx="0" cy="118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2307" name="Rectangle 20">
              <a:extLst>
                <a:ext uri="{FF2B5EF4-FFF2-40B4-BE49-F238E27FC236}">
                  <a16:creationId xmlns:a16="http://schemas.microsoft.com/office/drawing/2014/main" id="{26CAEB01-D054-864D-080D-C098B7F6823E}"/>
                </a:ext>
              </a:extLst>
            </p:cNvPr>
            <p:cNvSpPr>
              <a:spLocks noChangeArrowheads="1"/>
            </p:cNvSpPr>
            <p:nvPr/>
          </p:nvSpPr>
          <p:spPr bwMode="auto">
            <a:xfrm>
              <a:off x="2305" y="806"/>
              <a:ext cx="103" cy="341"/>
            </a:xfrm>
            <a:prstGeom prst="rect">
              <a:avLst/>
            </a:prstGeom>
            <a:ln w="38100">
              <a:solidFill>
                <a:schemeClr val="tx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2308" name="Oval 21">
              <a:extLst>
                <a:ext uri="{FF2B5EF4-FFF2-40B4-BE49-F238E27FC236}">
                  <a16:creationId xmlns:a16="http://schemas.microsoft.com/office/drawing/2014/main" id="{BFC6B8EE-782E-6E6C-314A-3A4E1BD2DE70}"/>
                </a:ext>
              </a:extLst>
            </p:cNvPr>
            <p:cNvSpPr>
              <a:spLocks noChangeArrowheads="1"/>
            </p:cNvSpPr>
            <p:nvPr/>
          </p:nvSpPr>
          <p:spPr bwMode="auto">
            <a:xfrm>
              <a:off x="3152" y="837"/>
              <a:ext cx="362" cy="337"/>
            </a:xfrm>
            <a:prstGeom prst="ellipse">
              <a:avLst/>
            </a:prstGeom>
            <a:ln w="38100">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2309" name="Line 22">
              <a:extLst>
                <a:ext uri="{FF2B5EF4-FFF2-40B4-BE49-F238E27FC236}">
                  <a16:creationId xmlns:a16="http://schemas.microsoft.com/office/drawing/2014/main" id="{221B7E7B-EDE8-7605-634D-24FF29DF0138}"/>
                </a:ext>
              </a:extLst>
            </p:cNvPr>
            <p:cNvSpPr>
              <a:spLocks noChangeShapeType="1"/>
            </p:cNvSpPr>
            <p:nvPr/>
          </p:nvSpPr>
          <p:spPr bwMode="auto">
            <a:xfrm>
              <a:off x="3332" y="414"/>
              <a:ext cx="0" cy="1183"/>
            </a:xfrm>
            <a:prstGeom prst="line">
              <a:avLst/>
            </a:prstGeom>
            <a:ln w="38100">
              <a:solidFill>
                <a:schemeClr val="tx2"/>
              </a:solidFill>
              <a:round/>
              <a:headEnd/>
              <a:tailEnd/>
            </a:ln>
          </p:spPr>
          <p:txBody>
            <a:bodyPr wrap="none" anchor="ctr"/>
            <a:lstStyle/>
            <a:p>
              <a:endParaRPr lang="zh-CN" altLang="en-US"/>
            </a:p>
          </p:txBody>
        </p:sp>
        <p:sp>
          <p:nvSpPr>
            <p:cNvPr id="12310" name="Line 23">
              <a:extLst>
                <a:ext uri="{FF2B5EF4-FFF2-40B4-BE49-F238E27FC236}">
                  <a16:creationId xmlns:a16="http://schemas.microsoft.com/office/drawing/2014/main" id="{CAFB496C-F45B-F80F-9942-D43AEDCC9BC2}"/>
                </a:ext>
              </a:extLst>
            </p:cNvPr>
            <p:cNvSpPr>
              <a:spLocks noChangeShapeType="1"/>
            </p:cNvSpPr>
            <p:nvPr/>
          </p:nvSpPr>
          <p:spPr bwMode="auto">
            <a:xfrm flipV="1">
              <a:off x="3612" y="750"/>
              <a:ext cx="0" cy="487"/>
            </a:xfrm>
            <a:prstGeom prst="line">
              <a:avLst/>
            </a:prstGeom>
            <a:noFill/>
            <a:ln w="38100">
              <a:solidFill>
                <a:schemeClr val="tx2"/>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1" name="Line 24">
              <a:extLst>
                <a:ext uri="{FF2B5EF4-FFF2-40B4-BE49-F238E27FC236}">
                  <a16:creationId xmlns:a16="http://schemas.microsoft.com/office/drawing/2014/main" id="{6CFACA18-2277-DC22-CF9E-3070EB9C259B}"/>
                </a:ext>
              </a:extLst>
            </p:cNvPr>
            <p:cNvSpPr>
              <a:spLocks noChangeShapeType="1"/>
            </p:cNvSpPr>
            <p:nvPr/>
          </p:nvSpPr>
          <p:spPr bwMode="auto">
            <a:xfrm>
              <a:off x="230" y="1597"/>
              <a:ext cx="3102"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2" name="Line 25">
              <a:extLst>
                <a:ext uri="{FF2B5EF4-FFF2-40B4-BE49-F238E27FC236}">
                  <a16:creationId xmlns:a16="http://schemas.microsoft.com/office/drawing/2014/main" id="{F9C18949-7B10-D037-DAAD-AF428D383E5F}"/>
                </a:ext>
              </a:extLst>
            </p:cNvPr>
            <p:cNvSpPr>
              <a:spLocks noChangeShapeType="1"/>
            </p:cNvSpPr>
            <p:nvPr/>
          </p:nvSpPr>
          <p:spPr bwMode="auto">
            <a:xfrm>
              <a:off x="2298" y="426"/>
              <a:ext cx="1034"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313" name="Rectangle 26">
              <a:extLst>
                <a:ext uri="{FF2B5EF4-FFF2-40B4-BE49-F238E27FC236}">
                  <a16:creationId xmlns:a16="http://schemas.microsoft.com/office/drawing/2014/main" id="{EA7CEB9F-1548-25BF-BFAD-F6EF70FCE758}"/>
                </a:ext>
              </a:extLst>
            </p:cNvPr>
            <p:cNvSpPr>
              <a:spLocks noChangeArrowheads="1"/>
            </p:cNvSpPr>
            <p:nvPr/>
          </p:nvSpPr>
          <p:spPr bwMode="auto">
            <a:xfrm>
              <a:off x="1731" y="531"/>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R</a:t>
              </a:r>
            </a:p>
          </p:txBody>
        </p:sp>
        <p:sp>
          <p:nvSpPr>
            <p:cNvPr id="12314" name="Rectangle 27">
              <a:extLst>
                <a:ext uri="{FF2B5EF4-FFF2-40B4-BE49-F238E27FC236}">
                  <a16:creationId xmlns:a16="http://schemas.microsoft.com/office/drawing/2014/main" id="{97277F18-F704-3089-7B52-4A22D58CDDCD}"/>
                </a:ext>
              </a:extLst>
            </p:cNvPr>
            <p:cNvSpPr>
              <a:spLocks noChangeArrowheads="1"/>
            </p:cNvSpPr>
            <p:nvPr/>
          </p:nvSpPr>
          <p:spPr bwMode="auto">
            <a:xfrm>
              <a:off x="2883" y="1050"/>
              <a:ext cx="31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E</a:t>
              </a:r>
              <a:r>
                <a:rPr lang="en-US" altLang="zh-CN" sz="2400" baseline="-25000">
                  <a:latin typeface="Times New Roman" panose="02020603050405020304" pitchFamily="18" charset="0"/>
                </a:rPr>
                <a:t>2</a:t>
              </a:r>
              <a:endParaRPr lang="en-US" altLang="zh-CN" sz="2400" i="1">
                <a:latin typeface="Times New Roman" panose="02020603050405020304" pitchFamily="18" charset="0"/>
              </a:endParaRPr>
            </a:p>
          </p:txBody>
        </p:sp>
        <p:sp>
          <p:nvSpPr>
            <p:cNvPr id="12315" name="Text Box 28">
              <a:extLst>
                <a:ext uri="{FF2B5EF4-FFF2-40B4-BE49-F238E27FC236}">
                  <a16:creationId xmlns:a16="http://schemas.microsoft.com/office/drawing/2014/main" id="{80E2A5C6-1BE9-FC3E-C25E-BD5CA0B22EC9}"/>
                </a:ext>
              </a:extLst>
            </p:cNvPr>
            <p:cNvSpPr txBox="1">
              <a:spLocks noChangeArrowheads="1"/>
            </p:cNvSpPr>
            <p:nvPr/>
          </p:nvSpPr>
          <p:spPr bwMode="auto">
            <a:xfrm>
              <a:off x="1673" y="25"/>
              <a:ext cx="27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I</a:t>
              </a:r>
              <a:r>
                <a:rPr lang="en-US" altLang="zh-CN" sz="2400" i="1" baseline="-25000">
                  <a:latin typeface="Times New Roman" panose="02020603050405020304" pitchFamily="18" charset="0"/>
                </a:rPr>
                <a:t>R</a:t>
              </a:r>
              <a:endParaRPr lang="en-US" altLang="zh-CN" sz="2400" i="1">
                <a:latin typeface="Times New Roman" panose="02020603050405020304" pitchFamily="18" charset="0"/>
              </a:endParaRPr>
            </a:p>
          </p:txBody>
        </p:sp>
        <p:sp>
          <p:nvSpPr>
            <p:cNvPr id="12316" name="Oval 29">
              <a:extLst>
                <a:ext uri="{FF2B5EF4-FFF2-40B4-BE49-F238E27FC236}">
                  <a16:creationId xmlns:a16="http://schemas.microsoft.com/office/drawing/2014/main" id="{8ED50F61-7301-69B7-A2D7-816C582CE56F}"/>
                </a:ext>
              </a:extLst>
            </p:cNvPr>
            <p:cNvSpPr>
              <a:spLocks noChangeArrowheads="1"/>
            </p:cNvSpPr>
            <p:nvPr/>
          </p:nvSpPr>
          <p:spPr bwMode="auto">
            <a:xfrm>
              <a:off x="1225" y="1578"/>
              <a:ext cx="47" cy="47"/>
            </a:xfrm>
            <a:prstGeom prst="ellipse">
              <a:avLst/>
            </a:prstGeom>
            <a:solidFill>
              <a:srgbClr val="0000CC"/>
            </a:solidFill>
            <a:ln w="9525">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317" name="Oval 30">
              <a:extLst>
                <a:ext uri="{FF2B5EF4-FFF2-40B4-BE49-F238E27FC236}">
                  <a16:creationId xmlns:a16="http://schemas.microsoft.com/office/drawing/2014/main" id="{E9136542-3086-33F0-1DB1-23B480BE684F}"/>
                </a:ext>
              </a:extLst>
            </p:cNvPr>
            <p:cNvSpPr>
              <a:spLocks noChangeArrowheads="1"/>
            </p:cNvSpPr>
            <p:nvPr/>
          </p:nvSpPr>
          <p:spPr bwMode="auto">
            <a:xfrm>
              <a:off x="2329" y="1566"/>
              <a:ext cx="47" cy="47"/>
            </a:xfrm>
            <a:prstGeom prst="ellipse">
              <a:avLst/>
            </a:prstGeom>
            <a:solidFill>
              <a:srgbClr val="0000CC"/>
            </a:solidFill>
            <a:ln w="9525">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318" name="Oval 31">
              <a:extLst>
                <a:ext uri="{FF2B5EF4-FFF2-40B4-BE49-F238E27FC236}">
                  <a16:creationId xmlns:a16="http://schemas.microsoft.com/office/drawing/2014/main" id="{53D7F42C-960B-3764-5B68-FE92FDCF8C81}"/>
                </a:ext>
              </a:extLst>
            </p:cNvPr>
            <p:cNvSpPr>
              <a:spLocks noChangeArrowheads="1"/>
            </p:cNvSpPr>
            <p:nvPr/>
          </p:nvSpPr>
          <p:spPr bwMode="auto">
            <a:xfrm>
              <a:off x="2329" y="402"/>
              <a:ext cx="47" cy="47"/>
            </a:xfrm>
            <a:prstGeom prst="ellipse">
              <a:avLst/>
            </a:prstGeom>
            <a:solidFill>
              <a:schemeClr val="tx2"/>
            </a:solidFill>
            <a:ln w="9525">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 name="Oval 32">
              <a:extLst>
                <a:ext uri="{FF2B5EF4-FFF2-40B4-BE49-F238E27FC236}">
                  <a16:creationId xmlns:a16="http://schemas.microsoft.com/office/drawing/2014/main" id="{01830027-ACCB-76A3-4845-EB5EB782CE13}"/>
                </a:ext>
              </a:extLst>
            </p:cNvPr>
            <p:cNvSpPr>
              <a:spLocks noChangeArrowheads="1"/>
            </p:cNvSpPr>
            <p:nvPr/>
          </p:nvSpPr>
          <p:spPr bwMode="auto">
            <a:xfrm>
              <a:off x="1237" y="390"/>
              <a:ext cx="47" cy="47"/>
            </a:xfrm>
            <a:prstGeom prst="ellipse">
              <a:avLst/>
            </a:prstGeom>
            <a:solidFill>
              <a:srgbClr val="0000CC"/>
            </a:solidFill>
            <a:ln w="9525">
              <a:solidFill>
                <a:schemeClr val="tx2"/>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2319" name="Rectangle 33">
            <a:extLst>
              <a:ext uri="{FF2B5EF4-FFF2-40B4-BE49-F238E27FC236}">
                <a16:creationId xmlns:a16="http://schemas.microsoft.com/office/drawing/2014/main" id="{FA8CBB9D-4F07-BD9D-D8DD-ABF902617EBA}"/>
              </a:ext>
            </a:extLst>
          </p:cNvPr>
          <p:cNvSpPr>
            <a:spLocks noChangeArrowheads="1"/>
          </p:cNvSpPr>
          <p:nvPr/>
        </p:nvSpPr>
        <p:spPr bwMode="auto">
          <a:xfrm>
            <a:off x="927100" y="620713"/>
            <a:ext cx="6992938"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zh-CN" altLang="en-US" sz="2400">
                <a:latin typeface="Times New Roman" panose="02020603050405020304" pitchFamily="18" charset="0"/>
              </a:rPr>
              <a:t>问题的提出：在复杂电路中难于判断元件中物理量</a:t>
            </a:r>
          </a:p>
          <a:p>
            <a:pPr algn="ctr">
              <a:lnSpc>
                <a:spcPct val="150000"/>
              </a:lnSpc>
              <a:spcBef>
                <a:spcPct val="0"/>
              </a:spcBef>
              <a:buFontTx/>
              <a:buNone/>
            </a:pPr>
            <a:r>
              <a:rPr lang="zh-CN" altLang="en-US" sz="2400">
                <a:latin typeface="Times New Roman" panose="02020603050405020304" pitchFamily="18" charset="0"/>
              </a:rPr>
              <a:t>            的实际方向，电路如何求解？</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12319"/>
                                        </p:tgtEl>
                                        <p:attrNameLst>
                                          <p:attrName>style.visibility</p:attrName>
                                        </p:attrNameLst>
                                      </p:cBhvr>
                                      <p:to>
                                        <p:strVal val="visible"/>
                                      </p:to>
                                    </p:set>
                                    <p:animEffect transition="in" filter="blinds(vertical)">
                                      <p:cBhvr>
                                        <p:cTn id="7" dur="500"/>
                                        <p:tgtEl>
                                          <p:spTgt spid="12319"/>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5" fill="hold" grpId="0" nodeType="clickEffect">
                                  <p:stCondLst>
                                    <p:cond delay="0"/>
                                  </p:stCondLst>
                                  <p:childTnLst>
                                    <p:set>
                                      <p:cBhvr>
                                        <p:cTn id="17" dur="1" fill="hold">
                                          <p:stCondLst>
                                            <p:cond delay="0"/>
                                          </p:stCondLst>
                                        </p:cTn>
                                        <p:tgtEl>
                                          <p:spTgt spid="12290"/>
                                        </p:tgtEl>
                                        <p:attrNameLst>
                                          <p:attrName>style.visibility</p:attrName>
                                        </p:attrNameLst>
                                      </p:cBhvr>
                                      <p:to>
                                        <p:strVal val="visible"/>
                                      </p:to>
                                    </p:set>
                                    <p:animEffect transition="in" filter="blinds(vertical)">
                                      <p:cBhvr>
                                        <p:cTn id="18" dur="500"/>
                                        <p:tgtEl>
                                          <p:spTgt spid="12290"/>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16" fill="hold" grpId="0" nodeType="clickEffect">
                                  <p:stCondLst>
                                    <p:cond delay="0"/>
                                  </p:stCondLst>
                                  <p:childTnLst>
                                    <p:set>
                                      <p:cBhvr>
                                        <p:cTn id="22" dur="1" fill="hold">
                                          <p:stCondLst>
                                            <p:cond delay="0"/>
                                          </p:stCondLst>
                                        </p:cTn>
                                        <p:tgtEl>
                                          <p:spTgt spid="12291"/>
                                        </p:tgtEl>
                                        <p:attrNameLst>
                                          <p:attrName>style.visibility</p:attrName>
                                        </p:attrNameLst>
                                      </p:cBhvr>
                                      <p:to>
                                        <p:strVal val="visible"/>
                                      </p:to>
                                    </p:set>
                                    <p:animEffect transition="in" filter="box(in)">
                                      <p:cBhvr>
                                        <p:cTn id="23" dur="500"/>
                                        <p:tgtEl>
                                          <p:spTgt spid="122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0" grpId="0" animBg="1" autoUpdateAnimBg="0"/>
      <p:bldP spid="12291" grpId="0" animBg="1" autoUpdateAnimBg="0"/>
      <p:bldP spid="12319" grpId="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CE44ED06-06C4-F4A6-B09D-03FAB5017B68}"/>
              </a:ext>
            </a:extLst>
          </p:cNvPr>
          <p:cNvSpPr>
            <a:spLocks noChangeArrowheads="1"/>
          </p:cNvSpPr>
          <p:nvPr/>
        </p:nvSpPr>
        <p:spPr bwMode="auto">
          <a:xfrm>
            <a:off x="23813" y="2276475"/>
            <a:ext cx="4343400" cy="742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
                <a:schemeClr val="tx1"/>
              </a:buClr>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ahoma" panose="020B0604030504040204" pitchFamily="34" charset="0"/>
              </a:rPr>
              <a:t>参考方向的表示方法</a:t>
            </a:r>
          </a:p>
        </p:txBody>
      </p:sp>
      <p:sp>
        <p:nvSpPr>
          <p:cNvPr id="13315" name="Line 3">
            <a:extLst>
              <a:ext uri="{FF2B5EF4-FFF2-40B4-BE49-F238E27FC236}">
                <a16:creationId xmlns:a16="http://schemas.microsoft.com/office/drawing/2014/main" id="{4C1EEB16-40CC-E89C-A368-3756A38CA656}"/>
              </a:ext>
            </a:extLst>
          </p:cNvPr>
          <p:cNvSpPr>
            <a:spLocks noChangeShapeType="1"/>
          </p:cNvSpPr>
          <p:nvPr/>
        </p:nvSpPr>
        <p:spPr bwMode="auto">
          <a:xfrm>
            <a:off x="47625" y="3349625"/>
            <a:ext cx="9096375" cy="0"/>
          </a:xfrm>
          <a:prstGeom prst="line">
            <a:avLst/>
          </a:prstGeom>
          <a:noFill/>
          <a:ln w="28575">
            <a:solidFill>
              <a:srgbClr val="80008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16" name="Text Box 4">
            <a:extLst>
              <a:ext uri="{FF2B5EF4-FFF2-40B4-BE49-F238E27FC236}">
                <a16:creationId xmlns:a16="http://schemas.microsoft.com/office/drawing/2014/main" id="{B5A79CBF-E7D2-2212-DA2E-15947D7FE18A}"/>
              </a:ext>
            </a:extLst>
          </p:cNvPr>
          <p:cNvSpPr txBox="1">
            <a:spLocks noChangeArrowheads="1"/>
          </p:cNvSpPr>
          <p:nvPr/>
        </p:nvSpPr>
        <p:spPr bwMode="auto">
          <a:xfrm>
            <a:off x="582613" y="3406775"/>
            <a:ext cx="1665287"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zh-CN" altLang="en-US" sz="2400">
                <a:solidFill>
                  <a:srgbClr val="CC0000"/>
                </a:solidFill>
                <a:latin typeface="Times New Roman" panose="02020603050405020304" pitchFamily="18" charset="0"/>
              </a:rPr>
              <a:t>电流：</a:t>
            </a:r>
          </a:p>
        </p:txBody>
      </p:sp>
      <p:grpSp>
        <p:nvGrpSpPr>
          <p:cNvPr id="2" name="Group 5">
            <a:extLst>
              <a:ext uri="{FF2B5EF4-FFF2-40B4-BE49-F238E27FC236}">
                <a16:creationId xmlns:a16="http://schemas.microsoft.com/office/drawing/2014/main" id="{6DE0431D-A135-3D62-018E-E602F8670A5C}"/>
              </a:ext>
            </a:extLst>
          </p:cNvPr>
          <p:cNvGrpSpPr>
            <a:grpSpLocks/>
          </p:cNvGrpSpPr>
          <p:nvPr/>
        </p:nvGrpSpPr>
        <p:grpSpPr bwMode="auto">
          <a:xfrm>
            <a:off x="4827588" y="4819650"/>
            <a:ext cx="2322512" cy="465138"/>
            <a:chOff x="49" y="0"/>
            <a:chExt cx="1463" cy="293"/>
          </a:xfrm>
        </p:grpSpPr>
        <p:sp>
          <p:nvSpPr>
            <p:cNvPr id="13374" name="Text Box 6">
              <a:extLst>
                <a:ext uri="{FF2B5EF4-FFF2-40B4-BE49-F238E27FC236}">
                  <a16:creationId xmlns:a16="http://schemas.microsoft.com/office/drawing/2014/main" id="{FB171563-71F7-4BDD-6CBD-659A8791A80D}"/>
                </a:ext>
              </a:extLst>
            </p:cNvPr>
            <p:cNvSpPr txBox="1">
              <a:spLocks noChangeArrowheads="1"/>
            </p:cNvSpPr>
            <p:nvPr/>
          </p:nvSpPr>
          <p:spPr bwMode="auto">
            <a:xfrm>
              <a:off x="1119" y="0"/>
              <a:ext cx="39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a:t>
              </a:r>
              <a:r>
                <a:rPr lang="en-US" altLang="zh-CN" sz="2400" baseline="-25000">
                  <a:latin typeface="Times New Roman" panose="02020603050405020304" pitchFamily="18" charset="0"/>
                </a:rPr>
                <a:t>ab</a:t>
              </a:r>
              <a:endParaRPr lang="en-US" altLang="zh-CN" sz="2400" i="1">
                <a:solidFill>
                  <a:srgbClr val="006600"/>
                </a:solidFill>
                <a:latin typeface="Times New Roman" panose="02020603050405020304" pitchFamily="18" charset="0"/>
              </a:endParaRPr>
            </a:p>
          </p:txBody>
        </p:sp>
        <p:sp>
          <p:nvSpPr>
            <p:cNvPr id="13375" name="Rectangle 7">
              <a:extLst>
                <a:ext uri="{FF2B5EF4-FFF2-40B4-BE49-F238E27FC236}">
                  <a16:creationId xmlns:a16="http://schemas.microsoft.com/office/drawing/2014/main" id="{86604FA3-54CF-2FE5-5337-AA31D80FF071}"/>
                </a:ext>
              </a:extLst>
            </p:cNvPr>
            <p:cNvSpPr>
              <a:spLocks noChangeArrowheads="1"/>
            </p:cNvSpPr>
            <p:nvPr/>
          </p:nvSpPr>
          <p:spPr bwMode="auto">
            <a:xfrm>
              <a:off x="49" y="2"/>
              <a:ext cx="74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 </a:t>
              </a:r>
              <a:r>
                <a:rPr lang="zh-CN" altLang="en-US" sz="2400">
                  <a:solidFill>
                    <a:srgbClr val="000000"/>
                  </a:solidFill>
                  <a:latin typeface="Times New Roman" panose="02020603050405020304" pitchFamily="18" charset="0"/>
                </a:rPr>
                <a:t>双下标</a:t>
              </a:r>
              <a:endParaRPr lang="zh-CN" altLang="en-US" sz="2400" i="1">
                <a:solidFill>
                  <a:srgbClr val="000000"/>
                </a:solidFill>
                <a:latin typeface="Times New Roman" panose="02020603050405020304" pitchFamily="18" charset="0"/>
              </a:endParaRPr>
            </a:p>
          </p:txBody>
        </p:sp>
      </p:grpSp>
      <p:sp>
        <p:nvSpPr>
          <p:cNvPr id="13320" name="Text Box 8">
            <a:extLst>
              <a:ext uri="{FF2B5EF4-FFF2-40B4-BE49-F238E27FC236}">
                <a16:creationId xmlns:a16="http://schemas.microsoft.com/office/drawing/2014/main" id="{29ED1434-CB8B-58FE-BAB0-58A5187975F2}"/>
              </a:ext>
            </a:extLst>
          </p:cNvPr>
          <p:cNvSpPr txBox="1">
            <a:spLocks noChangeArrowheads="1"/>
          </p:cNvSpPr>
          <p:nvPr/>
        </p:nvSpPr>
        <p:spPr bwMode="auto">
          <a:xfrm>
            <a:off x="4678363" y="3441700"/>
            <a:ext cx="1112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CC0000"/>
                </a:solidFill>
                <a:latin typeface="Times New Roman" panose="02020603050405020304" pitchFamily="18" charset="0"/>
              </a:rPr>
              <a:t>电压：</a:t>
            </a:r>
            <a:endParaRPr lang="zh-CN" altLang="en-US" sz="2400" i="1">
              <a:solidFill>
                <a:srgbClr val="CC0000"/>
              </a:solidFill>
              <a:latin typeface="Times New Roman" panose="02020603050405020304" pitchFamily="18" charset="0"/>
            </a:endParaRPr>
          </a:p>
        </p:txBody>
      </p:sp>
      <p:sp>
        <p:nvSpPr>
          <p:cNvPr id="13321" name="Line 9">
            <a:extLst>
              <a:ext uri="{FF2B5EF4-FFF2-40B4-BE49-F238E27FC236}">
                <a16:creationId xmlns:a16="http://schemas.microsoft.com/office/drawing/2014/main" id="{1D1162CE-658F-FAB4-04CA-43B6C89E62DE}"/>
              </a:ext>
            </a:extLst>
          </p:cNvPr>
          <p:cNvSpPr>
            <a:spLocks noChangeShapeType="1"/>
          </p:cNvSpPr>
          <p:nvPr/>
        </p:nvSpPr>
        <p:spPr bwMode="auto">
          <a:xfrm>
            <a:off x="4419600" y="3392488"/>
            <a:ext cx="0" cy="2255837"/>
          </a:xfrm>
          <a:prstGeom prst="line">
            <a:avLst/>
          </a:prstGeom>
          <a:noFill/>
          <a:ln w="28575">
            <a:solidFill>
              <a:srgbClr val="80008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22" name="Rectangle 10">
            <a:extLst>
              <a:ext uri="{FF2B5EF4-FFF2-40B4-BE49-F238E27FC236}">
                <a16:creationId xmlns:a16="http://schemas.microsoft.com/office/drawing/2014/main" id="{430E64BF-51CA-8530-390A-6B1F0BE86F61}"/>
              </a:ext>
            </a:extLst>
          </p:cNvPr>
          <p:cNvSpPr>
            <a:spLocks noChangeArrowheads="1"/>
          </p:cNvSpPr>
          <p:nvPr/>
        </p:nvSpPr>
        <p:spPr bwMode="auto">
          <a:xfrm>
            <a:off x="0" y="908050"/>
            <a:ext cx="27654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buFontTx/>
              <a:buNone/>
            </a:pPr>
            <a:r>
              <a:rPr lang="en-US" altLang="zh-CN" sz="2400">
                <a:solidFill>
                  <a:srgbClr val="C00000"/>
                </a:solidFill>
                <a:latin typeface="Times New Roman" panose="02020603050405020304" pitchFamily="18" charset="0"/>
              </a:rPr>
              <a:t> (1) </a:t>
            </a:r>
            <a:r>
              <a:rPr lang="zh-CN" altLang="en-US" sz="2400">
                <a:solidFill>
                  <a:srgbClr val="C00000"/>
                </a:solidFill>
                <a:latin typeface="Tahoma" panose="020B0604030504040204" pitchFamily="34" charset="0"/>
              </a:rPr>
              <a:t>参考方向</a:t>
            </a:r>
            <a:endParaRPr lang="zh-CN" altLang="en-US" sz="2400">
              <a:solidFill>
                <a:srgbClr val="C00000"/>
              </a:solidFill>
              <a:latin typeface="Times New Roman" panose="02020603050405020304" pitchFamily="18" charset="0"/>
            </a:endParaRPr>
          </a:p>
        </p:txBody>
      </p:sp>
      <p:grpSp>
        <p:nvGrpSpPr>
          <p:cNvPr id="3" name="Group 11">
            <a:extLst>
              <a:ext uri="{FF2B5EF4-FFF2-40B4-BE49-F238E27FC236}">
                <a16:creationId xmlns:a16="http://schemas.microsoft.com/office/drawing/2014/main" id="{B46DEB20-1835-979D-CA21-C9C40D19313B}"/>
              </a:ext>
            </a:extLst>
          </p:cNvPr>
          <p:cNvGrpSpPr>
            <a:grpSpLocks/>
          </p:cNvGrpSpPr>
          <p:nvPr/>
        </p:nvGrpSpPr>
        <p:grpSpPr bwMode="auto">
          <a:xfrm>
            <a:off x="6526213" y="642938"/>
            <a:ext cx="719137" cy="488950"/>
            <a:chOff x="0" y="0"/>
            <a:chExt cx="453" cy="308"/>
          </a:xfrm>
        </p:grpSpPr>
        <p:sp>
          <p:nvSpPr>
            <p:cNvPr id="13372" name="Text Box 12">
              <a:extLst>
                <a:ext uri="{FF2B5EF4-FFF2-40B4-BE49-F238E27FC236}">
                  <a16:creationId xmlns:a16="http://schemas.microsoft.com/office/drawing/2014/main" id="{7368C397-8FE8-2CDB-EFA7-EF5F130C0398}"/>
                </a:ext>
              </a:extLst>
            </p:cNvPr>
            <p:cNvSpPr txBox="1">
              <a:spLocks noChangeArrowheads="1"/>
            </p:cNvSpPr>
            <p:nvPr/>
          </p:nvSpPr>
          <p:spPr bwMode="auto">
            <a:xfrm>
              <a:off x="98" y="0"/>
              <a:ext cx="334" cy="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600" i="1">
                  <a:solidFill>
                    <a:srgbClr val="FF0000"/>
                  </a:solidFill>
                  <a:latin typeface="Times New Roman" panose="02020603050405020304" pitchFamily="18" charset="0"/>
                </a:rPr>
                <a:t>I</a:t>
              </a:r>
            </a:p>
          </p:txBody>
        </p:sp>
        <p:sp>
          <p:nvSpPr>
            <p:cNvPr id="13373" name="Line 13">
              <a:extLst>
                <a:ext uri="{FF2B5EF4-FFF2-40B4-BE49-F238E27FC236}">
                  <a16:creationId xmlns:a16="http://schemas.microsoft.com/office/drawing/2014/main" id="{F44036E6-4848-A71B-AEC9-ED9F58A798A7}"/>
                </a:ext>
              </a:extLst>
            </p:cNvPr>
            <p:cNvSpPr>
              <a:spLocks noChangeShapeType="1"/>
            </p:cNvSpPr>
            <p:nvPr/>
          </p:nvSpPr>
          <p:spPr bwMode="auto">
            <a:xfrm>
              <a:off x="0" y="304"/>
              <a:ext cx="45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3326" name="Rectangle 19">
            <a:extLst>
              <a:ext uri="{FF2B5EF4-FFF2-40B4-BE49-F238E27FC236}">
                <a16:creationId xmlns:a16="http://schemas.microsoft.com/office/drawing/2014/main" id="{96F40462-634D-6BAF-7406-859110BDEEA4}"/>
              </a:ext>
            </a:extLst>
          </p:cNvPr>
          <p:cNvSpPr>
            <a:spLocks noChangeArrowheads="1"/>
          </p:cNvSpPr>
          <p:nvPr/>
        </p:nvSpPr>
        <p:spPr bwMode="auto">
          <a:xfrm>
            <a:off x="525463" y="1446213"/>
            <a:ext cx="4765675"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solidFill>
                  <a:srgbClr val="000000"/>
                </a:solidFill>
                <a:latin typeface="Times New Roman" panose="02020603050405020304" pitchFamily="18" charset="0"/>
              </a:rPr>
              <a:t>在分析与计算电路时，对电量任意假定的方向。</a:t>
            </a:r>
          </a:p>
        </p:txBody>
      </p:sp>
      <p:sp>
        <p:nvSpPr>
          <p:cNvPr id="13327" name="AutoShape 20">
            <a:extLst>
              <a:ext uri="{FF2B5EF4-FFF2-40B4-BE49-F238E27FC236}">
                <a16:creationId xmlns:a16="http://schemas.microsoft.com/office/drawing/2014/main" id="{3ABB02A1-BE16-0B10-9970-6198D516D8C0}"/>
              </a:ext>
            </a:extLst>
          </p:cNvPr>
          <p:cNvSpPr>
            <a:spLocks/>
          </p:cNvSpPr>
          <p:nvPr/>
        </p:nvSpPr>
        <p:spPr bwMode="auto">
          <a:xfrm>
            <a:off x="673100" y="4192588"/>
            <a:ext cx="158750" cy="955675"/>
          </a:xfrm>
          <a:prstGeom prst="leftBrace">
            <a:avLst>
              <a:gd name="adj1" fmla="val 50167"/>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i="1">
              <a:latin typeface="Times New Roman" panose="02020603050405020304" pitchFamily="18" charset="0"/>
            </a:endParaRPr>
          </a:p>
        </p:txBody>
      </p:sp>
      <p:grpSp>
        <p:nvGrpSpPr>
          <p:cNvPr id="4" name="Group 21">
            <a:extLst>
              <a:ext uri="{FF2B5EF4-FFF2-40B4-BE49-F238E27FC236}">
                <a16:creationId xmlns:a16="http://schemas.microsoft.com/office/drawing/2014/main" id="{BDBC4B90-41EE-EE2B-EE93-B34B4947AA9C}"/>
              </a:ext>
            </a:extLst>
          </p:cNvPr>
          <p:cNvGrpSpPr>
            <a:grpSpLocks/>
          </p:cNvGrpSpPr>
          <p:nvPr/>
        </p:nvGrpSpPr>
        <p:grpSpPr bwMode="auto">
          <a:xfrm>
            <a:off x="827088" y="4789488"/>
            <a:ext cx="2300287" cy="465137"/>
            <a:chOff x="49" y="0"/>
            <a:chExt cx="1449" cy="293"/>
          </a:xfrm>
        </p:grpSpPr>
        <p:sp>
          <p:nvSpPr>
            <p:cNvPr id="5" name="Text Box 22">
              <a:extLst>
                <a:ext uri="{FF2B5EF4-FFF2-40B4-BE49-F238E27FC236}">
                  <a16:creationId xmlns:a16="http://schemas.microsoft.com/office/drawing/2014/main" id="{5E262800-D511-AA5D-2236-73F3520E19F6}"/>
                </a:ext>
              </a:extLst>
            </p:cNvPr>
            <p:cNvSpPr txBox="1">
              <a:spLocks noChangeArrowheads="1"/>
            </p:cNvSpPr>
            <p:nvPr/>
          </p:nvSpPr>
          <p:spPr bwMode="auto">
            <a:xfrm>
              <a:off x="1170" y="0"/>
              <a:ext cx="32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ab</a:t>
              </a:r>
              <a:endParaRPr lang="en-US" altLang="zh-CN" sz="2400" i="1">
                <a:latin typeface="Times New Roman" panose="02020603050405020304" pitchFamily="18" charset="0"/>
              </a:endParaRPr>
            </a:p>
          </p:txBody>
        </p:sp>
        <p:sp>
          <p:nvSpPr>
            <p:cNvPr id="13371" name="Rectangle 23">
              <a:extLst>
                <a:ext uri="{FF2B5EF4-FFF2-40B4-BE49-F238E27FC236}">
                  <a16:creationId xmlns:a16="http://schemas.microsoft.com/office/drawing/2014/main" id="{C17ADF7B-5849-AE8D-AEF3-2D70DA004E8B}"/>
                </a:ext>
              </a:extLst>
            </p:cNvPr>
            <p:cNvSpPr>
              <a:spLocks noChangeArrowheads="1"/>
            </p:cNvSpPr>
            <p:nvPr/>
          </p:nvSpPr>
          <p:spPr bwMode="auto">
            <a:xfrm>
              <a:off x="49" y="2"/>
              <a:ext cx="74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 </a:t>
              </a:r>
              <a:r>
                <a:rPr lang="zh-CN" altLang="en-US" sz="2400">
                  <a:solidFill>
                    <a:srgbClr val="000000"/>
                  </a:solidFill>
                  <a:latin typeface="Times New Roman" panose="02020603050405020304" pitchFamily="18" charset="0"/>
                </a:rPr>
                <a:t>双下标</a:t>
              </a:r>
              <a:endParaRPr lang="zh-CN" altLang="en-US" sz="2400" i="1">
                <a:solidFill>
                  <a:srgbClr val="000000"/>
                </a:solidFill>
                <a:latin typeface="Times New Roman" panose="02020603050405020304" pitchFamily="18" charset="0"/>
              </a:endParaRPr>
            </a:p>
          </p:txBody>
        </p:sp>
      </p:grpSp>
      <p:sp>
        <p:nvSpPr>
          <p:cNvPr id="13331" name="Rectangle 24">
            <a:extLst>
              <a:ext uri="{FF2B5EF4-FFF2-40B4-BE49-F238E27FC236}">
                <a16:creationId xmlns:a16="http://schemas.microsoft.com/office/drawing/2014/main" id="{9739264C-0607-261C-4F27-5B82CA56D5D5}"/>
              </a:ext>
            </a:extLst>
          </p:cNvPr>
          <p:cNvSpPr>
            <a:spLocks noChangeArrowheads="1"/>
          </p:cNvSpPr>
          <p:nvPr/>
        </p:nvSpPr>
        <p:spPr bwMode="auto">
          <a:xfrm>
            <a:off x="-142875" y="260350"/>
            <a:ext cx="5867400" cy="527050"/>
          </a:xfrm>
          <a:prstGeom prst="rect">
            <a:avLst/>
          </a:prstGeom>
          <a:noFill/>
          <a:ln>
            <a:noFill/>
          </a:ln>
        </p:spPr>
        <p:txBody>
          <a:bodyPr>
            <a:spAutoFit/>
          </a:bodyPr>
          <a:lstStyle/>
          <a:p>
            <a:pPr algn="ctr">
              <a:lnSpc>
                <a:spcPct val="120000"/>
              </a:lnSpc>
              <a:defRPr/>
            </a:pPr>
            <a:r>
              <a:rPr lang="en-US" altLang="zh-CN" sz="2600" dirty="0">
                <a:solidFill>
                  <a:srgbClr val="7030A0"/>
                </a:solidFill>
                <a:effectLst>
                  <a:outerShdw blurRad="38100" dist="38100" dir="2700000" algn="tl">
                    <a:srgbClr val="C0C0C0"/>
                  </a:outerShdw>
                </a:effectLst>
              </a:rPr>
              <a:t>1.3.2    </a:t>
            </a:r>
            <a:r>
              <a:rPr lang="zh-CN" altLang="en-US" sz="2600" dirty="0">
                <a:solidFill>
                  <a:srgbClr val="7030A0"/>
                </a:solidFill>
                <a:effectLst>
                  <a:outerShdw blurRad="38100" dist="38100" dir="2700000" algn="tl">
                    <a:srgbClr val="C0C0C0"/>
                  </a:outerShdw>
                </a:effectLst>
              </a:rPr>
              <a:t>电路基本物理量的参考方向</a:t>
            </a:r>
          </a:p>
        </p:txBody>
      </p:sp>
      <p:sp>
        <p:nvSpPr>
          <p:cNvPr id="13370" name="AutoShape 63">
            <a:extLst>
              <a:ext uri="{FF2B5EF4-FFF2-40B4-BE49-F238E27FC236}">
                <a16:creationId xmlns:a16="http://schemas.microsoft.com/office/drawing/2014/main" id="{E316AC26-9D8C-D955-F1AC-74C187D7EAEF}"/>
              </a:ext>
            </a:extLst>
          </p:cNvPr>
          <p:cNvSpPr>
            <a:spLocks/>
          </p:cNvSpPr>
          <p:nvPr/>
        </p:nvSpPr>
        <p:spPr bwMode="auto">
          <a:xfrm>
            <a:off x="4648200" y="4222750"/>
            <a:ext cx="228600" cy="955675"/>
          </a:xfrm>
          <a:prstGeom prst="leftBrace">
            <a:avLst>
              <a:gd name="adj1" fmla="val 34838"/>
              <a:gd name="adj2" fmla="val 50000"/>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i="1">
              <a:latin typeface="Times New Roman" panose="02020603050405020304" pitchFamily="18" charset="0"/>
            </a:endParaRPr>
          </a:p>
        </p:txBody>
      </p:sp>
      <p:grpSp>
        <p:nvGrpSpPr>
          <p:cNvPr id="12" name="Group 75">
            <a:extLst>
              <a:ext uri="{FF2B5EF4-FFF2-40B4-BE49-F238E27FC236}">
                <a16:creationId xmlns:a16="http://schemas.microsoft.com/office/drawing/2014/main" id="{F324BDD7-3498-5692-CE12-D0BA1612CC1A}"/>
              </a:ext>
            </a:extLst>
          </p:cNvPr>
          <p:cNvGrpSpPr>
            <a:grpSpLocks/>
          </p:cNvGrpSpPr>
          <p:nvPr/>
        </p:nvGrpSpPr>
        <p:grpSpPr bwMode="auto">
          <a:xfrm>
            <a:off x="849313" y="3595688"/>
            <a:ext cx="3176587" cy="1208087"/>
            <a:chOff x="0" y="0"/>
            <a:chExt cx="2001" cy="761"/>
          </a:xfrm>
        </p:grpSpPr>
        <p:sp>
          <p:nvSpPr>
            <p:cNvPr id="13358" name="Text Box 76">
              <a:extLst>
                <a:ext uri="{FF2B5EF4-FFF2-40B4-BE49-F238E27FC236}">
                  <a16:creationId xmlns:a16="http://schemas.microsoft.com/office/drawing/2014/main" id="{D11FF16C-C265-E556-993D-14C7F5EAB583}"/>
                </a:ext>
              </a:extLst>
            </p:cNvPr>
            <p:cNvSpPr txBox="1">
              <a:spLocks noChangeArrowheads="1"/>
            </p:cNvSpPr>
            <p:nvPr/>
          </p:nvSpPr>
          <p:spPr bwMode="auto">
            <a:xfrm>
              <a:off x="0" y="240"/>
              <a:ext cx="953"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zh-CN" altLang="en-US" sz="2400">
                  <a:solidFill>
                    <a:srgbClr val="000000"/>
                  </a:solidFill>
                  <a:latin typeface="Times New Roman" panose="02020603050405020304" pitchFamily="18" charset="0"/>
                </a:rPr>
                <a:t>箭   标</a:t>
              </a:r>
            </a:p>
          </p:txBody>
        </p:sp>
        <p:grpSp>
          <p:nvGrpSpPr>
            <p:cNvPr id="13359" name="Group 77">
              <a:extLst>
                <a:ext uri="{FF2B5EF4-FFF2-40B4-BE49-F238E27FC236}">
                  <a16:creationId xmlns:a16="http://schemas.microsoft.com/office/drawing/2014/main" id="{631827CC-8853-C48F-EC6F-AB3DFB3B1159}"/>
                </a:ext>
              </a:extLst>
            </p:cNvPr>
            <p:cNvGrpSpPr>
              <a:grpSpLocks/>
            </p:cNvGrpSpPr>
            <p:nvPr/>
          </p:nvGrpSpPr>
          <p:grpSpPr bwMode="auto">
            <a:xfrm>
              <a:off x="720" y="0"/>
              <a:ext cx="1281" cy="761"/>
              <a:chOff x="7" y="0"/>
              <a:chExt cx="1281" cy="761"/>
            </a:xfrm>
          </p:grpSpPr>
          <p:sp>
            <p:nvSpPr>
              <p:cNvPr id="13360" name="Text Box 78">
                <a:extLst>
                  <a:ext uri="{FF2B5EF4-FFF2-40B4-BE49-F238E27FC236}">
                    <a16:creationId xmlns:a16="http://schemas.microsoft.com/office/drawing/2014/main" id="{0917B7C8-429E-C1C3-1C29-11F636CA8F0A}"/>
                  </a:ext>
                </a:extLst>
              </p:cNvPr>
              <p:cNvSpPr txBox="1">
                <a:spLocks noChangeArrowheads="1"/>
              </p:cNvSpPr>
              <p:nvPr/>
            </p:nvSpPr>
            <p:spPr bwMode="auto">
              <a:xfrm>
                <a:off x="7" y="393"/>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6600"/>
                    </a:solidFill>
                    <a:latin typeface="Times New Roman" panose="02020603050405020304" pitchFamily="18" charset="0"/>
                  </a:rPr>
                  <a:t>a</a:t>
                </a:r>
              </a:p>
            </p:txBody>
          </p:sp>
          <p:sp>
            <p:nvSpPr>
              <p:cNvPr id="13361" name="Text Box 79">
                <a:extLst>
                  <a:ext uri="{FF2B5EF4-FFF2-40B4-BE49-F238E27FC236}">
                    <a16:creationId xmlns:a16="http://schemas.microsoft.com/office/drawing/2014/main" id="{2653ABA3-BF5C-7CD5-9174-0565B913BECD}"/>
                  </a:ext>
                </a:extLst>
              </p:cNvPr>
              <p:cNvSpPr txBox="1">
                <a:spLocks noChangeArrowheads="1"/>
              </p:cNvSpPr>
              <p:nvPr/>
            </p:nvSpPr>
            <p:spPr bwMode="auto">
              <a:xfrm>
                <a:off x="1064" y="393"/>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6600"/>
                    </a:solidFill>
                    <a:latin typeface="Times New Roman" panose="02020603050405020304" pitchFamily="18" charset="0"/>
                  </a:rPr>
                  <a:t>b</a:t>
                </a:r>
              </a:p>
            </p:txBody>
          </p:sp>
          <p:sp>
            <p:nvSpPr>
              <p:cNvPr id="13362" name="Text Box 80">
                <a:extLst>
                  <a:ext uri="{FF2B5EF4-FFF2-40B4-BE49-F238E27FC236}">
                    <a16:creationId xmlns:a16="http://schemas.microsoft.com/office/drawing/2014/main" id="{F0C974AC-38A3-11D6-9909-CFC0EE8FB863}"/>
                  </a:ext>
                </a:extLst>
              </p:cNvPr>
              <p:cNvSpPr txBox="1">
                <a:spLocks noChangeArrowheads="1"/>
              </p:cNvSpPr>
              <p:nvPr/>
            </p:nvSpPr>
            <p:spPr bwMode="auto">
              <a:xfrm>
                <a:off x="502" y="470"/>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6600"/>
                    </a:solidFill>
                    <a:latin typeface="Times New Roman" panose="02020603050405020304" pitchFamily="18" charset="0"/>
                  </a:rPr>
                  <a:t>R</a:t>
                </a:r>
                <a:endParaRPr lang="en-US" altLang="zh-CN" sz="2400">
                  <a:solidFill>
                    <a:srgbClr val="006600"/>
                  </a:solidFill>
                  <a:latin typeface="Times New Roman" panose="02020603050405020304" pitchFamily="18" charset="0"/>
                </a:endParaRPr>
              </a:p>
            </p:txBody>
          </p:sp>
          <p:sp>
            <p:nvSpPr>
              <p:cNvPr id="13363" name="Line 81">
                <a:extLst>
                  <a:ext uri="{FF2B5EF4-FFF2-40B4-BE49-F238E27FC236}">
                    <a16:creationId xmlns:a16="http://schemas.microsoft.com/office/drawing/2014/main" id="{1B0D7573-8AFA-5EDF-FEEE-515D7D448A15}"/>
                  </a:ext>
                </a:extLst>
              </p:cNvPr>
              <p:cNvSpPr>
                <a:spLocks noChangeShapeType="1"/>
              </p:cNvSpPr>
              <p:nvPr/>
            </p:nvSpPr>
            <p:spPr bwMode="auto">
              <a:xfrm>
                <a:off x="118" y="428"/>
                <a:ext cx="39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64" name="Rectangle 82">
                <a:extLst>
                  <a:ext uri="{FF2B5EF4-FFF2-40B4-BE49-F238E27FC236}">
                    <a16:creationId xmlns:a16="http://schemas.microsoft.com/office/drawing/2014/main" id="{77EEA5D8-9535-DF4A-5715-F6C41E554DCB}"/>
                  </a:ext>
                </a:extLst>
              </p:cNvPr>
              <p:cNvSpPr>
                <a:spLocks noChangeArrowheads="1"/>
              </p:cNvSpPr>
              <p:nvPr/>
            </p:nvSpPr>
            <p:spPr bwMode="auto">
              <a:xfrm>
                <a:off x="514" y="368"/>
                <a:ext cx="264" cy="13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3365" name="Line 83">
                <a:extLst>
                  <a:ext uri="{FF2B5EF4-FFF2-40B4-BE49-F238E27FC236}">
                    <a16:creationId xmlns:a16="http://schemas.microsoft.com/office/drawing/2014/main" id="{5C3078D1-A922-E157-D29C-E4932E6A306A}"/>
                  </a:ext>
                </a:extLst>
              </p:cNvPr>
              <p:cNvSpPr>
                <a:spLocks noChangeShapeType="1"/>
              </p:cNvSpPr>
              <p:nvPr/>
            </p:nvSpPr>
            <p:spPr bwMode="auto">
              <a:xfrm>
                <a:off x="420" y="288"/>
                <a:ext cx="492"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66" name="Text Box 84">
                <a:extLst>
                  <a:ext uri="{FF2B5EF4-FFF2-40B4-BE49-F238E27FC236}">
                    <a16:creationId xmlns:a16="http://schemas.microsoft.com/office/drawing/2014/main" id="{793F84A4-F8C0-E8D5-FAF5-C34F54B5FB91}"/>
                  </a:ext>
                </a:extLst>
              </p:cNvPr>
              <p:cNvSpPr txBox="1">
                <a:spLocks noChangeArrowheads="1"/>
              </p:cNvSpPr>
              <p:nvPr/>
            </p:nvSpPr>
            <p:spPr bwMode="auto">
              <a:xfrm>
                <a:off x="528" y="0"/>
                <a:ext cx="28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I</a:t>
                </a:r>
                <a:endParaRPr lang="en-US" altLang="zh-CN" sz="2400">
                  <a:solidFill>
                    <a:srgbClr val="FF0000"/>
                  </a:solidFill>
                  <a:latin typeface="Times New Roman" panose="02020603050405020304" pitchFamily="18" charset="0"/>
                </a:endParaRPr>
              </a:p>
            </p:txBody>
          </p:sp>
          <p:sp>
            <p:nvSpPr>
              <p:cNvPr id="13367" name="Line 85">
                <a:extLst>
                  <a:ext uri="{FF2B5EF4-FFF2-40B4-BE49-F238E27FC236}">
                    <a16:creationId xmlns:a16="http://schemas.microsoft.com/office/drawing/2014/main" id="{C5C1E79F-0E83-8962-65F1-94786D17B525}"/>
                  </a:ext>
                </a:extLst>
              </p:cNvPr>
              <p:cNvSpPr>
                <a:spLocks noChangeShapeType="1"/>
              </p:cNvSpPr>
              <p:nvPr/>
            </p:nvSpPr>
            <p:spPr bwMode="auto">
              <a:xfrm>
                <a:off x="768" y="432"/>
                <a:ext cx="38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68" name="Oval 86">
                <a:extLst>
                  <a:ext uri="{FF2B5EF4-FFF2-40B4-BE49-F238E27FC236}">
                    <a16:creationId xmlns:a16="http://schemas.microsoft.com/office/drawing/2014/main" id="{2AD7A782-DBD0-C516-BB1A-B686000308A6}"/>
                  </a:ext>
                </a:extLst>
              </p:cNvPr>
              <p:cNvSpPr>
                <a:spLocks noChangeArrowheads="1"/>
              </p:cNvSpPr>
              <p:nvPr/>
            </p:nvSpPr>
            <p:spPr bwMode="auto">
              <a:xfrm>
                <a:off x="72" y="406"/>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3369" name="Oval 87">
                <a:extLst>
                  <a:ext uri="{FF2B5EF4-FFF2-40B4-BE49-F238E27FC236}">
                    <a16:creationId xmlns:a16="http://schemas.microsoft.com/office/drawing/2014/main" id="{CD83D4D8-F0DA-A384-DC48-82892FE5B69D}"/>
                  </a:ext>
                </a:extLst>
              </p:cNvPr>
              <p:cNvSpPr>
                <a:spLocks noChangeArrowheads="1"/>
              </p:cNvSpPr>
              <p:nvPr/>
            </p:nvSpPr>
            <p:spPr bwMode="auto">
              <a:xfrm>
                <a:off x="1152" y="40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grpSp>
        <p:nvGrpSpPr>
          <p:cNvPr id="14" name="Group 88">
            <a:extLst>
              <a:ext uri="{FF2B5EF4-FFF2-40B4-BE49-F238E27FC236}">
                <a16:creationId xmlns:a16="http://schemas.microsoft.com/office/drawing/2014/main" id="{06387715-9218-57ED-E3D2-C8AC86926915}"/>
              </a:ext>
            </a:extLst>
          </p:cNvPr>
          <p:cNvGrpSpPr>
            <a:grpSpLocks/>
          </p:cNvGrpSpPr>
          <p:nvPr/>
        </p:nvGrpSpPr>
        <p:grpSpPr bwMode="auto">
          <a:xfrm>
            <a:off x="4895850" y="3659188"/>
            <a:ext cx="3929063" cy="1092200"/>
            <a:chOff x="60" y="0"/>
            <a:chExt cx="2475" cy="688"/>
          </a:xfrm>
        </p:grpSpPr>
        <p:sp>
          <p:nvSpPr>
            <p:cNvPr id="13347" name="Text Box 89">
              <a:extLst>
                <a:ext uri="{FF2B5EF4-FFF2-40B4-BE49-F238E27FC236}">
                  <a16:creationId xmlns:a16="http://schemas.microsoft.com/office/drawing/2014/main" id="{B2D744D1-F560-E14D-03EE-BCA00DA9479A}"/>
                </a:ext>
              </a:extLst>
            </p:cNvPr>
            <p:cNvSpPr txBox="1">
              <a:spLocks noChangeArrowheads="1"/>
            </p:cNvSpPr>
            <p:nvPr/>
          </p:nvSpPr>
          <p:spPr bwMode="auto">
            <a:xfrm>
              <a:off x="60" y="232"/>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00"/>
                  </a:solidFill>
                  <a:latin typeface="Times New Roman" panose="02020603050405020304" pitchFamily="18" charset="0"/>
                </a:rPr>
                <a:t>正负极性</a:t>
              </a:r>
              <a:endParaRPr lang="zh-CN" altLang="en-US" sz="2400" i="1">
                <a:solidFill>
                  <a:srgbClr val="000000"/>
                </a:solidFill>
                <a:latin typeface="Times New Roman" panose="02020603050405020304" pitchFamily="18" charset="0"/>
              </a:endParaRPr>
            </a:p>
          </p:txBody>
        </p:sp>
        <p:grpSp>
          <p:nvGrpSpPr>
            <p:cNvPr id="13348" name="Group 90">
              <a:extLst>
                <a:ext uri="{FF2B5EF4-FFF2-40B4-BE49-F238E27FC236}">
                  <a16:creationId xmlns:a16="http://schemas.microsoft.com/office/drawing/2014/main" id="{39DFFB0D-A30F-0C58-60D6-614D2070D9A8}"/>
                </a:ext>
              </a:extLst>
            </p:cNvPr>
            <p:cNvGrpSpPr>
              <a:grpSpLocks/>
            </p:cNvGrpSpPr>
            <p:nvPr/>
          </p:nvGrpSpPr>
          <p:grpSpPr bwMode="auto">
            <a:xfrm>
              <a:off x="1015" y="0"/>
              <a:ext cx="1520" cy="688"/>
              <a:chOff x="7" y="0"/>
              <a:chExt cx="1520" cy="688"/>
            </a:xfrm>
          </p:grpSpPr>
          <p:sp>
            <p:nvSpPr>
              <p:cNvPr id="13349" name="Text Box 91">
                <a:extLst>
                  <a:ext uri="{FF2B5EF4-FFF2-40B4-BE49-F238E27FC236}">
                    <a16:creationId xmlns:a16="http://schemas.microsoft.com/office/drawing/2014/main" id="{10A9AD71-03D2-38C0-DA9B-158B44B769E8}"/>
                  </a:ext>
                </a:extLst>
              </p:cNvPr>
              <p:cNvSpPr txBox="1">
                <a:spLocks noChangeArrowheads="1"/>
              </p:cNvSpPr>
              <p:nvPr/>
            </p:nvSpPr>
            <p:spPr bwMode="auto">
              <a:xfrm>
                <a:off x="393" y="56"/>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00"/>
                    </a:solidFill>
                    <a:latin typeface="Times New Roman" panose="02020603050405020304" pitchFamily="18" charset="0"/>
                  </a:rPr>
                  <a:t>+</a:t>
                </a:r>
              </a:p>
            </p:txBody>
          </p:sp>
          <p:sp>
            <p:nvSpPr>
              <p:cNvPr id="13350" name="Text Box 92">
                <a:extLst>
                  <a:ext uri="{FF2B5EF4-FFF2-40B4-BE49-F238E27FC236}">
                    <a16:creationId xmlns:a16="http://schemas.microsoft.com/office/drawing/2014/main" id="{F672A31C-4D2A-23A4-0A9B-56DFC40BBA70}"/>
                  </a:ext>
                </a:extLst>
              </p:cNvPr>
              <p:cNvSpPr txBox="1">
                <a:spLocks noChangeArrowheads="1"/>
              </p:cNvSpPr>
              <p:nvPr/>
            </p:nvSpPr>
            <p:spPr bwMode="auto">
              <a:xfrm>
                <a:off x="823" y="36"/>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00"/>
                    </a:solidFill>
                    <a:latin typeface="Times New Roman" panose="02020603050405020304" pitchFamily="18" charset="0"/>
                  </a:rPr>
                  <a:t>–</a:t>
                </a:r>
                <a:endParaRPr lang="zh-CN" altLang="en-US" sz="2400">
                  <a:solidFill>
                    <a:srgbClr val="FF0000"/>
                  </a:solidFill>
                  <a:latin typeface="Times New Roman" panose="02020603050405020304" pitchFamily="18" charset="0"/>
                </a:endParaRPr>
              </a:p>
            </p:txBody>
          </p:sp>
          <p:sp>
            <p:nvSpPr>
              <p:cNvPr id="13351" name="Text Box 93">
                <a:extLst>
                  <a:ext uri="{FF2B5EF4-FFF2-40B4-BE49-F238E27FC236}">
                    <a16:creationId xmlns:a16="http://schemas.microsoft.com/office/drawing/2014/main" id="{D1C5A08C-21CB-C3AD-965A-E704AFB06352}"/>
                  </a:ext>
                </a:extLst>
              </p:cNvPr>
              <p:cNvSpPr txBox="1">
                <a:spLocks noChangeArrowheads="1"/>
              </p:cNvSpPr>
              <p:nvPr/>
            </p:nvSpPr>
            <p:spPr bwMode="auto">
              <a:xfrm>
                <a:off x="7" y="349"/>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6600"/>
                    </a:solidFill>
                    <a:latin typeface="Times New Roman" panose="02020603050405020304" pitchFamily="18" charset="0"/>
                  </a:rPr>
                  <a:t>a</a:t>
                </a:r>
              </a:p>
            </p:txBody>
          </p:sp>
          <p:sp>
            <p:nvSpPr>
              <p:cNvPr id="13352" name="Text Box 94">
                <a:extLst>
                  <a:ext uri="{FF2B5EF4-FFF2-40B4-BE49-F238E27FC236}">
                    <a16:creationId xmlns:a16="http://schemas.microsoft.com/office/drawing/2014/main" id="{F1F51D35-B4FA-D97F-B26E-9482FE438782}"/>
                  </a:ext>
                </a:extLst>
              </p:cNvPr>
              <p:cNvSpPr txBox="1">
                <a:spLocks noChangeArrowheads="1"/>
              </p:cNvSpPr>
              <p:nvPr/>
            </p:nvSpPr>
            <p:spPr bwMode="auto">
              <a:xfrm>
                <a:off x="1303" y="397"/>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6600"/>
                    </a:solidFill>
                    <a:latin typeface="Times New Roman" panose="02020603050405020304" pitchFamily="18" charset="0"/>
                  </a:rPr>
                  <a:t>b</a:t>
                </a:r>
              </a:p>
            </p:txBody>
          </p:sp>
          <p:sp>
            <p:nvSpPr>
              <p:cNvPr id="13391" name="Text Box 95">
                <a:extLst>
                  <a:ext uri="{FF2B5EF4-FFF2-40B4-BE49-F238E27FC236}">
                    <a16:creationId xmlns:a16="http://schemas.microsoft.com/office/drawing/2014/main" id="{ED8E3214-E8D0-3D30-7B1D-A84D5758D9C7}"/>
                  </a:ext>
                </a:extLst>
              </p:cNvPr>
              <p:cNvSpPr txBox="1">
                <a:spLocks noChangeArrowheads="1"/>
              </p:cNvSpPr>
              <p:nvPr/>
            </p:nvSpPr>
            <p:spPr bwMode="auto">
              <a:xfrm>
                <a:off x="601" y="0"/>
                <a:ext cx="359" cy="221"/>
              </a:xfrm>
              <a:prstGeom prst="rect">
                <a:avLst/>
              </a:prstGeom>
              <a:noFill/>
              <a:ln>
                <a:noFill/>
              </a:ln>
            </p:spPr>
            <p:txBody>
              <a:bodyPr>
                <a:spAutoFit/>
              </a:bodyPr>
              <a:lstStyle/>
              <a:p>
                <a:pPr algn="ctr" eaLnBrk="1" hangingPunct="1">
                  <a:lnSpc>
                    <a:spcPct val="70000"/>
                  </a:lnSpc>
                  <a:spcBef>
                    <a:spcPct val="50000"/>
                  </a:spcBef>
                  <a:buClr>
                    <a:schemeClr val="tx1"/>
                  </a:buClr>
                  <a:defRPr/>
                </a:pPr>
                <a:r>
                  <a:rPr lang="en-US" altLang="zh-CN" sz="2400" i="1">
                    <a:solidFill>
                      <a:srgbClr val="FF0000"/>
                    </a:solidFill>
                  </a:rPr>
                  <a:t>U</a:t>
                </a:r>
                <a:endParaRPr lang="en-US" altLang="zh-CN" sz="2400" i="1">
                  <a:solidFill>
                    <a:srgbClr val="FF0000"/>
                  </a:solidFill>
                  <a:effectLst>
                    <a:outerShdw blurRad="38100" dist="38100" dir="2700000" algn="tl">
                      <a:srgbClr val="C0C0C0"/>
                    </a:outerShdw>
                  </a:effectLst>
                </a:endParaRPr>
              </a:p>
            </p:txBody>
          </p:sp>
          <p:sp>
            <p:nvSpPr>
              <p:cNvPr id="13354" name="Line 96">
                <a:extLst>
                  <a:ext uri="{FF2B5EF4-FFF2-40B4-BE49-F238E27FC236}">
                    <a16:creationId xmlns:a16="http://schemas.microsoft.com/office/drawing/2014/main" id="{9556B66B-89DC-7338-3CCB-F20EB0A17040}"/>
                  </a:ext>
                </a:extLst>
              </p:cNvPr>
              <p:cNvSpPr>
                <a:spLocks noChangeShapeType="1"/>
              </p:cNvSpPr>
              <p:nvPr/>
            </p:nvSpPr>
            <p:spPr bwMode="auto">
              <a:xfrm rot="5400000">
                <a:off x="764" y="-166"/>
                <a:ext cx="0" cy="11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55" name="Oval 97">
                <a:extLst>
                  <a:ext uri="{FF2B5EF4-FFF2-40B4-BE49-F238E27FC236}">
                    <a16:creationId xmlns:a16="http://schemas.microsoft.com/office/drawing/2014/main" id="{411A12EA-55D0-2FEB-F60B-BBF7EC95094F}"/>
                  </a:ext>
                </a:extLst>
              </p:cNvPr>
              <p:cNvSpPr>
                <a:spLocks noChangeArrowheads="1"/>
              </p:cNvSpPr>
              <p:nvPr/>
            </p:nvSpPr>
            <p:spPr bwMode="auto">
              <a:xfrm rot="5400000">
                <a:off x="614" y="260"/>
                <a:ext cx="283" cy="28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3356" name="Oval 98">
                <a:extLst>
                  <a:ext uri="{FF2B5EF4-FFF2-40B4-BE49-F238E27FC236}">
                    <a16:creationId xmlns:a16="http://schemas.microsoft.com/office/drawing/2014/main" id="{0C73C8DB-5E59-8AC2-1F11-1ED734258C5C}"/>
                  </a:ext>
                </a:extLst>
              </p:cNvPr>
              <p:cNvSpPr>
                <a:spLocks noChangeArrowheads="1"/>
              </p:cNvSpPr>
              <p:nvPr/>
            </p:nvSpPr>
            <p:spPr bwMode="auto">
              <a:xfrm>
                <a:off x="1318" y="389"/>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3357" name="Oval 99">
                <a:extLst>
                  <a:ext uri="{FF2B5EF4-FFF2-40B4-BE49-F238E27FC236}">
                    <a16:creationId xmlns:a16="http://schemas.microsoft.com/office/drawing/2014/main" id="{7A127EBA-D3DB-CB07-A697-BFE6380134E3}"/>
                  </a:ext>
                </a:extLst>
              </p:cNvPr>
              <p:cNvSpPr>
                <a:spLocks noChangeArrowheads="1"/>
              </p:cNvSpPr>
              <p:nvPr/>
            </p:nvSpPr>
            <p:spPr bwMode="auto">
              <a:xfrm>
                <a:off x="144" y="397"/>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grpSp>
        <p:nvGrpSpPr>
          <p:cNvPr id="16" name="Group 100">
            <a:extLst>
              <a:ext uri="{FF2B5EF4-FFF2-40B4-BE49-F238E27FC236}">
                <a16:creationId xmlns:a16="http://schemas.microsoft.com/office/drawing/2014/main" id="{6ABB35C0-6268-6244-A04E-227C1A891C9E}"/>
              </a:ext>
            </a:extLst>
          </p:cNvPr>
          <p:cNvGrpSpPr>
            <a:grpSpLocks/>
          </p:cNvGrpSpPr>
          <p:nvPr/>
        </p:nvGrpSpPr>
        <p:grpSpPr bwMode="auto">
          <a:xfrm>
            <a:off x="7845425" y="1270000"/>
            <a:ext cx="977900" cy="1566863"/>
            <a:chOff x="6" y="0"/>
            <a:chExt cx="616" cy="680"/>
          </a:xfrm>
        </p:grpSpPr>
        <p:sp>
          <p:nvSpPr>
            <p:cNvPr id="13344" name="Text Box 101">
              <a:extLst>
                <a:ext uri="{FF2B5EF4-FFF2-40B4-BE49-F238E27FC236}">
                  <a16:creationId xmlns:a16="http://schemas.microsoft.com/office/drawing/2014/main" id="{2856726C-683D-AFEA-18C1-103D7B12CD72}"/>
                </a:ext>
              </a:extLst>
            </p:cNvPr>
            <p:cNvSpPr txBox="1">
              <a:spLocks noChangeArrowheads="1"/>
            </p:cNvSpPr>
            <p:nvPr/>
          </p:nvSpPr>
          <p:spPr bwMode="auto">
            <a:xfrm>
              <a:off x="6" y="299"/>
              <a:ext cx="305"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 U</a:t>
              </a:r>
            </a:p>
          </p:txBody>
        </p:sp>
        <p:sp>
          <p:nvSpPr>
            <p:cNvPr id="13345" name="Text Box 102">
              <a:extLst>
                <a:ext uri="{FF2B5EF4-FFF2-40B4-BE49-F238E27FC236}">
                  <a16:creationId xmlns:a16="http://schemas.microsoft.com/office/drawing/2014/main" id="{5FAF12E5-CB73-A547-9158-246D17F2B675}"/>
                </a:ext>
              </a:extLst>
            </p:cNvPr>
            <p:cNvSpPr txBox="1">
              <a:spLocks noChangeArrowheads="1"/>
            </p:cNvSpPr>
            <p:nvPr/>
          </p:nvSpPr>
          <p:spPr bwMode="auto">
            <a:xfrm>
              <a:off x="94" y="0"/>
              <a:ext cx="528"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00"/>
                  </a:solidFill>
                  <a:latin typeface="Times New Roman" panose="02020603050405020304" pitchFamily="18" charset="0"/>
                </a:rPr>
                <a:t>+</a:t>
              </a:r>
            </a:p>
          </p:txBody>
        </p:sp>
        <p:sp>
          <p:nvSpPr>
            <p:cNvPr id="13346" name="Text Box 103">
              <a:extLst>
                <a:ext uri="{FF2B5EF4-FFF2-40B4-BE49-F238E27FC236}">
                  <a16:creationId xmlns:a16="http://schemas.microsoft.com/office/drawing/2014/main" id="{7AE0C95F-3E4A-E063-466C-5B505C734311}"/>
                </a:ext>
              </a:extLst>
            </p:cNvPr>
            <p:cNvSpPr txBox="1">
              <a:spLocks noChangeArrowheads="1"/>
            </p:cNvSpPr>
            <p:nvPr/>
          </p:nvSpPr>
          <p:spPr bwMode="auto">
            <a:xfrm>
              <a:off x="94" y="480"/>
              <a:ext cx="288" cy="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_</a:t>
              </a:r>
            </a:p>
          </p:txBody>
        </p:sp>
      </p:grpSp>
      <p:grpSp>
        <p:nvGrpSpPr>
          <p:cNvPr id="17" name="Group 120">
            <a:extLst>
              <a:ext uri="{FF2B5EF4-FFF2-40B4-BE49-F238E27FC236}">
                <a16:creationId xmlns:a16="http://schemas.microsoft.com/office/drawing/2014/main" id="{1083E3BA-35A8-C52E-49D9-6A4130AFA9CA}"/>
              </a:ext>
            </a:extLst>
          </p:cNvPr>
          <p:cNvGrpSpPr>
            <a:grpSpLocks/>
          </p:cNvGrpSpPr>
          <p:nvPr/>
        </p:nvGrpSpPr>
        <p:grpSpPr bwMode="auto">
          <a:xfrm>
            <a:off x="5435600" y="1144588"/>
            <a:ext cx="3409950" cy="1852612"/>
            <a:chOff x="0" y="0"/>
            <a:chExt cx="2148" cy="1167"/>
          </a:xfrm>
        </p:grpSpPr>
        <p:sp>
          <p:nvSpPr>
            <p:cNvPr id="13332" name="Text Box 121">
              <a:extLst>
                <a:ext uri="{FF2B5EF4-FFF2-40B4-BE49-F238E27FC236}">
                  <a16:creationId xmlns:a16="http://schemas.microsoft.com/office/drawing/2014/main" id="{2B076165-6D76-2FAF-61C1-BEE137D39407}"/>
                </a:ext>
              </a:extLst>
            </p:cNvPr>
            <p:cNvSpPr txBox="1">
              <a:spLocks noChangeArrowheads="1"/>
            </p:cNvSpPr>
            <p:nvPr/>
          </p:nvSpPr>
          <p:spPr bwMode="auto">
            <a:xfrm>
              <a:off x="301" y="0"/>
              <a:ext cx="24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400">
                  <a:latin typeface="Times New Roman" panose="02020603050405020304" pitchFamily="18" charset="0"/>
                </a:rPr>
                <a:t>+</a:t>
              </a:r>
            </a:p>
          </p:txBody>
        </p:sp>
        <p:sp>
          <p:nvSpPr>
            <p:cNvPr id="13333" name="Line 122">
              <a:extLst>
                <a:ext uri="{FF2B5EF4-FFF2-40B4-BE49-F238E27FC236}">
                  <a16:creationId xmlns:a16="http://schemas.microsoft.com/office/drawing/2014/main" id="{34E22E75-A1F0-D20D-E1EF-4039D45AF79C}"/>
                </a:ext>
              </a:extLst>
            </p:cNvPr>
            <p:cNvSpPr>
              <a:spLocks noChangeShapeType="1"/>
            </p:cNvSpPr>
            <p:nvPr/>
          </p:nvSpPr>
          <p:spPr bwMode="auto">
            <a:xfrm>
              <a:off x="521" y="71"/>
              <a:ext cx="0" cy="1095"/>
            </a:xfrm>
            <a:prstGeom prst="line">
              <a:avLst/>
            </a:prstGeom>
            <a:noFill/>
            <a:ln w="381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34" name="Oval 123">
              <a:extLst>
                <a:ext uri="{FF2B5EF4-FFF2-40B4-BE49-F238E27FC236}">
                  <a16:creationId xmlns:a16="http://schemas.microsoft.com/office/drawing/2014/main" id="{F2C62C18-1D35-0114-1994-7DC2E84788D0}"/>
                </a:ext>
              </a:extLst>
            </p:cNvPr>
            <p:cNvSpPr>
              <a:spLocks noChangeArrowheads="1"/>
            </p:cNvSpPr>
            <p:nvPr/>
          </p:nvSpPr>
          <p:spPr bwMode="auto">
            <a:xfrm>
              <a:off x="353" y="235"/>
              <a:ext cx="336" cy="336"/>
            </a:xfrm>
            <a:prstGeom prst="ellipse">
              <a:avLst/>
            </a:prstGeom>
            <a:noFill/>
            <a:ln w="38100" cap="sq">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3335" name="Line 124">
              <a:extLst>
                <a:ext uri="{FF2B5EF4-FFF2-40B4-BE49-F238E27FC236}">
                  <a16:creationId xmlns:a16="http://schemas.microsoft.com/office/drawing/2014/main" id="{FC307FCA-67B4-BDE6-E655-B74054586A4A}"/>
                </a:ext>
              </a:extLst>
            </p:cNvPr>
            <p:cNvSpPr>
              <a:spLocks noChangeShapeType="1"/>
            </p:cNvSpPr>
            <p:nvPr/>
          </p:nvSpPr>
          <p:spPr bwMode="auto">
            <a:xfrm rot="-5400000">
              <a:off x="1305" y="-711"/>
              <a:ext cx="0" cy="1564"/>
            </a:xfrm>
            <a:prstGeom prst="line">
              <a:avLst/>
            </a:prstGeom>
            <a:noFill/>
            <a:ln w="381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36" name="Line 125">
              <a:extLst>
                <a:ext uri="{FF2B5EF4-FFF2-40B4-BE49-F238E27FC236}">
                  <a16:creationId xmlns:a16="http://schemas.microsoft.com/office/drawing/2014/main" id="{56B6803F-A857-4124-3799-4A717AD82FF1}"/>
                </a:ext>
              </a:extLst>
            </p:cNvPr>
            <p:cNvSpPr>
              <a:spLocks noChangeShapeType="1"/>
            </p:cNvSpPr>
            <p:nvPr/>
          </p:nvSpPr>
          <p:spPr bwMode="auto">
            <a:xfrm rot="-5400000">
              <a:off x="1305" y="385"/>
              <a:ext cx="0" cy="1564"/>
            </a:xfrm>
            <a:prstGeom prst="line">
              <a:avLst/>
            </a:prstGeom>
            <a:noFill/>
            <a:ln w="381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37" name="Line 126">
              <a:extLst>
                <a:ext uri="{FF2B5EF4-FFF2-40B4-BE49-F238E27FC236}">
                  <a16:creationId xmlns:a16="http://schemas.microsoft.com/office/drawing/2014/main" id="{2209D664-500B-D72E-408D-7238906C95EF}"/>
                </a:ext>
              </a:extLst>
            </p:cNvPr>
            <p:cNvSpPr>
              <a:spLocks noChangeShapeType="1"/>
            </p:cNvSpPr>
            <p:nvPr/>
          </p:nvSpPr>
          <p:spPr bwMode="auto">
            <a:xfrm>
              <a:off x="2086" y="89"/>
              <a:ext cx="1" cy="356"/>
            </a:xfrm>
            <a:prstGeom prst="line">
              <a:avLst/>
            </a:prstGeom>
            <a:noFill/>
            <a:ln w="381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38" name="Line 127">
              <a:extLst>
                <a:ext uri="{FF2B5EF4-FFF2-40B4-BE49-F238E27FC236}">
                  <a16:creationId xmlns:a16="http://schemas.microsoft.com/office/drawing/2014/main" id="{95E80E86-58E6-1A85-AA76-52B9259497D7}"/>
                </a:ext>
              </a:extLst>
            </p:cNvPr>
            <p:cNvSpPr>
              <a:spLocks noChangeShapeType="1"/>
            </p:cNvSpPr>
            <p:nvPr/>
          </p:nvSpPr>
          <p:spPr bwMode="auto">
            <a:xfrm>
              <a:off x="2086" y="743"/>
              <a:ext cx="0" cy="423"/>
            </a:xfrm>
            <a:prstGeom prst="line">
              <a:avLst/>
            </a:prstGeom>
            <a:noFill/>
            <a:ln w="381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39" name="Line 128">
              <a:extLst>
                <a:ext uri="{FF2B5EF4-FFF2-40B4-BE49-F238E27FC236}">
                  <a16:creationId xmlns:a16="http://schemas.microsoft.com/office/drawing/2014/main" id="{84A9C86A-6D5E-A7B0-8DCC-D9A74DD46277}"/>
                </a:ext>
              </a:extLst>
            </p:cNvPr>
            <p:cNvSpPr>
              <a:spLocks noChangeShapeType="1"/>
            </p:cNvSpPr>
            <p:nvPr/>
          </p:nvSpPr>
          <p:spPr bwMode="auto">
            <a:xfrm>
              <a:off x="358" y="643"/>
              <a:ext cx="87" cy="0"/>
            </a:xfrm>
            <a:prstGeom prst="line">
              <a:avLst/>
            </a:prstGeom>
            <a:noFill/>
            <a:ln w="12700" cap="sq">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340" name="Text Box 129">
              <a:extLst>
                <a:ext uri="{FF2B5EF4-FFF2-40B4-BE49-F238E27FC236}">
                  <a16:creationId xmlns:a16="http://schemas.microsoft.com/office/drawing/2014/main" id="{60A53BF3-2A75-591A-DFF2-20ACF5D0DB37}"/>
                </a:ext>
              </a:extLst>
            </p:cNvPr>
            <p:cNvSpPr txBox="1">
              <a:spLocks noChangeArrowheads="1"/>
            </p:cNvSpPr>
            <p:nvPr/>
          </p:nvSpPr>
          <p:spPr bwMode="auto">
            <a:xfrm>
              <a:off x="171" y="720"/>
              <a:ext cx="35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400" i="1">
                  <a:latin typeface="Times New Roman" panose="02020603050405020304" pitchFamily="18" charset="0"/>
                </a:rPr>
                <a:t>R</a:t>
              </a:r>
              <a:r>
                <a:rPr lang="en-US" altLang="zh-CN" sz="2400" baseline="-25000">
                  <a:latin typeface="Times New Roman" panose="02020603050405020304" pitchFamily="18" charset="0"/>
                </a:rPr>
                <a:t>0</a:t>
              </a:r>
            </a:p>
          </p:txBody>
        </p:sp>
        <p:sp>
          <p:nvSpPr>
            <p:cNvPr id="13341" name="Text Box 130">
              <a:extLst>
                <a:ext uri="{FF2B5EF4-FFF2-40B4-BE49-F238E27FC236}">
                  <a16:creationId xmlns:a16="http://schemas.microsoft.com/office/drawing/2014/main" id="{77319453-5A5F-FC7B-7E78-AEB863E4149A}"/>
                </a:ext>
              </a:extLst>
            </p:cNvPr>
            <p:cNvSpPr txBox="1">
              <a:spLocks noChangeArrowheads="1"/>
            </p:cNvSpPr>
            <p:nvPr/>
          </p:nvSpPr>
          <p:spPr bwMode="auto">
            <a:xfrm>
              <a:off x="0" y="147"/>
              <a:ext cx="426"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E</a:t>
              </a:r>
            </a:p>
            <a:p>
              <a:pPr algn="ctr" eaLnBrk="1" hangingPunct="1">
                <a:spcBef>
                  <a:spcPct val="0"/>
                </a:spcBef>
                <a:buFontTx/>
                <a:buNone/>
              </a:pPr>
              <a:r>
                <a:rPr lang="en-US" altLang="zh-CN" sz="2400">
                  <a:solidFill>
                    <a:srgbClr val="FF0000"/>
                  </a:solidFill>
                  <a:latin typeface="Times New Roman" panose="02020603050405020304" pitchFamily="18" charset="0"/>
                </a:rPr>
                <a:t>3V</a:t>
              </a:r>
            </a:p>
          </p:txBody>
        </p:sp>
        <p:sp useBgFill="1">
          <p:nvSpPr>
            <p:cNvPr id="13342" name="Rectangle 131">
              <a:extLst>
                <a:ext uri="{FF2B5EF4-FFF2-40B4-BE49-F238E27FC236}">
                  <a16:creationId xmlns:a16="http://schemas.microsoft.com/office/drawing/2014/main" id="{5A0AC833-A57C-9242-ED78-EA0E7C20B4E5}"/>
                </a:ext>
              </a:extLst>
            </p:cNvPr>
            <p:cNvSpPr>
              <a:spLocks noChangeArrowheads="1"/>
            </p:cNvSpPr>
            <p:nvPr/>
          </p:nvSpPr>
          <p:spPr bwMode="auto">
            <a:xfrm>
              <a:off x="462" y="723"/>
              <a:ext cx="118" cy="302"/>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3343" name="Rectangle 132">
              <a:extLst>
                <a:ext uri="{FF2B5EF4-FFF2-40B4-BE49-F238E27FC236}">
                  <a16:creationId xmlns:a16="http://schemas.microsoft.com/office/drawing/2014/main" id="{8DFAD2EA-39D9-E2E8-E895-078C29BD73AC}"/>
                </a:ext>
              </a:extLst>
            </p:cNvPr>
            <p:cNvSpPr>
              <a:spLocks noChangeArrowheads="1"/>
            </p:cNvSpPr>
            <p:nvPr/>
          </p:nvSpPr>
          <p:spPr bwMode="auto">
            <a:xfrm>
              <a:off x="2030" y="450"/>
              <a:ext cx="118" cy="302"/>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3413" name="Text Box 133">
            <a:extLst>
              <a:ext uri="{FF2B5EF4-FFF2-40B4-BE49-F238E27FC236}">
                <a16:creationId xmlns:a16="http://schemas.microsoft.com/office/drawing/2014/main" id="{1B0DB107-6B7F-D748-8DFB-1FF1B0B40614}"/>
              </a:ext>
            </a:extLst>
          </p:cNvPr>
          <p:cNvSpPr txBox="1">
            <a:spLocks noChangeArrowheads="1"/>
          </p:cNvSpPr>
          <p:nvPr/>
        </p:nvSpPr>
        <p:spPr bwMode="auto">
          <a:xfrm>
            <a:off x="606425" y="5740400"/>
            <a:ext cx="7929563"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solidFill>
                  <a:srgbClr val="CC0000"/>
                </a:solidFill>
                <a:latin typeface="Times New Roman" panose="02020603050405020304" pitchFamily="18" charset="0"/>
              </a:rPr>
              <a:t>注意：</a:t>
            </a:r>
            <a:r>
              <a:rPr lang="zh-CN" altLang="en-US" sz="2400">
                <a:latin typeface="Times New Roman" panose="02020603050405020304" pitchFamily="18" charset="0"/>
              </a:rPr>
              <a:t>在参考方向选定后</a:t>
            </a:r>
            <a:r>
              <a:rPr lang="en-US" altLang="zh-CN" sz="2400">
                <a:latin typeface="Times New Roman" panose="02020603050405020304" pitchFamily="18" charset="0"/>
              </a:rPr>
              <a:t>,</a:t>
            </a:r>
            <a:r>
              <a:rPr lang="zh-CN" altLang="en-US" sz="2400">
                <a:latin typeface="Times New Roman" panose="02020603050405020304" pitchFamily="18" charset="0"/>
              </a:rPr>
              <a:t>电流</a:t>
            </a:r>
            <a:r>
              <a:rPr lang="en-US" altLang="zh-CN" sz="2400">
                <a:latin typeface="Times New Roman" panose="02020603050405020304" pitchFamily="18" charset="0"/>
              </a:rPr>
              <a:t>(</a:t>
            </a:r>
            <a:r>
              <a:rPr lang="zh-CN" altLang="en-US" sz="2400">
                <a:latin typeface="Times New Roman" panose="02020603050405020304" pitchFamily="18" charset="0"/>
              </a:rPr>
              <a:t>或电压</a:t>
            </a:r>
            <a:r>
              <a:rPr lang="en-US" altLang="zh-CN" sz="2400">
                <a:latin typeface="Times New Roman" panose="02020603050405020304" pitchFamily="18" charset="0"/>
              </a:rPr>
              <a:t>)</a:t>
            </a:r>
            <a:r>
              <a:rPr lang="zh-CN" altLang="en-US" sz="2400">
                <a:latin typeface="Times New Roman" panose="02020603050405020304" pitchFamily="18" charset="0"/>
              </a:rPr>
              <a:t>值才有正负之分。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3322"/>
                                        </p:tgtEl>
                                        <p:attrNameLst>
                                          <p:attrName>style.visibility</p:attrName>
                                        </p:attrNameLst>
                                      </p:cBhvr>
                                      <p:to>
                                        <p:strVal val="visible"/>
                                      </p:to>
                                    </p:set>
                                    <p:animEffect transition="in" filter="wipe(left)">
                                      <p:cBhvr>
                                        <p:cTn id="7" dur="500"/>
                                        <p:tgtEl>
                                          <p:spTgt spid="133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3326"/>
                                        </p:tgtEl>
                                        <p:attrNameLst>
                                          <p:attrName>style.visibility</p:attrName>
                                        </p:attrNameLst>
                                      </p:cBhvr>
                                      <p:to>
                                        <p:strVal val="visible"/>
                                      </p:to>
                                    </p:set>
                                    <p:animEffect transition="in" filter="wipe(left)">
                                      <p:cBhvr>
                                        <p:cTn id="17" dur="500"/>
                                        <p:tgtEl>
                                          <p:spTgt spid="1332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3314"/>
                                        </p:tgtEl>
                                        <p:attrNameLst>
                                          <p:attrName>style.visibility</p:attrName>
                                        </p:attrNameLst>
                                      </p:cBhvr>
                                      <p:to>
                                        <p:strVal val="visible"/>
                                      </p:to>
                                    </p:set>
                                    <p:animEffect transition="in" filter="wipe(left)">
                                      <p:cBhvr>
                                        <p:cTn id="22" dur="500"/>
                                        <p:tgtEl>
                                          <p:spTgt spid="1331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wipe(lef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3316">
                                            <p:txEl>
                                              <p:pRg st="0" end="0"/>
                                            </p:txEl>
                                          </p:spTgt>
                                        </p:tgtEl>
                                        <p:attrNameLst>
                                          <p:attrName>style.visibility</p:attrName>
                                        </p:attrNameLst>
                                      </p:cBhvr>
                                      <p:to>
                                        <p:strVal val="visible"/>
                                      </p:to>
                                    </p:set>
                                    <p:animEffect transition="in" filter="wipe(left)">
                                      <p:cBhvr>
                                        <p:cTn id="32" dur="500"/>
                                        <p:tgtEl>
                                          <p:spTgt spid="13316">
                                            <p:txEl>
                                              <p:pRg st="0" end="0"/>
                                            </p:txEl>
                                          </p:spTgt>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wipe(left)">
                                      <p:cBhvr>
                                        <p:cTn id="37" dur="500"/>
                                        <p:tgtEl>
                                          <p:spTgt spid="1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13327"/>
                                        </p:tgtEl>
                                        <p:attrNameLst>
                                          <p:attrName>style.visibility</p:attrName>
                                        </p:attrNameLst>
                                      </p:cBhvr>
                                      <p:to>
                                        <p:strVal val="visible"/>
                                      </p:to>
                                    </p:set>
                                    <p:animEffect transition="in" filter="wipe(up)">
                                      <p:cBhvr>
                                        <p:cTn id="42" dur="500"/>
                                        <p:tgtEl>
                                          <p:spTgt spid="13327"/>
                                        </p:tgtEl>
                                      </p:cBhvr>
                                    </p:animEffect>
                                  </p:childTnLst>
                                </p:cTn>
                              </p:par>
                            </p:childTnLst>
                          </p:cTn>
                        </p:par>
                        <p:par>
                          <p:cTn id="43" fill="hold" nodeType="afterGroup">
                            <p:stCondLst>
                              <p:cond delay="500"/>
                            </p:stCondLst>
                            <p:childTnLst>
                              <p:par>
                                <p:cTn id="44" presetID="22" presetClass="entr" presetSubtype="8" fill="hold"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left)">
                                      <p:cBhvr>
                                        <p:cTn id="46" dur="500"/>
                                        <p:tgtEl>
                                          <p:spTgt spid="4"/>
                                        </p:tgtEl>
                                      </p:cBhvr>
                                    </p:animEffect>
                                  </p:childTnLst>
                                </p:cTn>
                              </p:par>
                            </p:childTnLst>
                          </p:cTn>
                        </p:par>
                        <p:par>
                          <p:cTn id="47" fill="hold" nodeType="afterGroup">
                            <p:stCondLst>
                              <p:cond delay="1000"/>
                            </p:stCondLst>
                            <p:childTnLst>
                              <p:par>
                                <p:cTn id="48" presetID="22" presetClass="entr" presetSubtype="8" fill="hold" nodeType="afterEffect">
                                  <p:stCondLst>
                                    <p:cond delay="0"/>
                                  </p:stCondLst>
                                  <p:childTnLst>
                                    <p:set>
                                      <p:cBhvr>
                                        <p:cTn id="49" dur="1" fill="hold">
                                          <p:stCondLst>
                                            <p:cond delay="0"/>
                                          </p:stCondLst>
                                        </p:cTn>
                                        <p:tgtEl>
                                          <p:spTgt spid="13315"/>
                                        </p:tgtEl>
                                        <p:attrNameLst>
                                          <p:attrName>style.visibility</p:attrName>
                                        </p:attrNameLst>
                                      </p:cBhvr>
                                      <p:to>
                                        <p:strVal val="visible"/>
                                      </p:to>
                                    </p:set>
                                    <p:animEffect transition="in" filter="wipe(left)">
                                      <p:cBhvr>
                                        <p:cTn id="50" dur="500"/>
                                        <p:tgtEl>
                                          <p:spTgt spid="13315"/>
                                        </p:tgtEl>
                                      </p:cBhvr>
                                    </p:animEffect>
                                  </p:childTnLst>
                                </p:cTn>
                              </p:par>
                            </p:childTnLst>
                          </p:cTn>
                        </p:par>
                        <p:par>
                          <p:cTn id="51" fill="hold" nodeType="afterGroup">
                            <p:stCondLst>
                              <p:cond delay="1500"/>
                            </p:stCondLst>
                            <p:childTnLst>
                              <p:par>
                                <p:cTn id="52" presetID="22" presetClass="entr" presetSubtype="1" fill="hold" nodeType="afterEffect">
                                  <p:stCondLst>
                                    <p:cond delay="0"/>
                                  </p:stCondLst>
                                  <p:childTnLst>
                                    <p:set>
                                      <p:cBhvr>
                                        <p:cTn id="53" dur="1" fill="hold">
                                          <p:stCondLst>
                                            <p:cond delay="0"/>
                                          </p:stCondLst>
                                        </p:cTn>
                                        <p:tgtEl>
                                          <p:spTgt spid="13321"/>
                                        </p:tgtEl>
                                        <p:attrNameLst>
                                          <p:attrName>style.visibility</p:attrName>
                                        </p:attrNameLst>
                                      </p:cBhvr>
                                      <p:to>
                                        <p:strVal val="visible"/>
                                      </p:to>
                                    </p:set>
                                    <p:animEffect transition="in" filter="wipe(up)">
                                      <p:cBhvr>
                                        <p:cTn id="54" dur="500"/>
                                        <p:tgtEl>
                                          <p:spTgt spid="13321"/>
                                        </p:tgtEl>
                                      </p:cBhvr>
                                    </p:animEffect>
                                  </p:childTnLst>
                                </p:cTn>
                              </p:par>
                            </p:childTnLst>
                          </p:cTn>
                        </p:par>
                        <p:par>
                          <p:cTn id="55" fill="hold" nodeType="afterGroup">
                            <p:stCondLst>
                              <p:cond delay="2000"/>
                            </p:stCondLst>
                            <p:childTnLst>
                              <p:par>
                                <p:cTn id="56" presetID="22" presetClass="entr" presetSubtype="1" fill="hold" nodeType="afterEffect">
                                  <p:stCondLst>
                                    <p:cond delay="0"/>
                                  </p:stCondLst>
                                  <p:childTnLst>
                                    <p:set>
                                      <p:cBhvr>
                                        <p:cTn id="57" dur="1" fill="hold">
                                          <p:stCondLst>
                                            <p:cond delay="0"/>
                                          </p:stCondLst>
                                        </p:cTn>
                                        <p:tgtEl>
                                          <p:spTgt spid="16"/>
                                        </p:tgtEl>
                                        <p:attrNameLst>
                                          <p:attrName>style.visibility</p:attrName>
                                        </p:attrNameLst>
                                      </p:cBhvr>
                                      <p:to>
                                        <p:strVal val="visible"/>
                                      </p:to>
                                    </p:set>
                                    <p:animEffect transition="in" filter="wipe(up)">
                                      <p:cBhvr>
                                        <p:cTn id="58" dur="500"/>
                                        <p:tgtEl>
                                          <p:spTgt spid="1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3" presetClass="entr" presetSubtype="5" fill="hold" grpId="0" nodeType="clickEffect">
                                  <p:stCondLst>
                                    <p:cond delay="0"/>
                                  </p:stCondLst>
                                  <p:childTnLst>
                                    <p:set>
                                      <p:cBhvr>
                                        <p:cTn id="62" dur="1" fill="hold">
                                          <p:stCondLst>
                                            <p:cond delay="0"/>
                                          </p:stCondLst>
                                        </p:cTn>
                                        <p:tgtEl>
                                          <p:spTgt spid="13320"/>
                                        </p:tgtEl>
                                        <p:attrNameLst>
                                          <p:attrName>style.visibility</p:attrName>
                                        </p:attrNameLst>
                                      </p:cBhvr>
                                      <p:to>
                                        <p:strVal val="visible"/>
                                      </p:to>
                                    </p:set>
                                    <p:animEffect transition="in" filter="blinds(vertical)">
                                      <p:cBhvr>
                                        <p:cTn id="63" dur="500"/>
                                        <p:tgtEl>
                                          <p:spTgt spid="13320"/>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22" presetClass="entr" presetSubtype="8" fill="hold" nodeType="clickEffect">
                                  <p:stCondLst>
                                    <p:cond delay="0"/>
                                  </p:stCondLst>
                                  <p:childTnLst>
                                    <p:set>
                                      <p:cBhvr>
                                        <p:cTn id="67" dur="1" fill="hold">
                                          <p:stCondLst>
                                            <p:cond delay="0"/>
                                          </p:stCondLst>
                                        </p:cTn>
                                        <p:tgtEl>
                                          <p:spTgt spid="14"/>
                                        </p:tgtEl>
                                        <p:attrNameLst>
                                          <p:attrName>style.visibility</p:attrName>
                                        </p:attrNameLst>
                                      </p:cBhvr>
                                      <p:to>
                                        <p:strVal val="visible"/>
                                      </p:to>
                                    </p:set>
                                    <p:animEffect transition="in" filter="wipe(left)">
                                      <p:cBhvr>
                                        <p:cTn id="68" dur="500"/>
                                        <p:tgtEl>
                                          <p:spTgt spid="14"/>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1" fill="hold" grpId="0" nodeType="clickEffect">
                                  <p:stCondLst>
                                    <p:cond delay="0"/>
                                  </p:stCondLst>
                                  <p:childTnLst>
                                    <p:set>
                                      <p:cBhvr>
                                        <p:cTn id="72" dur="1" fill="hold">
                                          <p:stCondLst>
                                            <p:cond delay="0"/>
                                          </p:stCondLst>
                                        </p:cTn>
                                        <p:tgtEl>
                                          <p:spTgt spid="13370"/>
                                        </p:tgtEl>
                                        <p:attrNameLst>
                                          <p:attrName>style.visibility</p:attrName>
                                        </p:attrNameLst>
                                      </p:cBhvr>
                                      <p:to>
                                        <p:strVal val="visible"/>
                                      </p:to>
                                    </p:set>
                                    <p:animEffect transition="in" filter="wipe(up)">
                                      <p:cBhvr>
                                        <p:cTn id="73" dur="500"/>
                                        <p:tgtEl>
                                          <p:spTgt spid="13370"/>
                                        </p:tgtEl>
                                      </p:cBhvr>
                                    </p:animEffect>
                                  </p:childTnLst>
                                </p:cTn>
                              </p:par>
                            </p:childTnLst>
                          </p:cTn>
                        </p:par>
                        <p:par>
                          <p:cTn id="74" fill="hold" nodeType="afterGroup">
                            <p:stCondLst>
                              <p:cond delay="500"/>
                            </p:stCondLst>
                            <p:childTnLst>
                              <p:par>
                                <p:cTn id="75" presetID="22" presetClass="entr" presetSubtype="8" fill="hold" nodeType="afterEffect">
                                  <p:stCondLst>
                                    <p:cond delay="0"/>
                                  </p:stCondLst>
                                  <p:childTnLst>
                                    <p:set>
                                      <p:cBhvr>
                                        <p:cTn id="76" dur="1" fill="hold">
                                          <p:stCondLst>
                                            <p:cond delay="0"/>
                                          </p:stCondLst>
                                        </p:cTn>
                                        <p:tgtEl>
                                          <p:spTgt spid="2"/>
                                        </p:tgtEl>
                                        <p:attrNameLst>
                                          <p:attrName>style.visibility</p:attrName>
                                        </p:attrNameLst>
                                      </p:cBhvr>
                                      <p:to>
                                        <p:strVal val="visible"/>
                                      </p:to>
                                    </p:set>
                                    <p:animEffect transition="in" filter="wipe(left)">
                                      <p:cBhvr>
                                        <p:cTn id="77" dur="500"/>
                                        <p:tgtEl>
                                          <p:spTgt spid="2"/>
                                        </p:tgtEl>
                                      </p:cBhvr>
                                    </p:animEffect>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8" fill="hold" grpId="0" nodeType="clickEffect">
                                  <p:stCondLst>
                                    <p:cond delay="0"/>
                                  </p:stCondLst>
                                  <p:childTnLst>
                                    <p:set>
                                      <p:cBhvr>
                                        <p:cTn id="81" dur="1" fill="hold">
                                          <p:stCondLst>
                                            <p:cond delay="0"/>
                                          </p:stCondLst>
                                        </p:cTn>
                                        <p:tgtEl>
                                          <p:spTgt spid="13413"/>
                                        </p:tgtEl>
                                        <p:attrNameLst>
                                          <p:attrName>style.visibility</p:attrName>
                                        </p:attrNameLst>
                                      </p:cBhvr>
                                      <p:to>
                                        <p:strVal val="visible"/>
                                      </p:to>
                                    </p:set>
                                    <p:animEffect transition="in" filter="wipe(left)">
                                      <p:cBhvr>
                                        <p:cTn id="82" dur="500"/>
                                        <p:tgtEl>
                                          <p:spTgt spid="134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4" grpId="0" autoUpdateAnimBg="0"/>
      <p:bldP spid="13316" grpId="0" build="p" autoUpdateAnimBg="0"/>
      <p:bldP spid="13320" grpId="0" autoUpdateAnimBg="0"/>
      <p:bldP spid="13322" grpId="0" autoUpdateAnimBg="0"/>
      <p:bldP spid="13326" grpId="0" autoUpdateAnimBg="0"/>
      <p:bldP spid="13327" grpId="0" animBg="1" autoUpdateAnimBg="0"/>
      <p:bldP spid="13370" grpId="0" animBg="1" autoUpdateAnimBg="0"/>
      <p:bldP spid="13413" grpId="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6">
            <a:extLst>
              <a:ext uri="{FF2B5EF4-FFF2-40B4-BE49-F238E27FC236}">
                <a16:creationId xmlns:a16="http://schemas.microsoft.com/office/drawing/2014/main" id="{170CA9D1-7173-1E18-28C2-CE698030E7EE}"/>
              </a:ext>
            </a:extLst>
          </p:cNvPr>
          <p:cNvSpPr>
            <a:spLocks noChangeArrowheads="1"/>
          </p:cNvSpPr>
          <p:nvPr/>
        </p:nvSpPr>
        <p:spPr bwMode="auto">
          <a:xfrm>
            <a:off x="973138" y="3222625"/>
            <a:ext cx="1473200" cy="22098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4339" name="Text Box 7">
            <a:extLst>
              <a:ext uri="{FF2B5EF4-FFF2-40B4-BE49-F238E27FC236}">
                <a16:creationId xmlns:a16="http://schemas.microsoft.com/office/drawing/2014/main" id="{88309370-04E5-845A-BCC5-5D29DF4BF013}"/>
              </a:ext>
            </a:extLst>
          </p:cNvPr>
          <p:cNvSpPr txBox="1">
            <a:spLocks noChangeArrowheads="1"/>
          </p:cNvSpPr>
          <p:nvPr/>
        </p:nvSpPr>
        <p:spPr bwMode="auto">
          <a:xfrm>
            <a:off x="1965325" y="4129088"/>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p>
        </p:txBody>
      </p:sp>
      <p:grpSp>
        <p:nvGrpSpPr>
          <p:cNvPr id="14340" name="Group 8">
            <a:extLst>
              <a:ext uri="{FF2B5EF4-FFF2-40B4-BE49-F238E27FC236}">
                <a16:creationId xmlns:a16="http://schemas.microsoft.com/office/drawing/2014/main" id="{7E75F940-0357-12FC-2A62-00529EF7BCCD}"/>
              </a:ext>
            </a:extLst>
          </p:cNvPr>
          <p:cNvGrpSpPr>
            <a:grpSpLocks/>
          </p:cNvGrpSpPr>
          <p:nvPr/>
        </p:nvGrpSpPr>
        <p:grpSpPr bwMode="auto">
          <a:xfrm>
            <a:off x="454025" y="3265488"/>
            <a:ext cx="747713" cy="982662"/>
            <a:chOff x="0" y="0"/>
            <a:chExt cx="471" cy="619"/>
          </a:xfrm>
        </p:grpSpPr>
        <p:sp>
          <p:nvSpPr>
            <p:cNvPr id="2" name="Text Box 9">
              <a:extLst>
                <a:ext uri="{FF2B5EF4-FFF2-40B4-BE49-F238E27FC236}">
                  <a16:creationId xmlns:a16="http://schemas.microsoft.com/office/drawing/2014/main" id="{228131FB-398B-C703-CBD9-E502D7C76B46}"/>
                </a:ext>
              </a:extLst>
            </p:cNvPr>
            <p:cNvSpPr txBox="1">
              <a:spLocks noChangeArrowheads="1"/>
            </p:cNvSpPr>
            <p:nvPr/>
          </p:nvSpPr>
          <p:spPr bwMode="auto">
            <a:xfrm>
              <a:off x="19" y="331"/>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r>
                <a:rPr lang="en-US" altLang="zh-CN" sz="2400" i="1">
                  <a:solidFill>
                    <a:srgbClr val="008000"/>
                  </a:solidFill>
                  <a:latin typeface="Times New Roman" panose="02020603050405020304" pitchFamily="18" charset="0"/>
                  <a:ea typeface="隶书" panose="02010509060101010101" pitchFamily="49" charset="-122"/>
                </a:rPr>
                <a:t> </a:t>
              </a:r>
            </a:p>
          </p:txBody>
        </p:sp>
        <p:sp>
          <p:nvSpPr>
            <p:cNvPr id="14355" name="Oval 10">
              <a:extLst>
                <a:ext uri="{FF2B5EF4-FFF2-40B4-BE49-F238E27FC236}">
                  <a16:creationId xmlns:a16="http://schemas.microsoft.com/office/drawing/2014/main" id="{3CC8A555-B829-C7BF-F62A-0B80EA5B84D3}"/>
                </a:ext>
              </a:extLst>
            </p:cNvPr>
            <p:cNvSpPr>
              <a:spLocks noChangeArrowheads="1"/>
            </p:cNvSpPr>
            <p:nvPr/>
          </p:nvSpPr>
          <p:spPr bwMode="auto">
            <a:xfrm>
              <a:off x="183" y="197"/>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4356" name="Text Box 11">
              <a:extLst>
                <a:ext uri="{FF2B5EF4-FFF2-40B4-BE49-F238E27FC236}">
                  <a16:creationId xmlns:a16="http://schemas.microsoft.com/office/drawing/2014/main" id="{38410F8F-755D-F310-ACD7-DA2FFD5F3D76}"/>
                </a:ext>
              </a:extLst>
            </p:cNvPr>
            <p:cNvSpPr txBox="1">
              <a:spLocks noChangeArrowheads="1"/>
            </p:cNvSpPr>
            <p:nvPr/>
          </p:nvSpPr>
          <p:spPr bwMode="auto">
            <a:xfrm>
              <a:off x="0"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endParaRPr lang="en-US" altLang="zh-CN" sz="2400">
                <a:latin typeface="Times New Roman" panose="02020603050405020304" pitchFamily="18" charset="0"/>
              </a:endParaRPr>
            </a:p>
          </p:txBody>
        </p:sp>
      </p:grpSp>
      <p:sp>
        <p:nvSpPr>
          <p:cNvPr id="14341" name="Text Box 12">
            <a:extLst>
              <a:ext uri="{FF2B5EF4-FFF2-40B4-BE49-F238E27FC236}">
                <a16:creationId xmlns:a16="http://schemas.microsoft.com/office/drawing/2014/main" id="{2E5A2CFD-9108-FF79-E7B6-00EAD9C62460}"/>
              </a:ext>
            </a:extLst>
          </p:cNvPr>
          <p:cNvSpPr txBox="1">
            <a:spLocks noChangeArrowheads="1"/>
          </p:cNvSpPr>
          <p:nvPr/>
        </p:nvSpPr>
        <p:spPr bwMode="auto">
          <a:xfrm>
            <a:off x="395288" y="4598988"/>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0</a:t>
            </a:r>
            <a:endParaRPr lang="en-US" altLang="zh-CN" sz="2400" i="1">
              <a:solidFill>
                <a:schemeClr val="accent2"/>
              </a:solidFill>
              <a:latin typeface="Times New Roman" panose="02020603050405020304" pitchFamily="18" charset="0"/>
              <a:ea typeface="隶书" panose="02010509060101010101" pitchFamily="49" charset="-122"/>
            </a:endParaRPr>
          </a:p>
        </p:txBody>
      </p:sp>
      <p:sp useBgFill="1">
        <p:nvSpPr>
          <p:cNvPr id="14342" name="Rectangle 13">
            <a:extLst>
              <a:ext uri="{FF2B5EF4-FFF2-40B4-BE49-F238E27FC236}">
                <a16:creationId xmlns:a16="http://schemas.microsoft.com/office/drawing/2014/main" id="{46559DDB-289C-CFBA-D0A2-C74FFC1F58BC}"/>
              </a:ext>
            </a:extLst>
          </p:cNvPr>
          <p:cNvSpPr>
            <a:spLocks noChangeArrowheads="1"/>
          </p:cNvSpPr>
          <p:nvPr/>
        </p:nvSpPr>
        <p:spPr bwMode="auto">
          <a:xfrm rot="-5400000">
            <a:off x="715963" y="4797425"/>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4343" name="Rectangle 14">
            <a:extLst>
              <a:ext uri="{FF2B5EF4-FFF2-40B4-BE49-F238E27FC236}">
                <a16:creationId xmlns:a16="http://schemas.microsoft.com/office/drawing/2014/main" id="{5EC6AC39-6007-B7C8-1662-3BADAF7A9209}"/>
              </a:ext>
            </a:extLst>
          </p:cNvPr>
          <p:cNvSpPr>
            <a:spLocks noChangeArrowheads="1"/>
          </p:cNvSpPr>
          <p:nvPr/>
        </p:nvSpPr>
        <p:spPr bwMode="auto">
          <a:xfrm rot="-5400000">
            <a:off x="2179638" y="4289425"/>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4344" name="Line 15">
            <a:extLst>
              <a:ext uri="{FF2B5EF4-FFF2-40B4-BE49-F238E27FC236}">
                <a16:creationId xmlns:a16="http://schemas.microsoft.com/office/drawing/2014/main" id="{5D43CC06-DD5A-7FD9-AF5D-398BBDF08D7B}"/>
              </a:ext>
            </a:extLst>
          </p:cNvPr>
          <p:cNvSpPr>
            <a:spLocks noChangeShapeType="1"/>
          </p:cNvSpPr>
          <p:nvPr/>
        </p:nvSpPr>
        <p:spPr bwMode="auto">
          <a:xfrm>
            <a:off x="1393825" y="3070225"/>
            <a:ext cx="712788" cy="0"/>
          </a:xfrm>
          <a:prstGeom prst="line">
            <a:avLst/>
          </a:prstGeom>
          <a:noFill/>
          <a:ln w="38100">
            <a:solidFill>
              <a:srgbClr val="008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45" name="Text Box 16">
            <a:extLst>
              <a:ext uri="{FF2B5EF4-FFF2-40B4-BE49-F238E27FC236}">
                <a16:creationId xmlns:a16="http://schemas.microsoft.com/office/drawing/2014/main" id="{A10891A1-EAA2-FF6D-4308-69775901D19B}"/>
              </a:ext>
            </a:extLst>
          </p:cNvPr>
          <p:cNvSpPr txBox="1">
            <a:spLocks noChangeArrowheads="1"/>
          </p:cNvSpPr>
          <p:nvPr/>
        </p:nvSpPr>
        <p:spPr bwMode="auto">
          <a:xfrm>
            <a:off x="1565275" y="26368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I</a:t>
            </a:r>
            <a:endParaRPr lang="en-US" altLang="zh-CN" sz="2400">
              <a:solidFill>
                <a:srgbClr val="6600FF"/>
              </a:solidFill>
              <a:latin typeface="Times New Roman" panose="02020603050405020304" pitchFamily="18" charset="0"/>
            </a:endParaRPr>
          </a:p>
        </p:txBody>
      </p:sp>
      <p:sp>
        <p:nvSpPr>
          <p:cNvPr id="14346" name="Oval 17">
            <a:extLst>
              <a:ext uri="{FF2B5EF4-FFF2-40B4-BE49-F238E27FC236}">
                <a16:creationId xmlns:a16="http://schemas.microsoft.com/office/drawing/2014/main" id="{FDA87B9F-AC4A-0459-E468-8E688A6E0450}"/>
              </a:ext>
            </a:extLst>
          </p:cNvPr>
          <p:cNvSpPr>
            <a:spLocks noChangeArrowheads="1"/>
          </p:cNvSpPr>
          <p:nvPr/>
        </p:nvSpPr>
        <p:spPr bwMode="auto">
          <a:xfrm>
            <a:off x="1531938" y="5394325"/>
            <a:ext cx="76200" cy="76200"/>
          </a:xfrm>
          <a:prstGeom prst="ellipse">
            <a:avLst/>
          </a:prstGeom>
          <a:solidFill>
            <a:srgbClr val="FF006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4347" name="Oval 18">
            <a:extLst>
              <a:ext uri="{FF2B5EF4-FFF2-40B4-BE49-F238E27FC236}">
                <a16:creationId xmlns:a16="http://schemas.microsoft.com/office/drawing/2014/main" id="{0D9C581E-9843-5DC2-B668-1FF1A2C39397}"/>
              </a:ext>
            </a:extLst>
          </p:cNvPr>
          <p:cNvSpPr>
            <a:spLocks noChangeArrowheads="1"/>
          </p:cNvSpPr>
          <p:nvPr/>
        </p:nvSpPr>
        <p:spPr bwMode="auto">
          <a:xfrm>
            <a:off x="1531938" y="3184525"/>
            <a:ext cx="76200" cy="76200"/>
          </a:xfrm>
          <a:prstGeom prst="ellipse">
            <a:avLst/>
          </a:prstGeom>
          <a:solidFill>
            <a:srgbClr val="FF006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4348" name="Text Box 19">
            <a:extLst>
              <a:ext uri="{FF2B5EF4-FFF2-40B4-BE49-F238E27FC236}">
                <a16:creationId xmlns:a16="http://schemas.microsoft.com/office/drawing/2014/main" id="{2BB9A2F3-B885-C1E7-1243-B7AE5EA141C1}"/>
              </a:ext>
            </a:extLst>
          </p:cNvPr>
          <p:cNvSpPr txBox="1">
            <a:spLocks noChangeArrowheads="1"/>
          </p:cNvSpPr>
          <p:nvPr/>
        </p:nvSpPr>
        <p:spPr bwMode="auto">
          <a:xfrm>
            <a:off x="323850" y="3595688"/>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p>
        </p:txBody>
      </p:sp>
      <p:sp>
        <p:nvSpPr>
          <p:cNvPr id="14352" name="Text Box 20">
            <a:extLst>
              <a:ext uri="{FF2B5EF4-FFF2-40B4-BE49-F238E27FC236}">
                <a16:creationId xmlns:a16="http://schemas.microsoft.com/office/drawing/2014/main" id="{CF68208D-33D5-CFEB-5BE1-77C2A11805A4}"/>
              </a:ext>
            </a:extLst>
          </p:cNvPr>
          <p:cNvSpPr txBox="1">
            <a:spLocks noChangeArrowheads="1"/>
          </p:cNvSpPr>
          <p:nvPr/>
        </p:nvSpPr>
        <p:spPr bwMode="auto">
          <a:xfrm>
            <a:off x="2771775" y="3087688"/>
            <a:ext cx="58039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例如：图中若 </a:t>
            </a:r>
            <a:r>
              <a:rPr lang="en-US" altLang="zh-CN" sz="2400" i="1">
                <a:solidFill>
                  <a:srgbClr val="6600FF"/>
                </a:solidFill>
                <a:latin typeface="Times New Roman" panose="02020603050405020304" pitchFamily="18" charset="0"/>
              </a:rPr>
              <a:t>I </a:t>
            </a:r>
            <a:r>
              <a:rPr lang="en-US" altLang="zh-CN" sz="2400">
                <a:solidFill>
                  <a:srgbClr val="6600FF"/>
                </a:solidFill>
                <a:latin typeface="Times New Roman" panose="02020603050405020304" pitchFamily="18" charset="0"/>
              </a:rPr>
              <a:t>= 3 A</a:t>
            </a:r>
            <a:r>
              <a:rPr lang="zh-CN" altLang="en-US" sz="2400">
                <a:solidFill>
                  <a:srgbClr val="6600FF"/>
                </a:solidFill>
                <a:latin typeface="Times New Roman" panose="02020603050405020304" pitchFamily="18" charset="0"/>
              </a:rPr>
              <a:t>，则表明电流的实 际方向与参 考方向相同 ；反之，若 </a:t>
            </a:r>
            <a:r>
              <a:rPr lang="en-US" altLang="zh-CN" sz="2400" i="1">
                <a:solidFill>
                  <a:srgbClr val="6600FF"/>
                </a:solidFill>
                <a:latin typeface="Times New Roman" panose="02020603050405020304" pitchFamily="18" charset="0"/>
              </a:rPr>
              <a:t>I = –</a:t>
            </a:r>
            <a:r>
              <a:rPr lang="en-US" altLang="zh-CN" sz="2400">
                <a:solidFill>
                  <a:srgbClr val="6600FF"/>
                </a:solidFill>
                <a:latin typeface="Times New Roman" panose="02020603050405020304" pitchFamily="18" charset="0"/>
              </a:rPr>
              <a:t>3 A</a:t>
            </a:r>
            <a:r>
              <a:rPr lang="zh-CN" altLang="en-US" sz="2400">
                <a:solidFill>
                  <a:srgbClr val="6600FF"/>
                </a:solidFill>
                <a:latin typeface="Times New Roman" panose="02020603050405020304" pitchFamily="18" charset="0"/>
              </a:rPr>
              <a:t>，则表明电流的实际方与参考方向相反 。</a:t>
            </a:r>
          </a:p>
        </p:txBody>
      </p:sp>
      <p:sp>
        <p:nvSpPr>
          <p:cNvPr id="14353" name="Line 21">
            <a:extLst>
              <a:ext uri="{FF2B5EF4-FFF2-40B4-BE49-F238E27FC236}">
                <a16:creationId xmlns:a16="http://schemas.microsoft.com/office/drawing/2014/main" id="{D0C43A7A-671C-76CD-E7C8-E696E425DC5C}"/>
              </a:ext>
            </a:extLst>
          </p:cNvPr>
          <p:cNvSpPr>
            <a:spLocks noChangeShapeType="1"/>
          </p:cNvSpPr>
          <p:nvPr/>
        </p:nvSpPr>
        <p:spPr bwMode="auto">
          <a:xfrm flipH="1">
            <a:off x="1331913" y="3473450"/>
            <a:ext cx="712787" cy="0"/>
          </a:xfrm>
          <a:prstGeom prst="line">
            <a:avLst/>
          </a:prstGeom>
          <a:noFill/>
          <a:ln w="38100">
            <a:solidFill>
              <a:srgbClr val="FF0066"/>
            </a:solidFill>
            <a:prstDash val="dash"/>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354" name="Text Box 22">
            <a:extLst>
              <a:ext uri="{FF2B5EF4-FFF2-40B4-BE49-F238E27FC236}">
                <a16:creationId xmlns:a16="http://schemas.microsoft.com/office/drawing/2014/main" id="{3D0C759C-CD0D-8D09-FAF0-C45CC17C2B7C}"/>
              </a:ext>
            </a:extLst>
          </p:cNvPr>
          <p:cNvSpPr txBox="1">
            <a:spLocks noChangeArrowheads="1"/>
          </p:cNvSpPr>
          <p:nvPr/>
        </p:nvSpPr>
        <p:spPr bwMode="auto">
          <a:xfrm>
            <a:off x="2843213" y="4900613"/>
            <a:ext cx="584041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solidFill>
                  <a:srgbClr val="6600FF"/>
                </a:solidFill>
                <a:latin typeface="Times New Roman" panose="02020603050405020304" pitchFamily="18" charset="0"/>
              </a:rPr>
              <a:t>在电路图中所标电压、电流、电动势的方向，一般均为参考方向。</a:t>
            </a:r>
          </a:p>
        </p:txBody>
      </p:sp>
      <p:sp>
        <p:nvSpPr>
          <p:cNvPr id="14358" name="Rectangle 3">
            <a:extLst>
              <a:ext uri="{FF2B5EF4-FFF2-40B4-BE49-F238E27FC236}">
                <a16:creationId xmlns:a16="http://schemas.microsoft.com/office/drawing/2014/main" id="{772A7A0E-332B-5A4C-95B1-5B57ABCFCD8E}"/>
              </a:ext>
            </a:extLst>
          </p:cNvPr>
          <p:cNvSpPr>
            <a:spLocks noChangeArrowheads="1"/>
          </p:cNvSpPr>
          <p:nvPr/>
        </p:nvSpPr>
        <p:spPr bwMode="auto">
          <a:xfrm>
            <a:off x="284163" y="454025"/>
            <a:ext cx="5727700" cy="742950"/>
          </a:xfrm>
          <a:prstGeom prst="rect">
            <a:avLst/>
          </a:prstGeom>
          <a:noFill/>
          <a:ln>
            <a:noFill/>
          </a:ln>
        </p:spPr>
        <p:txBody>
          <a:bodyPr wrap="none" anchor="ctr"/>
          <a:lstStyle/>
          <a:p>
            <a:pPr eaLnBrk="1" hangingPunct="1">
              <a:spcBef>
                <a:spcPct val="50000"/>
              </a:spcBef>
              <a:buClr>
                <a:schemeClr val="tx1"/>
              </a:buClr>
              <a:defRPr/>
            </a:pPr>
            <a:r>
              <a:rPr lang="en-US" altLang="zh-CN" sz="2400" dirty="0">
                <a:solidFill>
                  <a:srgbClr val="C00000"/>
                </a:solidFill>
                <a:effectLst>
                  <a:outerShdw blurRad="38100" dist="38100" dir="2700000" algn="tl">
                    <a:srgbClr val="C0C0C0"/>
                  </a:outerShdw>
                </a:effectLst>
              </a:rPr>
              <a:t>(3)</a:t>
            </a:r>
            <a:r>
              <a:rPr lang="en-US" altLang="zh-CN" sz="2400" dirty="0">
                <a:solidFill>
                  <a:srgbClr val="C00000"/>
                </a:solidFill>
                <a:effectLst>
                  <a:outerShdw blurRad="38100" dist="38100" dir="2700000" algn="tl">
                    <a:srgbClr val="C0C0C0"/>
                  </a:outerShdw>
                </a:effectLst>
                <a:latin typeface="宋体" pitchFamily="2" charset="-122"/>
              </a:rPr>
              <a:t> </a:t>
            </a:r>
            <a:r>
              <a:rPr lang="zh-CN" altLang="en-US" sz="2400" dirty="0">
                <a:solidFill>
                  <a:srgbClr val="C00000"/>
                </a:solidFill>
                <a:effectLst>
                  <a:outerShdw blurRad="38100" dist="38100" dir="2700000" algn="tl">
                    <a:srgbClr val="C0C0C0"/>
                  </a:outerShdw>
                </a:effectLst>
                <a:latin typeface="宋体" pitchFamily="2" charset="-122"/>
              </a:rPr>
              <a:t>实际方向与</a:t>
            </a:r>
            <a:r>
              <a:rPr lang="zh-CN" altLang="en-US" sz="2400" dirty="0">
                <a:solidFill>
                  <a:srgbClr val="C00000"/>
                </a:solidFill>
                <a:effectLst>
                  <a:outerShdw blurRad="38100" dist="38100" dir="2700000" algn="tl">
                    <a:srgbClr val="C0C0C0"/>
                  </a:outerShdw>
                </a:effectLst>
                <a:latin typeface="Tahoma" pitchFamily="34" charset="0"/>
              </a:rPr>
              <a:t>参考方向的关系</a:t>
            </a:r>
          </a:p>
        </p:txBody>
      </p:sp>
      <p:sp>
        <p:nvSpPr>
          <p:cNvPr id="14359" name="Rectangle 2">
            <a:extLst>
              <a:ext uri="{FF2B5EF4-FFF2-40B4-BE49-F238E27FC236}">
                <a16:creationId xmlns:a16="http://schemas.microsoft.com/office/drawing/2014/main" id="{8C43A31F-1CA2-4E60-9406-E4A3652DA8C0}"/>
              </a:ext>
            </a:extLst>
          </p:cNvPr>
          <p:cNvSpPr>
            <a:spLocks noChangeArrowheads="1"/>
          </p:cNvSpPr>
          <p:nvPr/>
        </p:nvSpPr>
        <p:spPr bwMode="auto">
          <a:xfrm>
            <a:off x="976313" y="1447800"/>
            <a:ext cx="719613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zh-CN" altLang="en-US" sz="2400">
                <a:solidFill>
                  <a:srgbClr val="000000"/>
                </a:solidFill>
                <a:latin typeface="Times New Roman" panose="02020603050405020304" pitchFamily="18" charset="0"/>
              </a:rPr>
              <a:t>实际方向与参考方向</a:t>
            </a:r>
            <a:r>
              <a:rPr lang="zh-CN" altLang="en-US" sz="2400">
                <a:solidFill>
                  <a:srgbClr val="CC0000"/>
                </a:solidFill>
                <a:latin typeface="Times New Roman" panose="02020603050405020304" pitchFamily="18" charset="0"/>
              </a:rPr>
              <a:t>一致</a:t>
            </a:r>
            <a:r>
              <a:rPr lang="zh-CN" altLang="en-US" sz="2400">
                <a:solidFill>
                  <a:srgbClr val="000000"/>
                </a:solidFill>
                <a:latin typeface="Times New Roman" panose="02020603050405020304" pitchFamily="18" charset="0"/>
              </a:rPr>
              <a:t>，电流</a:t>
            </a:r>
            <a:r>
              <a:rPr lang="en-US" altLang="zh-CN" sz="2400">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或电压</a:t>
            </a:r>
            <a:r>
              <a:rPr lang="en-US" altLang="zh-CN" sz="2400">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值为</a:t>
            </a:r>
            <a:r>
              <a:rPr lang="zh-CN" altLang="en-US" sz="2400">
                <a:solidFill>
                  <a:srgbClr val="CC0000"/>
                </a:solidFill>
                <a:latin typeface="Times New Roman" panose="02020603050405020304" pitchFamily="18" charset="0"/>
              </a:rPr>
              <a:t>正值</a:t>
            </a:r>
            <a:r>
              <a:rPr lang="zh-CN" altLang="en-US" sz="2400">
                <a:solidFill>
                  <a:srgbClr val="000000"/>
                </a:solidFill>
                <a:latin typeface="Times New Roman" panose="02020603050405020304" pitchFamily="18" charset="0"/>
              </a:rPr>
              <a:t>；</a:t>
            </a:r>
          </a:p>
          <a:p>
            <a:pPr algn="ctr" eaLnBrk="1" hangingPunct="1">
              <a:lnSpc>
                <a:spcPct val="110000"/>
              </a:lnSpc>
              <a:spcBef>
                <a:spcPct val="0"/>
              </a:spcBef>
              <a:buFontTx/>
              <a:buNone/>
            </a:pPr>
            <a:r>
              <a:rPr lang="zh-CN" altLang="en-US" sz="2400">
                <a:solidFill>
                  <a:srgbClr val="000000"/>
                </a:solidFill>
                <a:latin typeface="Times New Roman" panose="02020603050405020304" pitchFamily="18" charset="0"/>
              </a:rPr>
              <a:t>实际方向与参考方向</a:t>
            </a:r>
            <a:r>
              <a:rPr lang="zh-CN" altLang="en-US" sz="2400">
                <a:solidFill>
                  <a:srgbClr val="CC0000"/>
                </a:solidFill>
                <a:latin typeface="Times New Roman" panose="02020603050405020304" pitchFamily="18" charset="0"/>
              </a:rPr>
              <a:t>相反</a:t>
            </a:r>
            <a:r>
              <a:rPr lang="zh-CN" altLang="en-US" sz="2400">
                <a:solidFill>
                  <a:srgbClr val="000000"/>
                </a:solidFill>
                <a:latin typeface="Times New Roman" panose="02020603050405020304" pitchFamily="18" charset="0"/>
              </a:rPr>
              <a:t>，电流</a:t>
            </a:r>
            <a:r>
              <a:rPr lang="en-US" altLang="zh-CN" sz="2400">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或电压</a:t>
            </a:r>
            <a:r>
              <a:rPr lang="en-US" altLang="zh-CN" sz="2400">
                <a:solidFill>
                  <a:srgbClr val="000000"/>
                </a:solidFill>
                <a:latin typeface="Times New Roman" panose="02020603050405020304" pitchFamily="18" charset="0"/>
              </a:rPr>
              <a:t>)</a:t>
            </a:r>
            <a:r>
              <a:rPr lang="zh-CN" altLang="en-US" sz="2400">
                <a:solidFill>
                  <a:srgbClr val="000000"/>
                </a:solidFill>
                <a:latin typeface="Times New Roman" panose="02020603050405020304" pitchFamily="18" charset="0"/>
              </a:rPr>
              <a:t>值为</a:t>
            </a:r>
            <a:r>
              <a:rPr lang="zh-CN" altLang="en-US" sz="2400">
                <a:solidFill>
                  <a:srgbClr val="CC0000"/>
                </a:solidFill>
                <a:latin typeface="Times New Roman" panose="02020603050405020304" pitchFamily="18" charset="0"/>
              </a:rPr>
              <a:t>负值</a:t>
            </a:r>
            <a:r>
              <a:rPr lang="zh-CN" altLang="en-US" sz="2400">
                <a:solidFill>
                  <a:srgbClr val="000000"/>
                </a:solidFill>
                <a:latin typeface="Times New Roman" panose="02020603050405020304" pitchFamily="18"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4352"/>
                                        </p:tgtEl>
                                        <p:attrNameLst>
                                          <p:attrName>style.visibility</p:attrName>
                                        </p:attrNameLst>
                                      </p:cBhvr>
                                      <p:to>
                                        <p:strVal val="visible"/>
                                      </p:to>
                                    </p:set>
                                    <p:animEffect transition="in" filter="box(out)">
                                      <p:cBhvr>
                                        <p:cTn id="7" dur="500"/>
                                        <p:tgtEl>
                                          <p:spTgt spid="143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528" fill="hold" nodeType="clickEffect">
                                  <p:stCondLst>
                                    <p:cond delay="0"/>
                                  </p:stCondLst>
                                  <p:childTnLst>
                                    <p:set>
                                      <p:cBhvr>
                                        <p:cTn id="11" dur="1" fill="hold">
                                          <p:stCondLst>
                                            <p:cond delay="0"/>
                                          </p:stCondLst>
                                        </p:cTn>
                                        <p:tgtEl>
                                          <p:spTgt spid="14353"/>
                                        </p:tgtEl>
                                        <p:attrNameLst>
                                          <p:attrName>style.visibility</p:attrName>
                                        </p:attrNameLst>
                                      </p:cBhvr>
                                      <p:to>
                                        <p:strVal val="visible"/>
                                      </p:to>
                                    </p:set>
                                    <p:anim calcmode="lin" valueType="num">
                                      <p:cBhvr>
                                        <p:cTn id="12" dur="500" fill="hold"/>
                                        <p:tgtEl>
                                          <p:spTgt spid="14353"/>
                                        </p:tgtEl>
                                        <p:attrNameLst>
                                          <p:attrName>ppt_w</p:attrName>
                                        </p:attrNameLst>
                                      </p:cBhvr>
                                      <p:tavLst>
                                        <p:tav tm="0">
                                          <p:val>
                                            <p:fltVal val="0"/>
                                          </p:val>
                                        </p:tav>
                                        <p:tav tm="100000">
                                          <p:val>
                                            <p:strVal val="#ppt_w"/>
                                          </p:val>
                                        </p:tav>
                                      </p:tavLst>
                                    </p:anim>
                                    <p:anim calcmode="lin" valueType="num">
                                      <p:cBhvr>
                                        <p:cTn id="13" dur="500" fill="hold"/>
                                        <p:tgtEl>
                                          <p:spTgt spid="14353"/>
                                        </p:tgtEl>
                                        <p:attrNameLst>
                                          <p:attrName>ppt_h</p:attrName>
                                        </p:attrNameLst>
                                      </p:cBhvr>
                                      <p:tavLst>
                                        <p:tav tm="0">
                                          <p:val>
                                            <p:fltVal val="0"/>
                                          </p:val>
                                        </p:tav>
                                        <p:tav tm="100000">
                                          <p:val>
                                            <p:strVal val="#ppt_h"/>
                                          </p:val>
                                        </p:tav>
                                      </p:tavLst>
                                    </p:anim>
                                    <p:anim calcmode="lin" valueType="num">
                                      <p:cBhvr>
                                        <p:cTn id="14" dur="500" fill="hold"/>
                                        <p:tgtEl>
                                          <p:spTgt spid="14353"/>
                                        </p:tgtEl>
                                        <p:attrNameLst>
                                          <p:attrName>ppt_x</p:attrName>
                                        </p:attrNameLst>
                                      </p:cBhvr>
                                      <p:tavLst>
                                        <p:tav tm="0">
                                          <p:val>
                                            <p:fltVal val="0.5"/>
                                          </p:val>
                                        </p:tav>
                                        <p:tav tm="100000">
                                          <p:val>
                                            <p:strVal val="#ppt_x"/>
                                          </p:val>
                                        </p:tav>
                                      </p:tavLst>
                                    </p:anim>
                                    <p:anim calcmode="lin" valueType="num">
                                      <p:cBhvr>
                                        <p:cTn id="15" dur="500" fill="hold"/>
                                        <p:tgtEl>
                                          <p:spTgt spid="14353"/>
                                        </p:tgtEl>
                                        <p:attrNameLst>
                                          <p:attrName>ppt_y</p:attrName>
                                        </p:attrNameLst>
                                      </p:cBhvr>
                                      <p:tavLst>
                                        <p:tav tm="0">
                                          <p:val>
                                            <p:fltVal val="0.5"/>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4" presetClass="entr" presetSubtype="32" fill="hold" grpId="0" nodeType="clickEffect">
                                  <p:stCondLst>
                                    <p:cond delay="0"/>
                                  </p:stCondLst>
                                  <p:childTnLst>
                                    <p:set>
                                      <p:cBhvr>
                                        <p:cTn id="19" dur="1" fill="hold">
                                          <p:stCondLst>
                                            <p:cond delay="0"/>
                                          </p:stCondLst>
                                        </p:cTn>
                                        <p:tgtEl>
                                          <p:spTgt spid="14354"/>
                                        </p:tgtEl>
                                        <p:attrNameLst>
                                          <p:attrName>style.visibility</p:attrName>
                                        </p:attrNameLst>
                                      </p:cBhvr>
                                      <p:to>
                                        <p:strVal val="visible"/>
                                      </p:to>
                                    </p:set>
                                    <p:animEffect transition="in" filter="box(out)">
                                      <p:cBhvr>
                                        <p:cTn id="20" dur="500"/>
                                        <p:tgtEl>
                                          <p:spTgt spid="14354"/>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14359">
                                            <p:txEl>
                                              <p:pRg st="0" end="0"/>
                                            </p:txEl>
                                          </p:spTgt>
                                        </p:tgtEl>
                                        <p:attrNameLst>
                                          <p:attrName>style.visibility</p:attrName>
                                        </p:attrNameLst>
                                      </p:cBhvr>
                                      <p:to>
                                        <p:strVal val="visible"/>
                                      </p:to>
                                    </p:set>
                                    <p:animEffect transition="in" filter="wipe(left)">
                                      <p:cBhvr>
                                        <p:cTn id="25" dur="500"/>
                                        <p:tgtEl>
                                          <p:spTgt spid="14359">
                                            <p:txEl>
                                              <p:pRg st="0" end="0"/>
                                            </p:txEl>
                                          </p:spTgt>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359">
                                            <p:txEl>
                                              <p:pRg st="1" end="1"/>
                                            </p:txEl>
                                          </p:spTgt>
                                        </p:tgtEl>
                                        <p:attrNameLst>
                                          <p:attrName>style.visibility</p:attrName>
                                        </p:attrNameLst>
                                      </p:cBhvr>
                                      <p:to>
                                        <p:strVal val="visible"/>
                                      </p:to>
                                    </p:set>
                                    <p:animEffect transition="in" filter="wipe(left)">
                                      <p:cBhvr>
                                        <p:cTn id="30" dur="500"/>
                                        <p:tgtEl>
                                          <p:spTgt spid="1435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2" grpId="0" autoUpdateAnimBg="0"/>
      <p:bldP spid="14354" grpId="0" autoUpdateAnimBg="0"/>
      <p:bldP spid="14359" grpId="0" build="p"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 Box 2">
            <a:extLst>
              <a:ext uri="{FF2B5EF4-FFF2-40B4-BE49-F238E27FC236}">
                <a16:creationId xmlns:a16="http://schemas.microsoft.com/office/drawing/2014/main" id="{07991254-08CA-DFA3-AA63-44BAFB8DA059}"/>
              </a:ext>
            </a:extLst>
          </p:cNvPr>
          <p:cNvSpPr txBox="1">
            <a:spLocks noChangeArrowheads="1"/>
          </p:cNvSpPr>
          <p:nvPr/>
        </p:nvSpPr>
        <p:spPr bwMode="auto">
          <a:xfrm>
            <a:off x="914400" y="2787650"/>
            <a:ext cx="60626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欧姆定律：通过电阻的电流与电压成正比。</a:t>
            </a:r>
          </a:p>
        </p:txBody>
      </p:sp>
      <p:sp>
        <p:nvSpPr>
          <p:cNvPr id="15363" name="Text Box 3">
            <a:extLst>
              <a:ext uri="{FF2B5EF4-FFF2-40B4-BE49-F238E27FC236}">
                <a16:creationId xmlns:a16="http://schemas.microsoft.com/office/drawing/2014/main" id="{078F47B1-2A0E-C318-88EF-2613BA9291FF}"/>
              </a:ext>
            </a:extLst>
          </p:cNvPr>
          <p:cNvSpPr txBox="1">
            <a:spLocks noChangeArrowheads="1"/>
          </p:cNvSpPr>
          <p:nvPr/>
        </p:nvSpPr>
        <p:spPr bwMode="auto">
          <a:xfrm>
            <a:off x="977900" y="3890963"/>
            <a:ext cx="1112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800000"/>
                </a:solidFill>
                <a:latin typeface="Times New Roman" panose="02020603050405020304" pitchFamily="18" charset="0"/>
              </a:rPr>
              <a:t>表达式</a:t>
            </a:r>
          </a:p>
        </p:txBody>
      </p:sp>
      <p:grpSp>
        <p:nvGrpSpPr>
          <p:cNvPr id="2" name="Group 4">
            <a:extLst>
              <a:ext uri="{FF2B5EF4-FFF2-40B4-BE49-F238E27FC236}">
                <a16:creationId xmlns:a16="http://schemas.microsoft.com/office/drawing/2014/main" id="{8BCA8EA5-DD51-9423-439A-B4AD3F757E2E}"/>
              </a:ext>
            </a:extLst>
          </p:cNvPr>
          <p:cNvGrpSpPr>
            <a:grpSpLocks/>
          </p:cNvGrpSpPr>
          <p:nvPr/>
        </p:nvGrpSpPr>
        <p:grpSpPr bwMode="auto">
          <a:xfrm>
            <a:off x="2333625" y="3730625"/>
            <a:ext cx="1046163" cy="842963"/>
            <a:chOff x="0" y="9"/>
            <a:chExt cx="659" cy="531"/>
          </a:xfrm>
        </p:grpSpPr>
        <p:sp>
          <p:nvSpPr>
            <p:cNvPr id="15418" name="Text Box 5">
              <a:extLst>
                <a:ext uri="{FF2B5EF4-FFF2-40B4-BE49-F238E27FC236}">
                  <a16:creationId xmlns:a16="http://schemas.microsoft.com/office/drawing/2014/main" id="{5C2B1142-ED20-FB1F-2E12-43AB7987287E}"/>
                </a:ext>
              </a:extLst>
            </p:cNvPr>
            <p:cNvSpPr txBox="1">
              <a:spLocks noChangeArrowheads="1"/>
            </p:cNvSpPr>
            <p:nvPr/>
          </p:nvSpPr>
          <p:spPr bwMode="auto">
            <a:xfrm>
              <a:off x="158" y="105"/>
              <a:ext cx="5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  </a:t>
              </a:r>
              <a:r>
                <a:rPr lang="en-US" altLang="zh-CN" sz="2400">
                  <a:latin typeface="Times New Roman" panose="02020603050405020304" pitchFamily="18" charset="0"/>
                </a:rPr>
                <a:t>= </a:t>
              </a:r>
              <a:r>
                <a:rPr lang="en-US" altLang="zh-CN" sz="2400" i="1">
                  <a:latin typeface="Times New Roman" panose="02020603050405020304" pitchFamily="18" charset="0"/>
                </a:rPr>
                <a:t>R</a:t>
              </a:r>
              <a:endParaRPr lang="en-US" altLang="zh-CN" sz="2400">
                <a:latin typeface="Times New Roman" panose="02020603050405020304" pitchFamily="18" charset="0"/>
              </a:endParaRPr>
            </a:p>
          </p:txBody>
        </p:sp>
        <p:sp>
          <p:nvSpPr>
            <p:cNvPr id="15419" name="Line 6">
              <a:extLst>
                <a:ext uri="{FF2B5EF4-FFF2-40B4-BE49-F238E27FC236}">
                  <a16:creationId xmlns:a16="http://schemas.microsoft.com/office/drawing/2014/main" id="{0CD6DBA4-05A9-B762-D517-7762BA6827CD}"/>
                </a:ext>
              </a:extLst>
            </p:cNvPr>
            <p:cNvSpPr>
              <a:spLocks noChangeShapeType="1"/>
            </p:cNvSpPr>
            <p:nvPr/>
          </p:nvSpPr>
          <p:spPr bwMode="auto">
            <a:xfrm>
              <a:off x="0" y="279"/>
              <a:ext cx="288"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5420" name="Text Box 7">
              <a:extLst>
                <a:ext uri="{FF2B5EF4-FFF2-40B4-BE49-F238E27FC236}">
                  <a16:creationId xmlns:a16="http://schemas.microsoft.com/office/drawing/2014/main" id="{F8ACA5CE-EE63-C075-6DB8-D031C2D60C7F}"/>
                </a:ext>
              </a:extLst>
            </p:cNvPr>
            <p:cNvSpPr txBox="1">
              <a:spLocks noChangeArrowheads="1"/>
            </p:cNvSpPr>
            <p:nvPr/>
          </p:nvSpPr>
          <p:spPr bwMode="auto">
            <a:xfrm>
              <a:off x="21" y="9"/>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U</a:t>
              </a:r>
            </a:p>
          </p:txBody>
        </p:sp>
        <p:sp>
          <p:nvSpPr>
            <p:cNvPr id="15421" name="Text Box 8">
              <a:extLst>
                <a:ext uri="{FF2B5EF4-FFF2-40B4-BE49-F238E27FC236}">
                  <a16:creationId xmlns:a16="http://schemas.microsoft.com/office/drawing/2014/main" id="{166855D6-12E7-AC93-EBA0-F866AF7655D9}"/>
                </a:ext>
              </a:extLst>
            </p:cNvPr>
            <p:cNvSpPr txBox="1">
              <a:spLocks noChangeArrowheads="1"/>
            </p:cNvSpPr>
            <p:nvPr/>
          </p:nvSpPr>
          <p:spPr bwMode="auto">
            <a:xfrm>
              <a:off x="42" y="249"/>
              <a:ext cx="19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I</a:t>
              </a:r>
            </a:p>
          </p:txBody>
        </p:sp>
      </p:grpSp>
      <p:sp>
        <p:nvSpPr>
          <p:cNvPr id="15370" name="Text Box 10">
            <a:extLst>
              <a:ext uri="{FF2B5EF4-FFF2-40B4-BE49-F238E27FC236}">
                <a16:creationId xmlns:a16="http://schemas.microsoft.com/office/drawing/2014/main" id="{895795B6-3E9C-4A4E-75DE-E17E5AC3E5E3}"/>
              </a:ext>
            </a:extLst>
          </p:cNvPr>
          <p:cNvSpPr txBox="1">
            <a:spLocks noChangeArrowheads="1"/>
          </p:cNvSpPr>
          <p:nvPr/>
        </p:nvSpPr>
        <p:spPr bwMode="auto">
          <a:xfrm>
            <a:off x="1028700" y="3298825"/>
            <a:ext cx="2771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a:t>
            </a:r>
            <a:r>
              <a:rPr lang="zh-CN" altLang="en-US" sz="2400">
                <a:solidFill>
                  <a:srgbClr val="800000"/>
                </a:solidFill>
                <a:latin typeface="Times New Roman" panose="02020603050405020304" pitchFamily="18" charset="0"/>
              </a:rPr>
              <a:t>、</a:t>
            </a:r>
            <a:r>
              <a:rPr lang="en-US" altLang="zh-CN" sz="2400" i="1">
                <a:solidFill>
                  <a:srgbClr val="800000"/>
                </a:solidFill>
                <a:latin typeface="Times New Roman" panose="02020603050405020304" pitchFamily="18" charset="0"/>
                <a:ea typeface="隶书" panose="02010509060101010101" pitchFamily="49" charset="-122"/>
              </a:rPr>
              <a:t>I </a:t>
            </a:r>
            <a:r>
              <a:rPr lang="zh-CN" altLang="en-US" sz="2400">
                <a:solidFill>
                  <a:srgbClr val="800000"/>
                </a:solidFill>
                <a:latin typeface="Times New Roman" panose="02020603050405020304" pitchFamily="18" charset="0"/>
              </a:rPr>
              <a:t>参考方向相同</a:t>
            </a:r>
          </a:p>
        </p:txBody>
      </p:sp>
      <p:sp>
        <p:nvSpPr>
          <p:cNvPr id="15371" name="Text Box 11">
            <a:extLst>
              <a:ext uri="{FF2B5EF4-FFF2-40B4-BE49-F238E27FC236}">
                <a16:creationId xmlns:a16="http://schemas.microsoft.com/office/drawing/2014/main" id="{205E358B-8D03-CF81-3FD4-C2284FEA869F}"/>
              </a:ext>
            </a:extLst>
          </p:cNvPr>
          <p:cNvSpPr txBox="1">
            <a:spLocks noChangeArrowheads="1"/>
          </p:cNvSpPr>
          <p:nvPr/>
        </p:nvSpPr>
        <p:spPr bwMode="auto">
          <a:xfrm>
            <a:off x="5829300" y="3890963"/>
            <a:ext cx="12938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U = – IR</a:t>
            </a:r>
          </a:p>
        </p:txBody>
      </p:sp>
      <p:sp>
        <p:nvSpPr>
          <p:cNvPr id="15372" name="Text Box 12">
            <a:extLst>
              <a:ext uri="{FF2B5EF4-FFF2-40B4-BE49-F238E27FC236}">
                <a16:creationId xmlns:a16="http://schemas.microsoft.com/office/drawing/2014/main" id="{EEA06487-446F-4ED3-AEDB-C69EC769976B}"/>
              </a:ext>
            </a:extLst>
          </p:cNvPr>
          <p:cNvSpPr txBox="1">
            <a:spLocks noChangeArrowheads="1"/>
          </p:cNvSpPr>
          <p:nvPr/>
        </p:nvSpPr>
        <p:spPr bwMode="auto">
          <a:xfrm>
            <a:off x="4991100" y="3287713"/>
            <a:ext cx="2771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a:t>
            </a:r>
            <a:r>
              <a:rPr lang="zh-CN" altLang="en-US" sz="2400">
                <a:solidFill>
                  <a:srgbClr val="800000"/>
                </a:solidFill>
                <a:latin typeface="Times New Roman" panose="02020603050405020304" pitchFamily="18" charset="0"/>
              </a:rPr>
              <a:t>、</a:t>
            </a:r>
            <a:r>
              <a:rPr lang="en-US" altLang="zh-CN" sz="2400" i="1">
                <a:solidFill>
                  <a:srgbClr val="800000"/>
                </a:solidFill>
                <a:latin typeface="Times New Roman" panose="02020603050405020304" pitchFamily="18" charset="0"/>
                <a:ea typeface="隶书" panose="02010509060101010101" pitchFamily="49" charset="-122"/>
              </a:rPr>
              <a:t>I </a:t>
            </a:r>
            <a:r>
              <a:rPr lang="zh-CN" altLang="en-US" sz="2400">
                <a:solidFill>
                  <a:srgbClr val="800000"/>
                </a:solidFill>
                <a:latin typeface="Times New Roman" panose="02020603050405020304" pitchFamily="18" charset="0"/>
              </a:rPr>
              <a:t>参考方向相反</a:t>
            </a:r>
          </a:p>
        </p:txBody>
      </p:sp>
      <p:sp>
        <p:nvSpPr>
          <p:cNvPr id="15373" name="Text Box 13">
            <a:extLst>
              <a:ext uri="{FF2B5EF4-FFF2-40B4-BE49-F238E27FC236}">
                <a16:creationId xmlns:a16="http://schemas.microsoft.com/office/drawing/2014/main" id="{C2365710-1E5B-6840-0B0F-1CD740E425B0}"/>
              </a:ext>
            </a:extLst>
          </p:cNvPr>
          <p:cNvSpPr txBox="1">
            <a:spLocks noChangeArrowheads="1"/>
          </p:cNvSpPr>
          <p:nvPr/>
        </p:nvSpPr>
        <p:spPr bwMode="auto">
          <a:xfrm>
            <a:off x="179388" y="4511675"/>
            <a:ext cx="8512175" cy="460375"/>
          </a:xfrm>
          <a:prstGeom prst="rect">
            <a:avLst/>
          </a:prstGeom>
          <a:noFill/>
          <a:ln>
            <a:noFill/>
          </a:ln>
        </p:spPr>
        <p:txBody>
          <a:bodyPr anchor="ctr">
            <a:spAutoFit/>
          </a:bodyPr>
          <a:lstStyle/>
          <a:p>
            <a:pPr eaLnBrk="1" hangingPunct="1">
              <a:defRPr/>
            </a:pPr>
            <a:r>
              <a:rPr lang="zh-CN" altLang="en-US" sz="2400" dirty="0">
                <a:solidFill>
                  <a:schemeClr val="accent2"/>
                </a:solidFill>
              </a:rPr>
              <a:t>图 </a:t>
            </a:r>
            <a:r>
              <a:rPr lang="en-US" altLang="zh-CN" sz="2400" dirty="0">
                <a:solidFill>
                  <a:schemeClr val="accent2"/>
                </a:solidFill>
              </a:rPr>
              <a:t>B </a:t>
            </a:r>
            <a:r>
              <a:rPr lang="zh-CN" altLang="en-US" sz="2400" dirty="0">
                <a:solidFill>
                  <a:schemeClr val="accent2"/>
                </a:solidFill>
              </a:rPr>
              <a:t>中若 </a:t>
            </a:r>
            <a:r>
              <a:rPr lang="en-US" altLang="zh-CN" sz="2400" i="1" dirty="0">
                <a:solidFill>
                  <a:schemeClr val="accent2"/>
                </a:solidFill>
              </a:rPr>
              <a:t>I </a:t>
            </a:r>
            <a:r>
              <a:rPr lang="en-US" altLang="zh-CN" sz="2400" dirty="0">
                <a:solidFill>
                  <a:schemeClr val="accent2"/>
                </a:solidFill>
              </a:rPr>
              <a:t>=  –2 A</a:t>
            </a:r>
            <a:r>
              <a:rPr lang="zh-CN" altLang="en-US" sz="2400" dirty="0">
                <a:solidFill>
                  <a:schemeClr val="accent2"/>
                </a:solidFill>
              </a:rPr>
              <a:t>，</a:t>
            </a:r>
            <a:r>
              <a:rPr lang="en-US" altLang="zh-CN" sz="2400" i="1" dirty="0">
                <a:solidFill>
                  <a:schemeClr val="accent2"/>
                </a:solidFill>
              </a:rPr>
              <a:t>R </a:t>
            </a:r>
            <a:r>
              <a:rPr lang="en-US" altLang="zh-CN" sz="2400" dirty="0">
                <a:solidFill>
                  <a:schemeClr val="accent2"/>
                </a:solidFill>
              </a:rPr>
              <a:t>= 3 </a:t>
            </a:r>
            <a:r>
              <a:rPr lang="en-US" altLang="zh-CN" sz="2400" dirty="0">
                <a:solidFill>
                  <a:schemeClr val="accent2"/>
                </a:solidFill>
                <a:sym typeface="Symbol" pitchFamily="18" charset="2"/>
              </a:rPr>
              <a:t></a:t>
            </a:r>
            <a:r>
              <a:rPr lang="zh-CN" altLang="en-US" sz="2400" dirty="0">
                <a:solidFill>
                  <a:schemeClr val="accent2"/>
                </a:solidFill>
                <a:sym typeface="Symbol" pitchFamily="18" charset="2"/>
              </a:rPr>
              <a:t>，则 </a:t>
            </a:r>
            <a:r>
              <a:rPr lang="en-US" altLang="zh-CN" sz="2400" i="1" dirty="0">
                <a:solidFill>
                  <a:schemeClr val="accent2"/>
                </a:solidFill>
                <a:sym typeface="Symbol" pitchFamily="18" charset="2"/>
              </a:rPr>
              <a:t>U </a:t>
            </a:r>
            <a:r>
              <a:rPr lang="en-US" altLang="zh-CN" sz="2400" dirty="0">
                <a:solidFill>
                  <a:schemeClr val="accent2"/>
                </a:solidFill>
                <a:sym typeface="Symbol" pitchFamily="18" charset="2"/>
              </a:rPr>
              <a:t>=  </a:t>
            </a:r>
            <a:r>
              <a:rPr lang="en-US" altLang="zh-CN" sz="2400" dirty="0">
                <a:solidFill>
                  <a:srgbClr val="FF00FF"/>
                </a:solidFill>
                <a:effectLst>
                  <a:outerShdw blurRad="38100" dist="38100" dir="2700000" algn="tl">
                    <a:srgbClr val="C0C0C0"/>
                  </a:outerShdw>
                </a:effectLst>
              </a:rPr>
              <a:t>– </a:t>
            </a:r>
            <a:r>
              <a:rPr lang="en-US" altLang="zh-CN" sz="2400" dirty="0">
                <a:solidFill>
                  <a:schemeClr val="accent2"/>
                </a:solidFill>
              </a:rPr>
              <a:t>(–2) </a:t>
            </a:r>
            <a:r>
              <a:rPr lang="en-US" altLang="zh-CN" sz="2400" dirty="0">
                <a:solidFill>
                  <a:schemeClr val="accent2"/>
                </a:solidFill>
                <a:sym typeface="Symbol" pitchFamily="18" charset="2"/>
              </a:rPr>
              <a:t> </a:t>
            </a:r>
            <a:r>
              <a:rPr lang="en-US" altLang="zh-CN" sz="2400" dirty="0">
                <a:solidFill>
                  <a:schemeClr val="accent2"/>
                </a:solidFill>
              </a:rPr>
              <a:t>3 V = 6 V</a:t>
            </a:r>
          </a:p>
        </p:txBody>
      </p:sp>
      <p:sp>
        <p:nvSpPr>
          <p:cNvPr id="15374" name="AutoShape 14">
            <a:extLst>
              <a:ext uri="{FF2B5EF4-FFF2-40B4-BE49-F238E27FC236}">
                <a16:creationId xmlns:a16="http://schemas.microsoft.com/office/drawing/2014/main" id="{B5DA885A-8216-39CC-479C-829B029EB6BD}"/>
              </a:ext>
            </a:extLst>
          </p:cNvPr>
          <p:cNvSpPr>
            <a:spLocks noChangeArrowheads="1"/>
          </p:cNvSpPr>
          <p:nvPr/>
        </p:nvSpPr>
        <p:spPr bwMode="auto">
          <a:xfrm>
            <a:off x="6103938" y="5199063"/>
            <a:ext cx="2716212" cy="838200"/>
          </a:xfrm>
          <a:prstGeom prst="wedgeEllipseCallout">
            <a:avLst>
              <a:gd name="adj1" fmla="val -45296"/>
              <a:gd name="adj2" fmla="val -84657"/>
            </a:avLst>
          </a:prstGeom>
          <a:solidFill>
            <a:srgbClr val="FFFFCC"/>
          </a:solidFill>
          <a:ln w="38100">
            <a:solidFill>
              <a:srgbClr val="FF0066"/>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FF00FF"/>
                </a:solidFill>
                <a:latin typeface="Times New Roman" panose="02020603050405020304" pitchFamily="18" charset="0"/>
              </a:rPr>
              <a:t>电流的参考方向</a:t>
            </a:r>
          </a:p>
          <a:p>
            <a:pPr algn="ctr" eaLnBrk="1" hangingPunct="1">
              <a:spcBef>
                <a:spcPct val="0"/>
              </a:spcBef>
              <a:buFontTx/>
              <a:buNone/>
            </a:pPr>
            <a:r>
              <a:rPr lang="zh-CN" altLang="en-US" sz="2200">
                <a:solidFill>
                  <a:srgbClr val="FF00FF"/>
                </a:solidFill>
                <a:latin typeface="Times New Roman" panose="02020603050405020304" pitchFamily="18" charset="0"/>
              </a:rPr>
              <a:t>与实际方向相反</a:t>
            </a:r>
          </a:p>
        </p:txBody>
      </p:sp>
      <p:sp useBgFill="1">
        <p:nvSpPr>
          <p:cNvPr id="15375" name="Text Box 15">
            <a:extLst>
              <a:ext uri="{FF2B5EF4-FFF2-40B4-BE49-F238E27FC236}">
                <a16:creationId xmlns:a16="http://schemas.microsoft.com/office/drawing/2014/main" id="{64995D08-789B-7606-D6EF-ED0C891F1EEE}"/>
              </a:ext>
            </a:extLst>
          </p:cNvPr>
          <p:cNvSpPr txBox="1">
            <a:spLocks noChangeArrowheads="1"/>
          </p:cNvSpPr>
          <p:nvPr/>
        </p:nvSpPr>
        <p:spPr bwMode="auto">
          <a:xfrm>
            <a:off x="5676900" y="4527550"/>
            <a:ext cx="336550" cy="457200"/>
          </a:xfrm>
          <a:prstGeom prst="rect">
            <a:avLst/>
          </a:prstGeom>
          <a:ln>
            <a:noFill/>
          </a:ln>
        </p:spPr>
        <p:txBody>
          <a:bodyPr wrap="none" anchor="ctr">
            <a:spAutoFit/>
          </a:bodyPr>
          <a:lstStyle/>
          <a:p>
            <a:pPr algn="ctr" eaLnBrk="1" hangingPunct="1">
              <a:defRPr/>
            </a:pPr>
            <a:r>
              <a:rPr lang="en-US" altLang="zh-CN" sz="2400" dirty="0">
                <a:solidFill>
                  <a:srgbClr val="FF00FF"/>
                </a:solidFill>
                <a:effectLst>
                  <a:outerShdw blurRad="38100" dist="38100" dir="2700000" algn="tl">
                    <a:srgbClr val="C0C0C0"/>
                  </a:outerShdw>
                </a:effectLst>
              </a:rPr>
              <a:t>–</a:t>
            </a:r>
          </a:p>
        </p:txBody>
      </p:sp>
      <p:sp>
        <p:nvSpPr>
          <p:cNvPr id="3" name="Text Box 16">
            <a:extLst>
              <a:ext uri="{FF2B5EF4-FFF2-40B4-BE49-F238E27FC236}">
                <a16:creationId xmlns:a16="http://schemas.microsoft.com/office/drawing/2014/main" id="{C646D576-8497-CDBE-F2A3-10496F34585D}"/>
              </a:ext>
            </a:extLst>
          </p:cNvPr>
          <p:cNvSpPr txBox="1">
            <a:spLocks noChangeArrowheads="1"/>
          </p:cNvSpPr>
          <p:nvPr/>
        </p:nvSpPr>
        <p:spPr bwMode="auto">
          <a:xfrm>
            <a:off x="1147763" y="2343150"/>
            <a:ext cx="6794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accent2"/>
                </a:solidFill>
                <a:latin typeface="Times New Roman" panose="02020603050405020304" pitchFamily="18" charset="0"/>
              </a:rPr>
              <a:t>图 </a:t>
            </a:r>
            <a:r>
              <a:rPr lang="en-US" altLang="zh-CN" sz="2000">
                <a:solidFill>
                  <a:schemeClr val="accent2"/>
                </a:solidFill>
                <a:latin typeface="Times New Roman" panose="02020603050405020304" pitchFamily="18" charset="0"/>
              </a:rPr>
              <a:t>A</a:t>
            </a:r>
          </a:p>
        </p:txBody>
      </p:sp>
      <p:sp>
        <p:nvSpPr>
          <p:cNvPr id="15377" name="Text Box 17">
            <a:extLst>
              <a:ext uri="{FF2B5EF4-FFF2-40B4-BE49-F238E27FC236}">
                <a16:creationId xmlns:a16="http://schemas.microsoft.com/office/drawing/2014/main" id="{F0BB514B-CB3D-08BB-7603-A848C8BA5C27}"/>
              </a:ext>
            </a:extLst>
          </p:cNvPr>
          <p:cNvSpPr txBox="1">
            <a:spLocks noChangeArrowheads="1"/>
          </p:cNvSpPr>
          <p:nvPr/>
        </p:nvSpPr>
        <p:spPr bwMode="auto">
          <a:xfrm>
            <a:off x="5532438" y="1144588"/>
            <a:ext cx="490537" cy="457200"/>
          </a:xfrm>
          <a:prstGeom prst="rect">
            <a:avLst/>
          </a:prstGeom>
          <a:noFill/>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zh-CN" altLang="en-US" sz="2400" dirty="0">
                <a:solidFill>
                  <a:schemeClr val="accent2">
                    <a:lumMod val="75000"/>
                  </a:schemeClr>
                </a:solidFill>
                <a:latin typeface="Times New Roman" pitchFamily="18" charset="0"/>
              </a:rPr>
              <a:t>或</a:t>
            </a:r>
          </a:p>
        </p:txBody>
      </p:sp>
      <p:sp>
        <p:nvSpPr>
          <p:cNvPr id="15378" name="Text Box 18">
            <a:extLst>
              <a:ext uri="{FF2B5EF4-FFF2-40B4-BE49-F238E27FC236}">
                <a16:creationId xmlns:a16="http://schemas.microsoft.com/office/drawing/2014/main" id="{6575AA03-715F-A58B-2521-0E83BF76F27D}"/>
              </a:ext>
            </a:extLst>
          </p:cNvPr>
          <p:cNvSpPr txBox="1">
            <a:spLocks noChangeArrowheads="1"/>
          </p:cNvSpPr>
          <p:nvPr/>
        </p:nvSpPr>
        <p:spPr bwMode="auto">
          <a:xfrm>
            <a:off x="3829050" y="2347913"/>
            <a:ext cx="6778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accent2"/>
                </a:solidFill>
                <a:latin typeface="Times New Roman" panose="02020603050405020304" pitchFamily="18" charset="0"/>
              </a:rPr>
              <a:t>图 </a:t>
            </a:r>
            <a:r>
              <a:rPr lang="en-US" altLang="zh-CN" sz="2000">
                <a:solidFill>
                  <a:schemeClr val="accent2"/>
                </a:solidFill>
                <a:latin typeface="Times New Roman" panose="02020603050405020304" pitchFamily="18" charset="0"/>
              </a:rPr>
              <a:t>B</a:t>
            </a:r>
          </a:p>
        </p:txBody>
      </p:sp>
      <p:grpSp>
        <p:nvGrpSpPr>
          <p:cNvPr id="4" name="Group 19">
            <a:extLst>
              <a:ext uri="{FF2B5EF4-FFF2-40B4-BE49-F238E27FC236}">
                <a16:creationId xmlns:a16="http://schemas.microsoft.com/office/drawing/2014/main" id="{CC99F92F-D412-D298-2C78-927E79C0A526}"/>
              </a:ext>
            </a:extLst>
          </p:cNvPr>
          <p:cNvGrpSpPr>
            <a:grpSpLocks/>
          </p:cNvGrpSpPr>
          <p:nvPr/>
        </p:nvGrpSpPr>
        <p:grpSpPr bwMode="auto">
          <a:xfrm>
            <a:off x="685800" y="333375"/>
            <a:ext cx="1757363" cy="1866900"/>
            <a:chOff x="0" y="0"/>
            <a:chExt cx="1107" cy="1176"/>
          </a:xfrm>
        </p:grpSpPr>
        <p:sp>
          <p:nvSpPr>
            <p:cNvPr id="15405" name="Text Box 20">
              <a:extLst>
                <a:ext uri="{FF2B5EF4-FFF2-40B4-BE49-F238E27FC236}">
                  <a16:creationId xmlns:a16="http://schemas.microsoft.com/office/drawing/2014/main" id="{9C563E9B-48D1-6609-8EFC-FCEA3D447ADB}"/>
                </a:ext>
              </a:extLst>
            </p:cNvPr>
            <p:cNvSpPr txBox="1">
              <a:spLocks noChangeArrowheads="1"/>
            </p:cNvSpPr>
            <p:nvPr/>
          </p:nvSpPr>
          <p:spPr bwMode="auto">
            <a:xfrm>
              <a:off x="863" y="45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R</a:t>
              </a:r>
            </a:p>
          </p:txBody>
        </p:sp>
        <p:sp>
          <p:nvSpPr>
            <p:cNvPr id="15406" name="Text Box 21">
              <a:extLst>
                <a:ext uri="{FF2B5EF4-FFF2-40B4-BE49-F238E27FC236}">
                  <a16:creationId xmlns:a16="http://schemas.microsoft.com/office/drawing/2014/main" id="{AB18C542-CF86-B898-B29E-1EE89CE4DB53}"/>
                </a:ext>
              </a:extLst>
            </p:cNvPr>
            <p:cNvSpPr txBox="1">
              <a:spLocks noChangeArrowheads="1"/>
            </p:cNvSpPr>
            <p:nvPr/>
          </p:nvSpPr>
          <p:spPr bwMode="auto">
            <a:xfrm>
              <a:off x="0" y="46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a:t>
              </a:r>
            </a:p>
          </p:txBody>
        </p:sp>
        <p:sp>
          <p:nvSpPr>
            <p:cNvPr id="5" name="Text Box 22">
              <a:extLst>
                <a:ext uri="{FF2B5EF4-FFF2-40B4-BE49-F238E27FC236}">
                  <a16:creationId xmlns:a16="http://schemas.microsoft.com/office/drawing/2014/main" id="{3C621EE2-6943-821F-510F-A622F7593704}"/>
                </a:ext>
              </a:extLst>
            </p:cNvPr>
            <p:cNvSpPr txBox="1">
              <a:spLocks noChangeArrowheads="1"/>
            </p:cNvSpPr>
            <p:nvPr/>
          </p:nvSpPr>
          <p:spPr bwMode="auto">
            <a:xfrm>
              <a:off x="487" y="139"/>
              <a:ext cx="1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I</a:t>
              </a:r>
            </a:p>
          </p:txBody>
        </p:sp>
        <p:sp>
          <p:nvSpPr>
            <p:cNvPr id="6" name="Line 23">
              <a:extLst>
                <a:ext uri="{FF2B5EF4-FFF2-40B4-BE49-F238E27FC236}">
                  <a16:creationId xmlns:a16="http://schemas.microsoft.com/office/drawing/2014/main" id="{157776D3-6D90-CC11-E896-B76F496A5790}"/>
                </a:ext>
              </a:extLst>
            </p:cNvPr>
            <p:cNvSpPr>
              <a:spLocks noChangeShapeType="1"/>
            </p:cNvSpPr>
            <p:nvPr/>
          </p:nvSpPr>
          <p:spPr bwMode="auto">
            <a:xfrm rot="5400000">
              <a:off x="505" y="312"/>
              <a:ext cx="384"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5409" name="Text Box 24">
              <a:extLst>
                <a:ext uri="{FF2B5EF4-FFF2-40B4-BE49-F238E27FC236}">
                  <a16:creationId xmlns:a16="http://schemas.microsoft.com/office/drawing/2014/main" id="{6C4BA4A4-0910-354C-A771-3F492BD939C9}"/>
                </a:ext>
              </a:extLst>
            </p:cNvPr>
            <p:cNvSpPr txBox="1">
              <a:spLocks noChangeArrowheads="1"/>
            </p:cNvSpPr>
            <p:nvPr/>
          </p:nvSpPr>
          <p:spPr bwMode="auto">
            <a:xfrm>
              <a:off x="45" y="42"/>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sp>
          <p:nvSpPr>
            <p:cNvPr id="15410" name="Text Box 25">
              <a:extLst>
                <a:ext uri="{FF2B5EF4-FFF2-40B4-BE49-F238E27FC236}">
                  <a16:creationId xmlns:a16="http://schemas.microsoft.com/office/drawing/2014/main" id="{FA083F20-C5A7-5C9E-266B-1EA7032716F0}"/>
                </a:ext>
              </a:extLst>
            </p:cNvPr>
            <p:cNvSpPr txBox="1">
              <a:spLocks noChangeArrowheads="1"/>
            </p:cNvSpPr>
            <p:nvPr/>
          </p:nvSpPr>
          <p:spPr bwMode="auto">
            <a:xfrm>
              <a:off x="83" y="859"/>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grpSp>
          <p:nvGrpSpPr>
            <p:cNvPr id="15411" name="Group 26">
              <a:extLst>
                <a:ext uri="{FF2B5EF4-FFF2-40B4-BE49-F238E27FC236}">
                  <a16:creationId xmlns:a16="http://schemas.microsoft.com/office/drawing/2014/main" id="{0C4541E5-3370-4989-30C2-752060B7CE20}"/>
                </a:ext>
              </a:extLst>
            </p:cNvPr>
            <p:cNvGrpSpPr>
              <a:grpSpLocks/>
            </p:cNvGrpSpPr>
            <p:nvPr/>
          </p:nvGrpSpPr>
          <p:grpSpPr bwMode="auto">
            <a:xfrm>
              <a:off x="133" y="0"/>
              <a:ext cx="684" cy="504"/>
              <a:chOff x="0" y="0"/>
              <a:chExt cx="828" cy="504"/>
            </a:xfrm>
          </p:grpSpPr>
          <p:sp>
            <p:nvSpPr>
              <p:cNvPr id="15416" name="未知">
                <a:extLst>
                  <a:ext uri="{FF2B5EF4-FFF2-40B4-BE49-F238E27FC236}">
                    <a16:creationId xmlns:a16="http://schemas.microsoft.com/office/drawing/2014/main" id="{DC79100F-8F4D-6E8F-8177-0BB950793EBD}"/>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417" name="Oval 28">
                <a:extLst>
                  <a:ext uri="{FF2B5EF4-FFF2-40B4-BE49-F238E27FC236}">
                    <a16:creationId xmlns:a16="http://schemas.microsoft.com/office/drawing/2014/main" id="{876F7C1B-F154-75FE-3411-02924F886013}"/>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5412" name="Group 29">
              <a:extLst>
                <a:ext uri="{FF2B5EF4-FFF2-40B4-BE49-F238E27FC236}">
                  <a16:creationId xmlns:a16="http://schemas.microsoft.com/office/drawing/2014/main" id="{76371360-E9C5-7CCD-F9BB-D7CFD9545CBA}"/>
                </a:ext>
              </a:extLst>
            </p:cNvPr>
            <p:cNvGrpSpPr>
              <a:grpSpLocks/>
            </p:cNvGrpSpPr>
            <p:nvPr/>
          </p:nvGrpSpPr>
          <p:grpSpPr bwMode="auto">
            <a:xfrm flipV="1">
              <a:off x="133" y="672"/>
              <a:ext cx="684" cy="504"/>
              <a:chOff x="0" y="0"/>
              <a:chExt cx="828" cy="504"/>
            </a:xfrm>
          </p:grpSpPr>
          <p:sp>
            <p:nvSpPr>
              <p:cNvPr id="15414" name="未知">
                <a:extLst>
                  <a:ext uri="{FF2B5EF4-FFF2-40B4-BE49-F238E27FC236}">
                    <a16:creationId xmlns:a16="http://schemas.microsoft.com/office/drawing/2014/main" id="{2E2C0503-DB5C-39B9-37E1-3C2124AC19EA}"/>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415" name="Oval 31">
                <a:extLst>
                  <a:ext uri="{FF2B5EF4-FFF2-40B4-BE49-F238E27FC236}">
                    <a16:creationId xmlns:a16="http://schemas.microsoft.com/office/drawing/2014/main" id="{0A5D3132-CBDD-32C5-2FD2-1A9D8E6543EE}"/>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useBgFill="1">
          <p:nvSpPr>
            <p:cNvPr id="15413" name="Rectangle 32">
              <a:extLst>
                <a:ext uri="{FF2B5EF4-FFF2-40B4-BE49-F238E27FC236}">
                  <a16:creationId xmlns:a16="http://schemas.microsoft.com/office/drawing/2014/main" id="{9A20E53A-5832-9707-F146-CE51DE79B661}"/>
                </a:ext>
              </a:extLst>
            </p:cNvPr>
            <p:cNvSpPr>
              <a:spLocks noChangeArrowheads="1"/>
            </p:cNvSpPr>
            <p:nvPr/>
          </p:nvSpPr>
          <p:spPr bwMode="auto">
            <a:xfrm rot="-5400000">
              <a:off x="649" y="576"/>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5393" name="Text Box 33">
            <a:extLst>
              <a:ext uri="{FF2B5EF4-FFF2-40B4-BE49-F238E27FC236}">
                <a16:creationId xmlns:a16="http://schemas.microsoft.com/office/drawing/2014/main" id="{FB35FFEA-2CE1-9D56-DBA7-DE897DE77986}"/>
              </a:ext>
            </a:extLst>
          </p:cNvPr>
          <p:cNvSpPr txBox="1">
            <a:spLocks noChangeArrowheads="1"/>
          </p:cNvSpPr>
          <p:nvPr/>
        </p:nvSpPr>
        <p:spPr bwMode="auto">
          <a:xfrm>
            <a:off x="4143375" y="592138"/>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I</a:t>
            </a:r>
          </a:p>
        </p:txBody>
      </p:sp>
      <p:sp>
        <p:nvSpPr>
          <p:cNvPr id="15394" name="Line 34">
            <a:extLst>
              <a:ext uri="{FF2B5EF4-FFF2-40B4-BE49-F238E27FC236}">
                <a16:creationId xmlns:a16="http://schemas.microsoft.com/office/drawing/2014/main" id="{7FB5E916-FF21-416C-9D67-88A4BD0B1983}"/>
              </a:ext>
            </a:extLst>
          </p:cNvPr>
          <p:cNvSpPr>
            <a:spLocks noChangeShapeType="1"/>
          </p:cNvSpPr>
          <p:nvPr/>
        </p:nvSpPr>
        <p:spPr bwMode="auto">
          <a:xfrm rot="16200000" flipV="1">
            <a:off x="4248150" y="828675"/>
            <a:ext cx="609600"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2" name="Group 35">
            <a:extLst>
              <a:ext uri="{FF2B5EF4-FFF2-40B4-BE49-F238E27FC236}">
                <a16:creationId xmlns:a16="http://schemas.microsoft.com/office/drawing/2014/main" id="{13D2EE5D-6D0C-02CD-11A0-5861AF29028B}"/>
              </a:ext>
            </a:extLst>
          </p:cNvPr>
          <p:cNvGrpSpPr>
            <a:grpSpLocks/>
          </p:cNvGrpSpPr>
          <p:nvPr/>
        </p:nvGrpSpPr>
        <p:grpSpPr bwMode="auto">
          <a:xfrm>
            <a:off x="3446463" y="333375"/>
            <a:ext cx="1757362" cy="1866900"/>
            <a:chOff x="0" y="0"/>
            <a:chExt cx="1107" cy="1176"/>
          </a:xfrm>
        </p:grpSpPr>
        <p:sp>
          <p:nvSpPr>
            <p:cNvPr id="7" name="Text Box 36">
              <a:extLst>
                <a:ext uri="{FF2B5EF4-FFF2-40B4-BE49-F238E27FC236}">
                  <a16:creationId xmlns:a16="http://schemas.microsoft.com/office/drawing/2014/main" id="{272F27FB-428E-E84C-DFDE-222D72F2D668}"/>
                </a:ext>
              </a:extLst>
            </p:cNvPr>
            <p:cNvSpPr txBox="1">
              <a:spLocks noChangeArrowheads="1"/>
            </p:cNvSpPr>
            <p:nvPr/>
          </p:nvSpPr>
          <p:spPr bwMode="auto">
            <a:xfrm>
              <a:off x="863" y="45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R</a:t>
              </a:r>
            </a:p>
          </p:txBody>
        </p:sp>
        <p:sp>
          <p:nvSpPr>
            <p:cNvPr id="15395" name="Text Box 37">
              <a:extLst>
                <a:ext uri="{FF2B5EF4-FFF2-40B4-BE49-F238E27FC236}">
                  <a16:creationId xmlns:a16="http://schemas.microsoft.com/office/drawing/2014/main" id="{2E3205D8-D6FD-177F-EEB6-FC2DF444B1B6}"/>
                </a:ext>
              </a:extLst>
            </p:cNvPr>
            <p:cNvSpPr txBox="1">
              <a:spLocks noChangeArrowheads="1"/>
            </p:cNvSpPr>
            <p:nvPr/>
          </p:nvSpPr>
          <p:spPr bwMode="auto">
            <a:xfrm>
              <a:off x="0" y="46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a:t>
              </a:r>
            </a:p>
          </p:txBody>
        </p:sp>
        <p:sp>
          <p:nvSpPr>
            <p:cNvPr id="15396" name="Text Box 38">
              <a:extLst>
                <a:ext uri="{FF2B5EF4-FFF2-40B4-BE49-F238E27FC236}">
                  <a16:creationId xmlns:a16="http://schemas.microsoft.com/office/drawing/2014/main" id="{12265107-B481-303C-7587-D168F75EF47D}"/>
                </a:ext>
              </a:extLst>
            </p:cNvPr>
            <p:cNvSpPr txBox="1">
              <a:spLocks noChangeArrowheads="1"/>
            </p:cNvSpPr>
            <p:nvPr/>
          </p:nvSpPr>
          <p:spPr bwMode="auto">
            <a:xfrm>
              <a:off x="45" y="42"/>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sp>
          <p:nvSpPr>
            <p:cNvPr id="15397" name="Text Box 39">
              <a:extLst>
                <a:ext uri="{FF2B5EF4-FFF2-40B4-BE49-F238E27FC236}">
                  <a16:creationId xmlns:a16="http://schemas.microsoft.com/office/drawing/2014/main" id="{767A8ED8-0AED-8AAE-4D55-ADE07E51B1E1}"/>
                </a:ext>
              </a:extLst>
            </p:cNvPr>
            <p:cNvSpPr txBox="1">
              <a:spLocks noChangeArrowheads="1"/>
            </p:cNvSpPr>
            <p:nvPr/>
          </p:nvSpPr>
          <p:spPr bwMode="auto">
            <a:xfrm>
              <a:off x="83" y="859"/>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grpSp>
          <p:nvGrpSpPr>
            <p:cNvPr id="15398" name="Group 40">
              <a:extLst>
                <a:ext uri="{FF2B5EF4-FFF2-40B4-BE49-F238E27FC236}">
                  <a16:creationId xmlns:a16="http://schemas.microsoft.com/office/drawing/2014/main" id="{0BFDCD28-D9A5-501C-4C62-AF988E26B8D2}"/>
                </a:ext>
              </a:extLst>
            </p:cNvPr>
            <p:cNvGrpSpPr>
              <a:grpSpLocks/>
            </p:cNvGrpSpPr>
            <p:nvPr/>
          </p:nvGrpSpPr>
          <p:grpSpPr bwMode="auto">
            <a:xfrm>
              <a:off x="133" y="0"/>
              <a:ext cx="684" cy="504"/>
              <a:chOff x="0" y="0"/>
              <a:chExt cx="828" cy="504"/>
            </a:xfrm>
          </p:grpSpPr>
          <p:sp>
            <p:nvSpPr>
              <p:cNvPr id="15403" name="未知">
                <a:extLst>
                  <a:ext uri="{FF2B5EF4-FFF2-40B4-BE49-F238E27FC236}">
                    <a16:creationId xmlns:a16="http://schemas.microsoft.com/office/drawing/2014/main" id="{CC4891C1-151D-046A-0C61-79FD2D67B2EB}"/>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404" name="Oval 42">
                <a:extLst>
                  <a:ext uri="{FF2B5EF4-FFF2-40B4-BE49-F238E27FC236}">
                    <a16:creationId xmlns:a16="http://schemas.microsoft.com/office/drawing/2014/main" id="{08F7E879-C546-FD6B-2751-5F76CFC905B3}"/>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5399" name="Group 43">
              <a:extLst>
                <a:ext uri="{FF2B5EF4-FFF2-40B4-BE49-F238E27FC236}">
                  <a16:creationId xmlns:a16="http://schemas.microsoft.com/office/drawing/2014/main" id="{123EAED2-19AB-8470-287C-5105899C15E6}"/>
                </a:ext>
              </a:extLst>
            </p:cNvPr>
            <p:cNvGrpSpPr>
              <a:grpSpLocks/>
            </p:cNvGrpSpPr>
            <p:nvPr/>
          </p:nvGrpSpPr>
          <p:grpSpPr bwMode="auto">
            <a:xfrm flipV="1">
              <a:off x="133" y="672"/>
              <a:ext cx="684" cy="504"/>
              <a:chOff x="0" y="0"/>
              <a:chExt cx="828" cy="504"/>
            </a:xfrm>
          </p:grpSpPr>
          <p:sp>
            <p:nvSpPr>
              <p:cNvPr id="15401" name="未知">
                <a:extLst>
                  <a:ext uri="{FF2B5EF4-FFF2-40B4-BE49-F238E27FC236}">
                    <a16:creationId xmlns:a16="http://schemas.microsoft.com/office/drawing/2014/main" id="{0B8F2215-9406-AC6B-C71B-3CB9D08CBAF9}"/>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402" name="Oval 45">
                <a:extLst>
                  <a:ext uri="{FF2B5EF4-FFF2-40B4-BE49-F238E27FC236}">
                    <a16:creationId xmlns:a16="http://schemas.microsoft.com/office/drawing/2014/main" id="{B8F9E523-4120-C81E-BBDC-AC9A8DEE3306}"/>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useBgFill="1">
          <p:nvSpPr>
            <p:cNvPr id="15400" name="Rectangle 46">
              <a:extLst>
                <a:ext uri="{FF2B5EF4-FFF2-40B4-BE49-F238E27FC236}">
                  <a16:creationId xmlns:a16="http://schemas.microsoft.com/office/drawing/2014/main" id="{01BEE50B-47FD-C9E2-C8DD-F61BEE812A9C}"/>
                </a:ext>
              </a:extLst>
            </p:cNvPr>
            <p:cNvSpPr>
              <a:spLocks noChangeArrowheads="1"/>
            </p:cNvSpPr>
            <p:nvPr/>
          </p:nvSpPr>
          <p:spPr bwMode="auto">
            <a:xfrm rot="-5400000">
              <a:off x="649" y="576"/>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5407" name="Text Box 47">
            <a:extLst>
              <a:ext uri="{FF2B5EF4-FFF2-40B4-BE49-F238E27FC236}">
                <a16:creationId xmlns:a16="http://schemas.microsoft.com/office/drawing/2014/main" id="{48787FF4-8E15-1881-68AA-1689D70B2339}"/>
              </a:ext>
            </a:extLst>
          </p:cNvPr>
          <p:cNvSpPr txBox="1">
            <a:spLocks noChangeArrowheads="1"/>
          </p:cNvSpPr>
          <p:nvPr/>
        </p:nvSpPr>
        <p:spPr bwMode="auto">
          <a:xfrm>
            <a:off x="6694488" y="1770063"/>
            <a:ext cx="358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15408" name="Text Box 48">
            <a:extLst>
              <a:ext uri="{FF2B5EF4-FFF2-40B4-BE49-F238E27FC236}">
                <a16:creationId xmlns:a16="http://schemas.microsoft.com/office/drawing/2014/main" id="{5C097978-B7B8-6368-7AFB-9B53B48120AC}"/>
              </a:ext>
            </a:extLst>
          </p:cNvPr>
          <p:cNvSpPr txBox="1">
            <a:spLocks noChangeArrowheads="1"/>
          </p:cNvSpPr>
          <p:nvPr/>
        </p:nvSpPr>
        <p:spPr bwMode="auto">
          <a:xfrm>
            <a:off x="6692900" y="4016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grpSp>
        <p:nvGrpSpPr>
          <p:cNvPr id="15" name="Group 49">
            <a:extLst>
              <a:ext uri="{FF2B5EF4-FFF2-40B4-BE49-F238E27FC236}">
                <a16:creationId xmlns:a16="http://schemas.microsoft.com/office/drawing/2014/main" id="{A0470FEB-51FF-7E73-383E-10ED109A41CA}"/>
              </a:ext>
            </a:extLst>
          </p:cNvPr>
          <p:cNvGrpSpPr>
            <a:grpSpLocks/>
          </p:cNvGrpSpPr>
          <p:nvPr/>
        </p:nvGrpSpPr>
        <p:grpSpPr bwMode="auto">
          <a:xfrm>
            <a:off x="6659563" y="371475"/>
            <a:ext cx="1681162" cy="2409825"/>
            <a:chOff x="0" y="0"/>
            <a:chExt cx="1059" cy="1518"/>
          </a:xfrm>
        </p:grpSpPr>
        <p:sp>
          <p:nvSpPr>
            <p:cNvPr id="15382" name="Text Box 50">
              <a:extLst>
                <a:ext uri="{FF2B5EF4-FFF2-40B4-BE49-F238E27FC236}">
                  <a16:creationId xmlns:a16="http://schemas.microsoft.com/office/drawing/2014/main" id="{B81D8EB4-A9D9-80A4-7D92-CB9849C7179E}"/>
                </a:ext>
              </a:extLst>
            </p:cNvPr>
            <p:cNvSpPr txBox="1">
              <a:spLocks noChangeArrowheads="1"/>
            </p:cNvSpPr>
            <p:nvPr/>
          </p:nvSpPr>
          <p:spPr bwMode="auto">
            <a:xfrm>
              <a:off x="173" y="1266"/>
              <a:ext cx="43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accent2"/>
                  </a:solidFill>
                  <a:latin typeface="Times New Roman" panose="02020603050405020304" pitchFamily="18" charset="0"/>
                </a:rPr>
                <a:t>图 </a:t>
              </a:r>
              <a:r>
                <a:rPr lang="en-US" altLang="zh-CN" sz="2000">
                  <a:solidFill>
                    <a:schemeClr val="accent2"/>
                  </a:solidFill>
                  <a:latin typeface="Times New Roman" panose="02020603050405020304" pitchFamily="18" charset="0"/>
                </a:rPr>
                <a:t>C</a:t>
              </a:r>
            </a:p>
          </p:txBody>
        </p:sp>
        <p:sp>
          <p:nvSpPr>
            <p:cNvPr id="15383" name="Text Box 51">
              <a:extLst>
                <a:ext uri="{FF2B5EF4-FFF2-40B4-BE49-F238E27FC236}">
                  <a16:creationId xmlns:a16="http://schemas.microsoft.com/office/drawing/2014/main" id="{0E131395-7B33-C3E5-48A3-F9211500BE85}"/>
                </a:ext>
              </a:extLst>
            </p:cNvPr>
            <p:cNvSpPr txBox="1">
              <a:spLocks noChangeArrowheads="1"/>
            </p:cNvSpPr>
            <p:nvPr/>
          </p:nvSpPr>
          <p:spPr bwMode="auto">
            <a:xfrm>
              <a:off x="815" y="45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R</a:t>
              </a:r>
            </a:p>
          </p:txBody>
        </p:sp>
        <p:sp>
          <p:nvSpPr>
            <p:cNvPr id="15384" name="Text Box 52">
              <a:extLst>
                <a:ext uri="{FF2B5EF4-FFF2-40B4-BE49-F238E27FC236}">
                  <a16:creationId xmlns:a16="http://schemas.microsoft.com/office/drawing/2014/main" id="{B80B8836-07AB-5F9B-137D-8BD082117DB2}"/>
                </a:ext>
              </a:extLst>
            </p:cNvPr>
            <p:cNvSpPr txBox="1">
              <a:spLocks noChangeArrowheads="1"/>
            </p:cNvSpPr>
            <p:nvPr/>
          </p:nvSpPr>
          <p:spPr bwMode="auto">
            <a:xfrm>
              <a:off x="0" y="46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a:t>
              </a:r>
            </a:p>
          </p:txBody>
        </p:sp>
        <p:sp>
          <p:nvSpPr>
            <p:cNvPr id="15385" name="Text Box 53">
              <a:extLst>
                <a:ext uri="{FF2B5EF4-FFF2-40B4-BE49-F238E27FC236}">
                  <a16:creationId xmlns:a16="http://schemas.microsoft.com/office/drawing/2014/main" id="{08E10943-F4F8-5B7C-3470-A76A3590727E}"/>
                </a:ext>
              </a:extLst>
            </p:cNvPr>
            <p:cNvSpPr txBox="1">
              <a:spLocks noChangeArrowheads="1"/>
            </p:cNvSpPr>
            <p:nvPr/>
          </p:nvSpPr>
          <p:spPr bwMode="auto">
            <a:xfrm>
              <a:off x="391" y="139"/>
              <a:ext cx="1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I</a:t>
              </a:r>
            </a:p>
          </p:txBody>
        </p:sp>
        <p:sp>
          <p:nvSpPr>
            <p:cNvPr id="15386" name="Line 54">
              <a:extLst>
                <a:ext uri="{FF2B5EF4-FFF2-40B4-BE49-F238E27FC236}">
                  <a16:creationId xmlns:a16="http://schemas.microsoft.com/office/drawing/2014/main" id="{502BFC00-8985-798D-A778-15A09C7562F1}"/>
                </a:ext>
              </a:extLst>
            </p:cNvPr>
            <p:cNvSpPr>
              <a:spLocks noChangeShapeType="1"/>
            </p:cNvSpPr>
            <p:nvPr/>
          </p:nvSpPr>
          <p:spPr bwMode="auto">
            <a:xfrm rot="5400000">
              <a:off x="445" y="312"/>
              <a:ext cx="384"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5387" name="Group 55">
              <a:extLst>
                <a:ext uri="{FF2B5EF4-FFF2-40B4-BE49-F238E27FC236}">
                  <a16:creationId xmlns:a16="http://schemas.microsoft.com/office/drawing/2014/main" id="{3395387E-9A1C-23C8-8217-FF0EA700D9CC}"/>
                </a:ext>
              </a:extLst>
            </p:cNvPr>
            <p:cNvGrpSpPr>
              <a:grpSpLocks/>
            </p:cNvGrpSpPr>
            <p:nvPr/>
          </p:nvGrpSpPr>
          <p:grpSpPr bwMode="auto">
            <a:xfrm>
              <a:off x="85" y="0"/>
              <a:ext cx="684" cy="504"/>
              <a:chOff x="0" y="0"/>
              <a:chExt cx="828" cy="504"/>
            </a:xfrm>
          </p:grpSpPr>
          <p:sp>
            <p:nvSpPr>
              <p:cNvPr id="15392" name="未知">
                <a:extLst>
                  <a:ext uri="{FF2B5EF4-FFF2-40B4-BE49-F238E27FC236}">
                    <a16:creationId xmlns:a16="http://schemas.microsoft.com/office/drawing/2014/main" id="{FAB41606-CBF5-E717-D11C-2911E6E56F83}"/>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 name="Oval 57">
                <a:extLst>
                  <a:ext uri="{FF2B5EF4-FFF2-40B4-BE49-F238E27FC236}">
                    <a16:creationId xmlns:a16="http://schemas.microsoft.com/office/drawing/2014/main" id="{DAF17BFE-E239-65B8-B9A4-CE910C2A6AF9}"/>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5388" name="Group 58">
              <a:extLst>
                <a:ext uri="{FF2B5EF4-FFF2-40B4-BE49-F238E27FC236}">
                  <a16:creationId xmlns:a16="http://schemas.microsoft.com/office/drawing/2014/main" id="{CDEC626E-9B17-BAA3-B177-9BDD129397F0}"/>
                </a:ext>
              </a:extLst>
            </p:cNvPr>
            <p:cNvGrpSpPr>
              <a:grpSpLocks/>
            </p:cNvGrpSpPr>
            <p:nvPr/>
          </p:nvGrpSpPr>
          <p:grpSpPr bwMode="auto">
            <a:xfrm flipV="1">
              <a:off x="85" y="672"/>
              <a:ext cx="684" cy="504"/>
              <a:chOff x="0" y="0"/>
              <a:chExt cx="828" cy="504"/>
            </a:xfrm>
          </p:grpSpPr>
          <p:sp>
            <p:nvSpPr>
              <p:cNvPr id="15390" name="未知">
                <a:extLst>
                  <a:ext uri="{FF2B5EF4-FFF2-40B4-BE49-F238E27FC236}">
                    <a16:creationId xmlns:a16="http://schemas.microsoft.com/office/drawing/2014/main" id="{EBB2D10F-ADF1-4927-576D-4F7B61DAC114}"/>
                  </a:ext>
                </a:extLst>
              </p:cNvPr>
              <p:cNvSpPr>
                <a:spLocks/>
              </p:cNvSpPr>
              <p:nvPr/>
            </p:nvSpPr>
            <p:spPr bwMode="auto">
              <a:xfrm>
                <a:off x="60" y="24"/>
                <a:ext cx="768" cy="480"/>
              </a:xfrm>
              <a:custGeom>
                <a:avLst/>
                <a:gdLst>
                  <a:gd name="T0" fmla="*/ 0 w 768"/>
                  <a:gd name="T1" fmla="*/ 0 h 480"/>
                  <a:gd name="T2" fmla="*/ 768 w 768"/>
                  <a:gd name="T3" fmla="*/ 0 h 480"/>
                  <a:gd name="T4" fmla="*/ 768 w 768"/>
                  <a:gd name="T5" fmla="*/ 480 h 480"/>
                  <a:gd name="T6" fmla="*/ 0 60000 65536"/>
                  <a:gd name="T7" fmla="*/ 0 60000 65536"/>
                  <a:gd name="T8" fmla="*/ 0 60000 65536"/>
                  <a:gd name="T9" fmla="*/ 0 w 768"/>
                  <a:gd name="T10" fmla="*/ 0 h 480"/>
                  <a:gd name="T11" fmla="*/ 768 w 768"/>
                  <a:gd name="T12" fmla="*/ 480 h 480"/>
                </a:gdLst>
                <a:ahLst/>
                <a:cxnLst>
                  <a:cxn ang="T6">
                    <a:pos x="T0" y="T1"/>
                  </a:cxn>
                  <a:cxn ang="T7">
                    <a:pos x="T2" y="T3"/>
                  </a:cxn>
                  <a:cxn ang="T8">
                    <a:pos x="T4" y="T5"/>
                  </a:cxn>
                </a:cxnLst>
                <a:rect l="T9" t="T10" r="T11" b="T12"/>
                <a:pathLst>
                  <a:path w="768" h="480">
                    <a:moveTo>
                      <a:pt x="0" y="0"/>
                    </a:moveTo>
                    <a:lnTo>
                      <a:pt x="768" y="0"/>
                    </a:lnTo>
                    <a:lnTo>
                      <a:pt x="768" y="48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5391" name="Oval 60">
                <a:extLst>
                  <a:ext uri="{FF2B5EF4-FFF2-40B4-BE49-F238E27FC236}">
                    <a16:creationId xmlns:a16="http://schemas.microsoft.com/office/drawing/2014/main" id="{E63A2FDC-A95A-A0AC-55C6-03AAA29B0D49}"/>
                  </a:ext>
                </a:extLst>
              </p:cNvPr>
              <p:cNvSpPr>
                <a:spLocks noChangeArrowheads="1"/>
              </p:cNvSpPr>
              <p:nvPr/>
            </p:nvSpPr>
            <p:spPr bwMode="auto">
              <a:xfrm>
                <a:off x="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useBgFill="1">
          <p:nvSpPr>
            <p:cNvPr id="15389" name="Rectangle 61">
              <a:extLst>
                <a:ext uri="{FF2B5EF4-FFF2-40B4-BE49-F238E27FC236}">
                  <a16:creationId xmlns:a16="http://schemas.microsoft.com/office/drawing/2014/main" id="{541E3188-596F-41B3-E486-A472CB71845E}"/>
                </a:ext>
              </a:extLst>
            </p:cNvPr>
            <p:cNvSpPr>
              <a:spLocks noChangeArrowheads="1"/>
            </p:cNvSpPr>
            <p:nvPr/>
          </p:nvSpPr>
          <p:spPr bwMode="auto">
            <a:xfrm rot="-5400000">
              <a:off x="601" y="576"/>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5422" name="AutoShape 62">
            <a:extLst>
              <a:ext uri="{FF2B5EF4-FFF2-40B4-BE49-F238E27FC236}">
                <a16:creationId xmlns:a16="http://schemas.microsoft.com/office/drawing/2014/main" id="{0352D26A-CD1C-506B-6C80-27C0927423B8}"/>
              </a:ext>
            </a:extLst>
          </p:cNvPr>
          <p:cNvSpPr>
            <a:spLocks noChangeArrowheads="1"/>
          </p:cNvSpPr>
          <p:nvPr/>
        </p:nvSpPr>
        <p:spPr bwMode="auto">
          <a:xfrm>
            <a:off x="2752725" y="5199063"/>
            <a:ext cx="2324100" cy="966787"/>
          </a:xfrm>
          <a:prstGeom prst="wedgeEllipseCallout">
            <a:avLst>
              <a:gd name="adj1" fmla="val 63097"/>
              <a:gd name="adj2" fmla="val -78421"/>
            </a:avLst>
          </a:prstGeom>
          <a:gradFill rotWithShape="0">
            <a:gsLst>
              <a:gs pos="0">
                <a:srgbClr val="CCFFFF"/>
              </a:gs>
              <a:gs pos="100000">
                <a:srgbClr val="FFFFFF"/>
              </a:gs>
            </a:gsLst>
            <a:lin ang="5400000" scaled="1"/>
          </a:gradFill>
          <a:ln w="38100">
            <a:solidFill>
              <a:srgbClr val="FF0066"/>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200">
                <a:solidFill>
                  <a:srgbClr val="800000"/>
                </a:solidFill>
                <a:latin typeface="Times New Roman" panose="02020603050405020304" pitchFamily="18" charset="0"/>
              </a:rPr>
              <a:t>电压与电流参</a:t>
            </a:r>
          </a:p>
          <a:p>
            <a:pPr algn="ctr" eaLnBrk="1" hangingPunct="1">
              <a:spcBef>
                <a:spcPct val="0"/>
              </a:spcBef>
              <a:buFontTx/>
              <a:buNone/>
            </a:pPr>
            <a:r>
              <a:rPr lang="zh-CN" altLang="en-US" sz="2200">
                <a:solidFill>
                  <a:srgbClr val="800000"/>
                </a:solidFill>
                <a:latin typeface="Times New Roman" panose="02020603050405020304" pitchFamily="18" charset="0"/>
              </a:rPr>
              <a:t>考方向相反</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2"/>
                                        </p:tgtEl>
                                        <p:attrNameLst>
                                          <p:attrName>style.visibility</p:attrName>
                                        </p:attrNameLst>
                                      </p:cBhvr>
                                      <p:to>
                                        <p:strVal val="visible"/>
                                      </p:to>
                                    </p:set>
                                    <p:animEffect transition="in" filter="blinds(horizontal)">
                                      <p:cBhvr>
                                        <p:cTn id="7" dur="500"/>
                                        <p:tgtEl>
                                          <p:spTgt spid="1536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5370"/>
                                        </p:tgtEl>
                                        <p:attrNameLst>
                                          <p:attrName>style.visibility</p:attrName>
                                        </p:attrNameLst>
                                      </p:cBhvr>
                                      <p:to>
                                        <p:strVal val="visible"/>
                                      </p:to>
                                    </p:set>
                                    <p:animEffect transition="in" filter="wipe(left)">
                                      <p:cBhvr>
                                        <p:cTn id="12" dur="500"/>
                                        <p:tgtEl>
                                          <p:spTgt spid="1537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363"/>
                                        </p:tgtEl>
                                        <p:attrNameLst>
                                          <p:attrName>style.visibility</p:attrName>
                                        </p:attrNameLst>
                                      </p:cBhvr>
                                      <p:to>
                                        <p:strVal val="visible"/>
                                      </p:to>
                                    </p:set>
                                    <p:animEffect transition="in" filter="wipe(left)">
                                      <p:cBhvr>
                                        <p:cTn id="17" dur="500"/>
                                        <p:tgtEl>
                                          <p:spTgt spid="1536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left)">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wipe(left)">
                                      <p:cBhvr>
                                        <p:cTn id="27" dur="500"/>
                                        <p:tgtEl>
                                          <p:spTgt spid="12"/>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15378"/>
                                        </p:tgtEl>
                                        <p:attrNameLst>
                                          <p:attrName>style.visibility</p:attrName>
                                        </p:attrNameLst>
                                      </p:cBhvr>
                                      <p:to>
                                        <p:strVal val="visible"/>
                                      </p:to>
                                    </p:set>
                                    <p:animEffect transition="in" filter="wipe(left)">
                                      <p:cBhvr>
                                        <p:cTn id="31" dur="500"/>
                                        <p:tgtEl>
                                          <p:spTgt spid="1537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4" fill="hold" nodeType="clickEffect">
                                  <p:stCondLst>
                                    <p:cond delay="0"/>
                                  </p:stCondLst>
                                  <p:childTnLst>
                                    <p:set>
                                      <p:cBhvr>
                                        <p:cTn id="35" dur="1" fill="hold">
                                          <p:stCondLst>
                                            <p:cond delay="0"/>
                                          </p:stCondLst>
                                        </p:cTn>
                                        <p:tgtEl>
                                          <p:spTgt spid="15394"/>
                                        </p:tgtEl>
                                        <p:attrNameLst>
                                          <p:attrName>style.visibility</p:attrName>
                                        </p:attrNameLst>
                                      </p:cBhvr>
                                      <p:to>
                                        <p:strVal val="visible"/>
                                      </p:to>
                                    </p:set>
                                    <p:animEffect transition="in" filter="wipe(down)">
                                      <p:cBhvr>
                                        <p:cTn id="36" dur="500"/>
                                        <p:tgtEl>
                                          <p:spTgt spid="15394"/>
                                        </p:tgtEl>
                                      </p:cBhvr>
                                    </p:animEffect>
                                  </p:childTnLst>
                                </p:cTn>
                              </p:par>
                            </p:childTnLst>
                          </p:cTn>
                        </p:par>
                        <p:par>
                          <p:cTn id="37" fill="hold" nodeType="afterGroup">
                            <p:stCondLst>
                              <p:cond delay="500"/>
                            </p:stCondLst>
                            <p:childTnLst>
                              <p:par>
                                <p:cTn id="38" presetID="23" presetClass="entr" presetSubtype="16" fill="hold" grpId="0" nodeType="afterEffect">
                                  <p:stCondLst>
                                    <p:cond delay="0"/>
                                  </p:stCondLst>
                                  <p:childTnLst>
                                    <p:set>
                                      <p:cBhvr>
                                        <p:cTn id="39" dur="1" fill="hold">
                                          <p:stCondLst>
                                            <p:cond delay="0"/>
                                          </p:stCondLst>
                                        </p:cTn>
                                        <p:tgtEl>
                                          <p:spTgt spid="15393"/>
                                        </p:tgtEl>
                                        <p:attrNameLst>
                                          <p:attrName>style.visibility</p:attrName>
                                        </p:attrNameLst>
                                      </p:cBhvr>
                                      <p:to>
                                        <p:strVal val="visible"/>
                                      </p:to>
                                    </p:set>
                                    <p:anim calcmode="lin" valueType="num">
                                      <p:cBhvr>
                                        <p:cTn id="40" dur="500" fill="hold"/>
                                        <p:tgtEl>
                                          <p:spTgt spid="15393"/>
                                        </p:tgtEl>
                                        <p:attrNameLst>
                                          <p:attrName>ppt_w</p:attrName>
                                        </p:attrNameLst>
                                      </p:cBhvr>
                                      <p:tavLst>
                                        <p:tav tm="0">
                                          <p:val>
                                            <p:fltVal val="0"/>
                                          </p:val>
                                        </p:tav>
                                        <p:tav tm="100000">
                                          <p:val>
                                            <p:strVal val="#ppt_w"/>
                                          </p:val>
                                        </p:tav>
                                      </p:tavLst>
                                    </p:anim>
                                    <p:anim calcmode="lin" valueType="num">
                                      <p:cBhvr>
                                        <p:cTn id="41" dur="500" fill="hold"/>
                                        <p:tgtEl>
                                          <p:spTgt spid="15393"/>
                                        </p:tgtEl>
                                        <p:attrNameLst>
                                          <p:attrName>ppt_h</p:attrName>
                                        </p:attrNameLst>
                                      </p:cBhvr>
                                      <p:tavLst>
                                        <p:tav tm="0">
                                          <p:val>
                                            <p:fltVal val="0"/>
                                          </p:val>
                                        </p:tav>
                                        <p:tav tm="100000">
                                          <p:val>
                                            <p:strVal val="#ppt_h"/>
                                          </p:val>
                                        </p:tav>
                                      </p:tavLst>
                                    </p:anim>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15377"/>
                                        </p:tgtEl>
                                        <p:attrNameLst>
                                          <p:attrName>style.visibility</p:attrName>
                                        </p:attrNameLst>
                                      </p:cBhvr>
                                      <p:to>
                                        <p:strVal val="visible"/>
                                      </p:to>
                                    </p:set>
                                    <p:animEffect transition="in" filter="box(out)">
                                      <p:cBhvr>
                                        <p:cTn id="46" dur="500"/>
                                        <p:tgtEl>
                                          <p:spTgt spid="15377"/>
                                        </p:tgtEl>
                                      </p:cBhvr>
                                    </p:animEffect>
                                  </p:childTnLst>
                                </p:cTn>
                              </p:par>
                            </p:childTnLst>
                          </p:cTn>
                        </p:par>
                        <p:par>
                          <p:cTn id="47" fill="hold" nodeType="afterGroup">
                            <p:stCondLst>
                              <p:cond delay="500"/>
                            </p:stCondLst>
                            <p:childTnLst>
                              <p:par>
                                <p:cTn id="48" presetID="4" presetClass="entr" presetSubtype="16" fill="hold" nodeType="afterEffect">
                                  <p:stCondLst>
                                    <p:cond delay="0"/>
                                  </p:stCondLst>
                                  <p:childTnLst>
                                    <p:set>
                                      <p:cBhvr>
                                        <p:cTn id="49" dur="1" fill="hold">
                                          <p:stCondLst>
                                            <p:cond delay="0"/>
                                          </p:stCondLst>
                                        </p:cTn>
                                        <p:tgtEl>
                                          <p:spTgt spid="15"/>
                                        </p:tgtEl>
                                        <p:attrNameLst>
                                          <p:attrName>style.visibility</p:attrName>
                                        </p:attrNameLst>
                                      </p:cBhvr>
                                      <p:to>
                                        <p:strVal val="visible"/>
                                      </p:to>
                                    </p:set>
                                    <p:animEffect transition="in" filter="box(in)">
                                      <p:cBhvr>
                                        <p:cTn id="50" dur="500"/>
                                        <p:tgtEl>
                                          <p:spTgt spid="15"/>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5" presetClass="entr" presetSubtype="0" fill="hold" grpId="0" nodeType="clickEffect">
                                  <p:stCondLst>
                                    <p:cond delay="0"/>
                                  </p:stCondLst>
                                  <p:childTnLst>
                                    <p:set>
                                      <p:cBhvr>
                                        <p:cTn id="54" dur="1" fill="hold">
                                          <p:stCondLst>
                                            <p:cond delay="0"/>
                                          </p:stCondLst>
                                        </p:cTn>
                                        <p:tgtEl>
                                          <p:spTgt spid="15407"/>
                                        </p:tgtEl>
                                        <p:attrNameLst>
                                          <p:attrName>style.visibility</p:attrName>
                                        </p:attrNameLst>
                                      </p:cBhvr>
                                      <p:to>
                                        <p:strVal val="visible"/>
                                      </p:to>
                                    </p:set>
                                    <p:anim calcmode="lin" valueType="num">
                                      <p:cBhvr>
                                        <p:cTn id="55" dur="1000" fill="hold"/>
                                        <p:tgtEl>
                                          <p:spTgt spid="15407"/>
                                        </p:tgtEl>
                                        <p:attrNameLst>
                                          <p:attrName>ppt_w</p:attrName>
                                        </p:attrNameLst>
                                      </p:cBhvr>
                                      <p:tavLst>
                                        <p:tav tm="0">
                                          <p:val>
                                            <p:fltVal val="0"/>
                                          </p:val>
                                        </p:tav>
                                        <p:tav tm="100000">
                                          <p:val>
                                            <p:strVal val="#ppt_w"/>
                                          </p:val>
                                        </p:tav>
                                      </p:tavLst>
                                    </p:anim>
                                    <p:anim calcmode="lin" valueType="num">
                                      <p:cBhvr>
                                        <p:cTn id="56" dur="1000" fill="hold"/>
                                        <p:tgtEl>
                                          <p:spTgt spid="15407"/>
                                        </p:tgtEl>
                                        <p:attrNameLst>
                                          <p:attrName>ppt_h</p:attrName>
                                        </p:attrNameLst>
                                      </p:cBhvr>
                                      <p:tavLst>
                                        <p:tav tm="0">
                                          <p:val>
                                            <p:fltVal val="0"/>
                                          </p:val>
                                        </p:tav>
                                        <p:tav tm="100000">
                                          <p:val>
                                            <p:strVal val="#ppt_h"/>
                                          </p:val>
                                        </p:tav>
                                      </p:tavLst>
                                    </p:anim>
                                    <p:anim calcmode="lin" valueType="num">
                                      <p:cBhvr>
                                        <p:cTn id="57" dur="1000" fill="hold"/>
                                        <p:tgtEl>
                                          <p:spTgt spid="15407"/>
                                        </p:tgtEl>
                                        <p:attrNameLst>
                                          <p:attrName>ppt_x</p:attrName>
                                        </p:attrNameLst>
                                      </p:cBhvr>
                                      <p:tavLst>
                                        <p:tav tm="0" fmla="#ppt_x+(cos(-2*pi*(1-$))*-#ppt_x-sin(-2*pi*(1-$))*(1-#ppt_y))*(1-$)">
                                          <p:val>
                                            <p:fltVal val="0"/>
                                          </p:val>
                                        </p:tav>
                                        <p:tav tm="100000">
                                          <p:val>
                                            <p:fltVal val="1"/>
                                          </p:val>
                                        </p:tav>
                                      </p:tavLst>
                                    </p:anim>
                                    <p:anim calcmode="lin" valueType="num">
                                      <p:cBhvr>
                                        <p:cTn id="58" dur="1000" fill="hold"/>
                                        <p:tgtEl>
                                          <p:spTgt spid="15407"/>
                                        </p:tgtEl>
                                        <p:attrNameLst>
                                          <p:attrName>ppt_y</p:attrName>
                                        </p:attrNameLst>
                                      </p:cBhvr>
                                      <p:tavLst>
                                        <p:tav tm="0" fmla="#ppt_y+(sin(-2*pi*(1-$))*-#ppt_x+cos(-2*pi*(1-$))*(1-#ppt_y))*(1-$)">
                                          <p:val>
                                            <p:fltVal val="0"/>
                                          </p:val>
                                        </p:tav>
                                        <p:tav tm="100000">
                                          <p:val>
                                            <p:fltVal val="1"/>
                                          </p:val>
                                        </p:tav>
                                      </p:tavLst>
                                    </p:anim>
                                  </p:childTnLst>
                                </p:cTn>
                              </p:par>
                            </p:childTnLst>
                          </p:cTn>
                        </p:par>
                        <p:par>
                          <p:cTn id="59" fill="hold" nodeType="afterGroup">
                            <p:stCondLst>
                              <p:cond delay="1000"/>
                            </p:stCondLst>
                            <p:childTnLst>
                              <p:par>
                                <p:cTn id="60" presetID="15" presetClass="entr" presetSubtype="0" fill="hold" grpId="0" nodeType="afterEffect">
                                  <p:stCondLst>
                                    <p:cond delay="0"/>
                                  </p:stCondLst>
                                  <p:childTnLst>
                                    <p:set>
                                      <p:cBhvr>
                                        <p:cTn id="61" dur="1" fill="hold">
                                          <p:stCondLst>
                                            <p:cond delay="0"/>
                                          </p:stCondLst>
                                        </p:cTn>
                                        <p:tgtEl>
                                          <p:spTgt spid="15408"/>
                                        </p:tgtEl>
                                        <p:attrNameLst>
                                          <p:attrName>style.visibility</p:attrName>
                                        </p:attrNameLst>
                                      </p:cBhvr>
                                      <p:to>
                                        <p:strVal val="visible"/>
                                      </p:to>
                                    </p:set>
                                    <p:anim calcmode="lin" valueType="num">
                                      <p:cBhvr>
                                        <p:cTn id="62" dur="1000" fill="hold"/>
                                        <p:tgtEl>
                                          <p:spTgt spid="15408"/>
                                        </p:tgtEl>
                                        <p:attrNameLst>
                                          <p:attrName>ppt_w</p:attrName>
                                        </p:attrNameLst>
                                      </p:cBhvr>
                                      <p:tavLst>
                                        <p:tav tm="0">
                                          <p:val>
                                            <p:fltVal val="0"/>
                                          </p:val>
                                        </p:tav>
                                        <p:tav tm="100000">
                                          <p:val>
                                            <p:strVal val="#ppt_w"/>
                                          </p:val>
                                        </p:tav>
                                      </p:tavLst>
                                    </p:anim>
                                    <p:anim calcmode="lin" valueType="num">
                                      <p:cBhvr>
                                        <p:cTn id="63" dur="1000" fill="hold"/>
                                        <p:tgtEl>
                                          <p:spTgt spid="15408"/>
                                        </p:tgtEl>
                                        <p:attrNameLst>
                                          <p:attrName>ppt_h</p:attrName>
                                        </p:attrNameLst>
                                      </p:cBhvr>
                                      <p:tavLst>
                                        <p:tav tm="0">
                                          <p:val>
                                            <p:fltVal val="0"/>
                                          </p:val>
                                        </p:tav>
                                        <p:tav tm="100000">
                                          <p:val>
                                            <p:strVal val="#ppt_h"/>
                                          </p:val>
                                        </p:tav>
                                      </p:tavLst>
                                    </p:anim>
                                    <p:anim calcmode="lin" valueType="num">
                                      <p:cBhvr>
                                        <p:cTn id="64" dur="1000" fill="hold"/>
                                        <p:tgtEl>
                                          <p:spTgt spid="15408"/>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1540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66" fill="hold" nodeType="clickPar">
                      <p:stCondLst>
                        <p:cond delay="indefinite"/>
                      </p:stCondLst>
                      <p:childTnLst>
                        <p:par>
                          <p:cTn id="67" fill="hold" nodeType="withGroup">
                            <p:stCondLst>
                              <p:cond delay="0"/>
                            </p:stCondLst>
                            <p:childTnLst>
                              <p:par>
                                <p:cTn id="68" presetID="9" presetClass="entr" presetSubtype="0" fill="hold" grpId="0" nodeType="clickEffect">
                                  <p:stCondLst>
                                    <p:cond delay="0"/>
                                  </p:stCondLst>
                                  <p:childTnLst>
                                    <p:set>
                                      <p:cBhvr>
                                        <p:cTn id="69" dur="1" fill="hold">
                                          <p:stCondLst>
                                            <p:cond delay="0"/>
                                          </p:stCondLst>
                                        </p:cTn>
                                        <p:tgtEl>
                                          <p:spTgt spid="15372"/>
                                        </p:tgtEl>
                                        <p:attrNameLst>
                                          <p:attrName>style.visibility</p:attrName>
                                        </p:attrNameLst>
                                      </p:cBhvr>
                                      <p:to>
                                        <p:strVal val="visible"/>
                                      </p:to>
                                    </p:set>
                                    <p:animEffect transition="in" filter="dissolve">
                                      <p:cBhvr>
                                        <p:cTn id="70" dur="500"/>
                                        <p:tgtEl>
                                          <p:spTgt spid="15372"/>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9" presetClass="entr" presetSubtype="0" fill="hold" grpId="0" nodeType="clickEffect">
                                  <p:stCondLst>
                                    <p:cond delay="0"/>
                                  </p:stCondLst>
                                  <p:childTnLst>
                                    <p:set>
                                      <p:cBhvr>
                                        <p:cTn id="74" dur="1" fill="hold">
                                          <p:stCondLst>
                                            <p:cond delay="0"/>
                                          </p:stCondLst>
                                        </p:cTn>
                                        <p:tgtEl>
                                          <p:spTgt spid="15371"/>
                                        </p:tgtEl>
                                        <p:attrNameLst>
                                          <p:attrName>style.visibility</p:attrName>
                                        </p:attrNameLst>
                                      </p:cBhvr>
                                      <p:to>
                                        <p:strVal val="visible"/>
                                      </p:to>
                                    </p:set>
                                    <p:animEffect transition="in" filter="dissolve">
                                      <p:cBhvr>
                                        <p:cTn id="75" dur="500"/>
                                        <p:tgtEl>
                                          <p:spTgt spid="15371"/>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9" presetClass="entr" presetSubtype="0" fill="hold" grpId="0" nodeType="clickEffect">
                                  <p:stCondLst>
                                    <p:cond delay="0"/>
                                  </p:stCondLst>
                                  <p:iterate type="lt">
                                    <p:tmPct val="100000"/>
                                  </p:iterate>
                                  <p:childTnLst>
                                    <p:set>
                                      <p:cBhvr>
                                        <p:cTn id="79" dur="1" fill="hold">
                                          <p:stCondLst>
                                            <p:cond delay="0"/>
                                          </p:stCondLst>
                                        </p:cTn>
                                        <p:tgtEl>
                                          <p:spTgt spid="15373"/>
                                        </p:tgtEl>
                                        <p:attrNameLst>
                                          <p:attrName>style.visibility</p:attrName>
                                        </p:attrNameLst>
                                      </p:cBhvr>
                                      <p:to>
                                        <p:strVal val="visible"/>
                                      </p:to>
                                    </p:set>
                                    <p:animEffect transition="in" filter="dissolve">
                                      <p:cBhvr>
                                        <p:cTn id="80" dur="75"/>
                                        <p:tgtEl>
                                          <p:spTgt spid="15373"/>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9" presetClass="entr" presetSubtype="10" fill="hold" grpId="0" nodeType="clickEffect">
                                  <p:stCondLst>
                                    <p:cond delay="0"/>
                                  </p:stCondLst>
                                  <p:childTnLst>
                                    <p:set>
                                      <p:cBhvr>
                                        <p:cTn id="84" dur="1" fill="hold">
                                          <p:stCondLst>
                                            <p:cond delay="0"/>
                                          </p:stCondLst>
                                        </p:cTn>
                                        <p:tgtEl>
                                          <p:spTgt spid="15375"/>
                                        </p:tgtEl>
                                        <p:attrNameLst>
                                          <p:attrName>style.visibility</p:attrName>
                                        </p:attrNameLst>
                                      </p:cBhvr>
                                      <p:to>
                                        <p:strVal val="visible"/>
                                      </p:to>
                                    </p:set>
                                    <p:anim calcmode="lin" valueType="num">
                                      <p:cBhvr>
                                        <p:cTn id="85" dur="5000" fill="hold"/>
                                        <p:tgtEl>
                                          <p:spTgt spid="15375"/>
                                        </p:tgtEl>
                                        <p:attrNameLst>
                                          <p:attrName>ppt_w</p:attrName>
                                        </p:attrNameLst>
                                      </p:cBhvr>
                                      <p:tavLst>
                                        <p:tav tm="0" fmla="#ppt_w*sin(2.5*pi*$)">
                                          <p:val>
                                            <p:fltVal val="0"/>
                                          </p:val>
                                        </p:tav>
                                        <p:tav tm="100000">
                                          <p:val>
                                            <p:fltVal val="1"/>
                                          </p:val>
                                        </p:tav>
                                      </p:tavLst>
                                    </p:anim>
                                    <p:anim calcmode="lin" valueType="num">
                                      <p:cBhvr>
                                        <p:cTn id="86" dur="5000" fill="hold"/>
                                        <p:tgtEl>
                                          <p:spTgt spid="15375"/>
                                        </p:tgtEl>
                                        <p:attrNameLst>
                                          <p:attrName>ppt_h</p:attrName>
                                        </p:attrNameLst>
                                      </p:cBhvr>
                                      <p:tavLst>
                                        <p:tav tm="0">
                                          <p:val>
                                            <p:strVal val="#ppt_h"/>
                                          </p:val>
                                        </p:tav>
                                        <p:tav tm="100000">
                                          <p:val>
                                            <p:strVal val="#ppt_h"/>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4" presetClass="entr" presetSubtype="16" fill="hold" grpId="0" nodeType="clickEffect">
                                  <p:stCondLst>
                                    <p:cond delay="0"/>
                                  </p:stCondLst>
                                  <p:childTnLst>
                                    <p:set>
                                      <p:cBhvr>
                                        <p:cTn id="90" dur="1" fill="hold">
                                          <p:stCondLst>
                                            <p:cond delay="0"/>
                                          </p:stCondLst>
                                        </p:cTn>
                                        <p:tgtEl>
                                          <p:spTgt spid="15422"/>
                                        </p:tgtEl>
                                        <p:attrNameLst>
                                          <p:attrName>style.visibility</p:attrName>
                                        </p:attrNameLst>
                                      </p:cBhvr>
                                      <p:to>
                                        <p:strVal val="visible"/>
                                      </p:to>
                                    </p:set>
                                    <p:animEffect transition="in" filter="box(in)">
                                      <p:cBhvr>
                                        <p:cTn id="91" dur="500"/>
                                        <p:tgtEl>
                                          <p:spTgt spid="15422"/>
                                        </p:tgtEl>
                                      </p:cBhvr>
                                    </p:animEffect>
                                  </p:childTnLst>
                                </p:cTn>
                              </p:par>
                            </p:childTnLst>
                          </p:cTn>
                        </p:par>
                      </p:childTnLst>
                    </p:cTn>
                  </p:par>
                  <p:par>
                    <p:cTn id="92" fill="hold" nodeType="clickPar">
                      <p:stCondLst>
                        <p:cond delay="indefinite"/>
                      </p:stCondLst>
                      <p:childTnLst>
                        <p:par>
                          <p:cTn id="93" fill="hold" nodeType="withGroup">
                            <p:stCondLst>
                              <p:cond delay="0"/>
                            </p:stCondLst>
                            <p:childTnLst>
                              <p:par>
                                <p:cTn id="94" presetID="4" presetClass="entr" presetSubtype="16" fill="hold" grpId="0" nodeType="clickEffect">
                                  <p:stCondLst>
                                    <p:cond delay="0"/>
                                  </p:stCondLst>
                                  <p:childTnLst>
                                    <p:set>
                                      <p:cBhvr>
                                        <p:cTn id="95" dur="1" fill="hold">
                                          <p:stCondLst>
                                            <p:cond delay="0"/>
                                          </p:stCondLst>
                                        </p:cTn>
                                        <p:tgtEl>
                                          <p:spTgt spid="15374"/>
                                        </p:tgtEl>
                                        <p:attrNameLst>
                                          <p:attrName>style.visibility</p:attrName>
                                        </p:attrNameLst>
                                      </p:cBhvr>
                                      <p:to>
                                        <p:strVal val="visible"/>
                                      </p:to>
                                    </p:set>
                                    <p:animEffect transition="in" filter="box(in)">
                                      <p:cBhvr>
                                        <p:cTn id="96" dur="500"/>
                                        <p:tgtEl>
                                          <p:spTgt spid="153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2" grpId="0" autoUpdateAnimBg="0"/>
      <p:bldP spid="15363" grpId="0" autoUpdateAnimBg="0"/>
      <p:bldP spid="15370" grpId="0" autoUpdateAnimBg="0"/>
      <p:bldP spid="15371" grpId="0" autoUpdateAnimBg="0"/>
      <p:bldP spid="15372" grpId="0" autoUpdateAnimBg="0"/>
      <p:bldP spid="15373" grpId="0" autoUpdateAnimBg="0"/>
      <p:bldP spid="15374" grpId="0" bldLvl="0" animBg="1" autoUpdateAnimBg="0"/>
      <p:bldP spid="15375" grpId="0" animBg="1" autoUpdateAnimBg="0"/>
      <p:bldP spid="15377" grpId="0" autoUpdateAnimBg="0"/>
      <p:bldP spid="15378" grpId="0" autoUpdateAnimBg="0"/>
      <p:bldP spid="15393" grpId="0" autoUpdateAnimBg="0"/>
      <p:bldP spid="15407" grpId="0" autoUpdateAnimBg="0"/>
      <p:bldP spid="15408" grpId="0" autoUpdateAnimBg="0"/>
      <p:bldP spid="15422" grpId="0" bldLvl="0" animBg="1"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72">
            <a:extLst>
              <a:ext uri="{FF2B5EF4-FFF2-40B4-BE49-F238E27FC236}">
                <a16:creationId xmlns:a16="http://schemas.microsoft.com/office/drawing/2014/main" id="{1317BEB1-AC69-7581-5EEB-6F921D4041A5}"/>
              </a:ext>
            </a:extLst>
          </p:cNvPr>
          <p:cNvSpPr>
            <a:spLocks noChangeArrowheads="1"/>
          </p:cNvSpPr>
          <p:nvPr>
            <p:ph type="title" idx="4294967295"/>
          </p:nvPr>
        </p:nvSpPr>
        <p:spPr>
          <a:xfrm>
            <a:off x="590550" y="404813"/>
            <a:ext cx="8229600" cy="431800"/>
          </a:xfrm>
        </p:spPr>
        <p:txBody>
          <a:bodyPr/>
          <a:lstStyle/>
          <a:p>
            <a:pPr eaLnBrk="1" hangingPunct="1"/>
            <a:r>
              <a:rPr lang="zh-CN" altLang="en-US" sz="3200" b="1">
                <a:solidFill>
                  <a:srgbClr val="0000FF"/>
                </a:solidFill>
                <a:latin typeface="Times New Roman" panose="02020603050405020304" pitchFamily="18" charset="0"/>
                <a:ea typeface="楷体_GB2312" pitchFamily="49" charset="-122"/>
              </a:rPr>
              <a:t>1.</a:t>
            </a:r>
            <a:r>
              <a:rPr lang="en-US" altLang="zh-CN" sz="3200" b="1">
                <a:solidFill>
                  <a:srgbClr val="0000FF"/>
                </a:solidFill>
                <a:latin typeface="Times New Roman" panose="02020603050405020304" pitchFamily="18" charset="0"/>
                <a:ea typeface="楷体_GB2312" pitchFamily="49" charset="-122"/>
              </a:rPr>
              <a:t>4</a:t>
            </a:r>
            <a:r>
              <a:rPr lang="zh-CN" altLang="en-US" sz="3200" b="1">
                <a:solidFill>
                  <a:srgbClr val="0000FF"/>
                </a:solidFill>
                <a:latin typeface="Times New Roman" panose="02020603050405020304" pitchFamily="18" charset="0"/>
                <a:ea typeface="楷体_GB2312" pitchFamily="49" charset="-122"/>
              </a:rPr>
              <a:t>　电源有载工作、开路与短路</a:t>
            </a:r>
            <a:br>
              <a:rPr lang="en-US" altLang="zh-CN" sz="3200" b="1">
                <a:solidFill>
                  <a:srgbClr val="0000FF"/>
                </a:solidFill>
                <a:latin typeface="Times New Roman" panose="02020603050405020304" pitchFamily="18" charset="0"/>
                <a:ea typeface="楷体_GB2312" pitchFamily="49" charset="-122"/>
              </a:rPr>
            </a:br>
            <a:endParaRPr lang="zh-CN" altLang="en-US" sz="3200" b="1">
              <a:solidFill>
                <a:srgbClr val="FFF9DD"/>
              </a:solidFill>
              <a:latin typeface="Times New Roman" panose="02020603050405020304" pitchFamily="18" charset="0"/>
              <a:ea typeface="黑体" panose="02010609060101010101" pitchFamily="49" charset="-122"/>
            </a:endParaRPr>
          </a:p>
        </p:txBody>
      </p:sp>
      <p:sp>
        <p:nvSpPr>
          <p:cNvPr id="16387" name="Line 2">
            <a:extLst>
              <a:ext uri="{FF2B5EF4-FFF2-40B4-BE49-F238E27FC236}">
                <a16:creationId xmlns:a16="http://schemas.microsoft.com/office/drawing/2014/main" id="{50E9DC9B-1C91-D984-6DDB-7FF6598287F6}"/>
              </a:ext>
            </a:extLst>
          </p:cNvPr>
          <p:cNvSpPr>
            <a:spLocks noChangeShapeType="1"/>
          </p:cNvSpPr>
          <p:nvPr/>
        </p:nvSpPr>
        <p:spPr bwMode="auto">
          <a:xfrm flipV="1">
            <a:off x="2057400" y="4725988"/>
            <a:ext cx="60960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88" name="Line 3">
            <a:extLst>
              <a:ext uri="{FF2B5EF4-FFF2-40B4-BE49-F238E27FC236}">
                <a16:creationId xmlns:a16="http://schemas.microsoft.com/office/drawing/2014/main" id="{DD394202-145B-938C-2688-A83C4BAB8DE2}"/>
              </a:ext>
            </a:extLst>
          </p:cNvPr>
          <p:cNvSpPr>
            <a:spLocks noChangeShapeType="1"/>
          </p:cNvSpPr>
          <p:nvPr/>
        </p:nvSpPr>
        <p:spPr bwMode="auto">
          <a:xfrm flipV="1">
            <a:off x="1082675" y="2174875"/>
            <a:ext cx="762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89" name="Line 4">
            <a:extLst>
              <a:ext uri="{FF2B5EF4-FFF2-40B4-BE49-F238E27FC236}">
                <a16:creationId xmlns:a16="http://schemas.microsoft.com/office/drawing/2014/main" id="{DDAFA883-F71C-EEFB-1F3D-0731B109F948}"/>
              </a:ext>
            </a:extLst>
          </p:cNvPr>
          <p:cNvSpPr>
            <a:spLocks noChangeShapeType="1"/>
          </p:cNvSpPr>
          <p:nvPr/>
        </p:nvSpPr>
        <p:spPr bwMode="auto">
          <a:xfrm>
            <a:off x="1092200" y="3775075"/>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0" name="Text Box 5">
            <a:extLst>
              <a:ext uri="{FF2B5EF4-FFF2-40B4-BE49-F238E27FC236}">
                <a16:creationId xmlns:a16="http://schemas.microsoft.com/office/drawing/2014/main" id="{C3DA2BC8-3840-C332-F041-A7D8D4076DD2}"/>
              </a:ext>
            </a:extLst>
          </p:cNvPr>
          <p:cNvSpPr txBox="1">
            <a:spLocks noChangeArrowheads="1"/>
          </p:cNvSpPr>
          <p:nvPr/>
        </p:nvSpPr>
        <p:spPr bwMode="auto">
          <a:xfrm>
            <a:off x="320675" y="2784475"/>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p>
        </p:txBody>
      </p:sp>
      <p:sp>
        <p:nvSpPr>
          <p:cNvPr id="16391" name="Text Box 6">
            <a:extLst>
              <a:ext uri="{FF2B5EF4-FFF2-40B4-BE49-F238E27FC236}">
                <a16:creationId xmlns:a16="http://schemas.microsoft.com/office/drawing/2014/main" id="{348272FD-0516-BEB8-8A32-017D1A8BF4FA}"/>
              </a:ext>
            </a:extLst>
          </p:cNvPr>
          <p:cNvSpPr txBox="1">
            <a:spLocks noChangeArrowheads="1"/>
          </p:cNvSpPr>
          <p:nvPr/>
        </p:nvSpPr>
        <p:spPr bwMode="auto">
          <a:xfrm>
            <a:off x="3613150" y="2327275"/>
            <a:ext cx="3032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p>
        </p:txBody>
      </p:sp>
      <p:sp>
        <p:nvSpPr>
          <p:cNvPr id="16392" name="Text Box 7">
            <a:extLst>
              <a:ext uri="{FF2B5EF4-FFF2-40B4-BE49-F238E27FC236}">
                <a16:creationId xmlns:a16="http://schemas.microsoft.com/office/drawing/2014/main" id="{EEB77FE9-0849-A0F5-151F-C29C295E54A8}"/>
              </a:ext>
            </a:extLst>
          </p:cNvPr>
          <p:cNvSpPr txBox="1">
            <a:spLocks noChangeArrowheads="1"/>
          </p:cNvSpPr>
          <p:nvPr/>
        </p:nvSpPr>
        <p:spPr bwMode="auto">
          <a:xfrm>
            <a:off x="1485900" y="3270250"/>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16393" name="Line 10">
            <a:extLst>
              <a:ext uri="{FF2B5EF4-FFF2-40B4-BE49-F238E27FC236}">
                <a16:creationId xmlns:a16="http://schemas.microsoft.com/office/drawing/2014/main" id="{31004E51-2FD4-879C-B47D-EA150BEBADC0}"/>
              </a:ext>
            </a:extLst>
          </p:cNvPr>
          <p:cNvSpPr>
            <a:spLocks noChangeShapeType="1"/>
          </p:cNvSpPr>
          <p:nvPr/>
        </p:nvSpPr>
        <p:spPr bwMode="auto">
          <a:xfrm>
            <a:off x="1092200" y="2860675"/>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4" name="Line 11">
            <a:extLst>
              <a:ext uri="{FF2B5EF4-FFF2-40B4-BE49-F238E27FC236}">
                <a16:creationId xmlns:a16="http://schemas.microsoft.com/office/drawing/2014/main" id="{3344B433-D010-8523-8B76-63F4D6E36A2A}"/>
              </a:ext>
            </a:extLst>
          </p:cNvPr>
          <p:cNvSpPr>
            <a:spLocks noChangeShapeType="1"/>
          </p:cNvSpPr>
          <p:nvPr/>
        </p:nvSpPr>
        <p:spPr bwMode="auto">
          <a:xfrm>
            <a:off x="1092200" y="2174875"/>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5" name="Line 12">
            <a:extLst>
              <a:ext uri="{FF2B5EF4-FFF2-40B4-BE49-F238E27FC236}">
                <a16:creationId xmlns:a16="http://schemas.microsoft.com/office/drawing/2014/main" id="{F4182A67-58D8-F479-FB7D-6AEDACF7907B}"/>
              </a:ext>
            </a:extLst>
          </p:cNvPr>
          <p:cNvSpPr>
            <a:spLocks noChangeShapeType="1"/>
          </p:cNvSpPr>
          <p:nvPr/>
        </p:nvSpPr>
        <p:spPr bwMode="auto">
          <a:xfrm>
            <a:off x="1085850" y="4743450"/>
            <a:ext cx="838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396" name="Text Box 13">
            <a:extLst>
              <a:ext uri="{FF2B5EF4-FFF2-40B4-BE49-F238E27FC236}">
                <a16:creationId xmlns:a16="http://schemas.microsoft.com/office/drawing/2014/main" id="{BB06DDF4-F1F1-295E-A108-0373C8E36499}"/>
              </a:ext>
            </a:extLst>
          </p:cNvPr>
          <p:cNvSpPr txBox="1">
            <a:spLocks noChangeArrowheads="1"/>
          </p:cNvSpPr>
          <p:nvPr/>
        </p:nvSpPr>
        <p:spPr bwMode="auto">
          <a:xfrm>
            <a:off x="512763" y="3730625"/>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0</a:t>
            </a:r>
            <a:endParaRPr lang="en-US" altLang="zh-CN" sz="2400" i="1">
              <a:solidFill>
                <a:schemeClr val="accent2"/>
              </a:solidFill>
              <a:latin typeface="Times New Roman" panose="02020603050405020304" pitchFamily="18" charset="0"/>
              <a:ea typeface="隶书" panose="02010509060101010101" pitchFamily="49" charset="-122"/>
            </a:endParaRPr>
          </a:p>
        </p:txBody>
      </p:sp>
      <p:sp>
        <p:nvSpPr>
          <p:cNvPr id="16397" name="Text Box 14">
            <a:extLst>
              <a:ext uri="{FF2B5EF4-FFF2-40B4-BE49-F238E27FC236}">
                <a16:creationId xmlns:a16="http://schemas.microsoft.com/office/drawing/2014/main" id="{54E944B3-E345-7E7F-8FFF-AD110D7C2873}"/>
              </a:ext>
            </a:extLst>
          </p:cNvPr>
          <p:cNvSpPr txBox="1">
            <a:spLocks noChangeArrowheads="1"/>
          </p:cNvSpPr>
          <p:nvPr/>
        </p:nvSpPr>
        <p:spPr bwMode="auto">
          <a:xfrm>
            <a:off x="3444875" y="3317875"/>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p>
        </p:txBody>
      </p:sp>
      <p:sp>
        <p:nvSpPr>
          <p:cNvPr id="16398" name="Text Box 15">
            <a:extLst>
              <a:ext uri="{FF2B5EF4-FFF2-40B4-BE49-F238E27FC236}">
                <a16:creationId xmlns:a16="http://schemas.microsoft.com/office/drawing/2014/main" id="{1A81820C-9EFF-184B-FC64-F0CEED44BA0D}"/>
              </a:ext>
            </a:extLst>
          </p:cNvPr>
          <p:cNvSpPr txBox="1">
            <a:spLocks noChangeArrowheads="1"/>
          </p:cNvSpPr>
          <p:nvPr/>
        </p:nvSpPr>
        <p:spPr bwMode="auto">
          <a:xfrm>
            <a:off x="755650" y="168592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16399" name="Text Box 16">
            <a:extLst>
              <a:ext uri="{FF2B5EF4-FFF2-40B4-BE49-F238E27FC236}">
                <a16:creationId xmlns:a16="http://schemas.microsoft.com/office/drawing/2014/main" id="{A1F55B72-1D52-6C5C-047A-771B42DE7EBC}"/>
              </a:ext>
            </a:extLst>
          </p:cNvPr>
          <p:cNvSpPr txBox="1">
            <a:spLocks noChangeArrowheads="1"/>
          </p:cNvSpPr>
          <p:nvPr/>
        </p:nvSpPr>
        <p:spPr bwMode="auto">
          <a:xfrm>
            <a:off x="681038" y="4657725"/>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16400" name="Text Box 17">
            <a:extLst>
              <a:ext uri="{FF2B5EF4-FFF2-40B4-BE49-F238E27FC236}">
                <a16:creationId xmlns:a16="http://schemas.microsoft.com/office/drawing/2014/main" id="{318CC88F-D7A6-EAEF-C8EB-0167949A6ED3}"/>
              </a:ext>
            </a:extLst>
          </p:cNvPr>
          <p:cNvSpPr txBox="1">
            <a:spLocks noChangeArrowheads="1"/>
          </p:cNvSpPr>
          <p:nvPr/>
        </p:nvSpPr>
        <p:spPr bwMode="auto">
          <a:xfrm>
            <a:off x="3211513" y="1730375"/>
            <a:ext cx="319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16401" name="Text Box 18">
            <a:extLst>
              <a:ext uri="{FF2B5EF4-FFF2-40B4-BE49-F238E27FC236}">
                <a16:creationId xmlns:a16="http://schemas.microsoft.com/office/drawing/2014/main" id="{DB4B8168-EDD3-43E2-7600-ED532435FD30}"/>
              </a:ext>
            </a:extLst>
          </p:cNvPr>
          <p:cNvSpPr txBox="1">
            <a:spLocks noChangeArrowheads="1"/>
          </p:cNvSpPr>
          <p:nvPr/>
        </p:nvSpPr>
        <p:spPr bwMode="auto">
          <a:xfrm>
            <a:off x="3175000" y="4732338"/>
            <a:ext cx="35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16402" name="Text Box 19">
            <a:extLst>
              <a:ext uri="{FF2B5EF4-FFF2-40B4-BE49-F238E27FC236}">
                <a16:creationId xmlns:a16="http://schemas.microsoft.com/office/drawing/2014/main" id="{A8EB21B1-26B6-CA6A-F831-C94682E6672C}"/>
              </a:ext>
            </a:extLst>
          </p:cNvPr>
          <p:cNvSpPr txBox="1">
            <a:spLocks noChangeArrowheads="1"/>
          </p:cNvSpPr>
          <p:nvPr/>
        </p:nvSpPr>
        <p:spPr bwMode="auto">
          <a:xfrm>
            <a:off x="4937125" y="209708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a:latin typeface="Times New Roman" panose="02020603050405020304" pitchFamily="18" charset="0"/>
            </a:endParaRPr>
          </a:p>
        </p:txBody>
      </p:sp>
      <p:grpSp>
        <p:nvGrpSpPr>
          <p:cNvPr id="2" name="Group 20">
            <a:extLst>
              <a:ext uri="{FF2B5EF4-FFF2-40B4-BE49-F238E27FC236}">
                <a16:creationId xmlns:a16="http://schemas.microsoft.com/office/drawing/2014/main" id="{F340DFA5-29CC-0D8D-1152-E72A7374B5C4}"/>
              </a:ext>
            </a:extLst>
          </p:cNvPr>
          <p:cNvGrpSpPr>
            <a:grpSpLocks/>
          </p:cNvGrpSpPr>
          <p:nvPr/>
        </p:nvGrpSpPr>
        <p:grpSpPr bwMode="auto">
          <a:xfrm>
            <a:off x="584200" y="5387975"/>
            <a:ext cx="1581150" cy="842963"/>
            <a:chOff x="0" y="9"/>
            <a:chExt cx="996" cy="531"/>
          </a:xfrm>
        </p:grpSpPr>
        <p:sp>
          <p:nvSpPr>
            <p:cNvPr id="16447" name="Text Box 21">
              <a:extLst>
                <a:ext uri="{FF2B5EF4-FFF2-40B4-BE49-F238E27FC236}">
                  <a16:creationId xmlns:a16="http://schemas.microsoft.com/office/drawing/2014/main" id="{8376FBC2-7B83-A94D-2389-BEF0C3849A79}"/>
                </a:ext>
              </a:extLst>
            </p:cNvPr>
            <p:cNvSpPr txBox="1">
              <a:spLocks noChangeArrowheads="1"/>
            </p:cNvSpPr>
            <p:nvPr/>
          </p:nvSpPr>
          <p:spPr bwMode="auto">
            <a:xfrm>
              <a:off x="350" y="249"/>
              <a:ext cx="6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R + R</a:t>
              </a:r>
              <a:r>
                <a:rPr lang="en-US" altLang="zh-CN" sz="2400" baseline="-25000">
                  <a:solidFill>
                    <a:srgbClr val="990000"/>
                  </a:solidFill>
                  <a:latin typeface="Times New Roman" panose="02020603050405020304" pitchFamily="18" charset="0"/>
                  <a:ea typeface="隶书" panose="02010509060101010101" pitchFamily="49" charset="-122"/>
                </a:rPr>
                <a:t>0</a:t>
              </a:r>
              <a:endParaRPr lang="en-US" altLang="zh-CN" sz="2400" i="1">
                <a:solidFill>
                  <a:srgbClr val="990000"/>
                </a:solidFill>
                <a:latin typeface="Times New Roman" panose="02020603050405020304" pitchFamily="18" charset="0"/>
                <a:ea typeface="隶书" panose="02010509060101010101" pitchFamily="49" charset="-122"/>
              </a:endParaRPr>
            </a:p>
          </p:txBody>
        </p:sp>
        <p:sp>
          <p:nvSpPr>
            <p:cNvPr id="16448" name="Line 22">
              <a:extLst>
                <a:ext uri="{FF2B5EF4-FFF2-40B4-BE49-F238E27FC236}">
                  <a16:creationId xmlns:a16="http://schemas.microsoft.com/office/drawing/2014/main" id="{DB7BC1A7-AE05-7166-7618-5778F5B80142}"/>
                </a:ext>
              </a:extLst>
            </p:cNvPr>
            <p:cNvSpPr>
              <a:spLocks noChangeShapeType="1"/>
            </p:cNvSpPr>
            <p:nvPr/>
          </p:nvSpPr>
          <p:spPr bwMode="auto">
            <a:xfrm>
              <a:off x="388" y="271"/>
              <a:ext cx="576" cy="0"/>
            </a:xfrm>
            <a:prstGeom prst="line">
              <a:avLst/>
            </a:prstGeom>
            <a:noFill/>
            <a:ln w="9525">
              <a:solidFill>
                <a:srgbClr val="00B05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49" name="Text Box 23">
              <a:extLst>
                <a:ext uri="{FF2B5EF4-FFF2-40B4-BE49-F238E27FC236}">
                  <a16:creationId xmlns:a16="http://schemas.microsoft.com/office/drawing/2014/main" id="{BE34971B-0D11-F8B0-FAC9-36609D15E375}"/>
                </a:ext>
              </a:extLst>
            </p:cNvPr>
            <p:cNvSpPr txBox="1">
              <a:spLocks noChangeArrowheads="1"/>
            </p:cNvSpPr>
            <p:nvPr/>
          </p:nvSpPr>
          <p:spPr bwMode="auto">
            <a:xfrm>
              <a:off x="0" y="129"/>
              <a:ext cx="39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I = </a:t>
              </a:r>
            </a:p>
          </p:txBody>
        </p:sp>
        <p:sp>
          <p:nvSpPr>
            <p:cNvPr id="16450" name="Text Box 24">
              <a:extLst>
                <a:ext uri="{FF2B5EF4-FFF2-40B4-BE49-F238E27FC236}">
                  <a16:creationId xmlns:a16="http://schemas.microsoft.com/office/drawing/2014/main" id="{F082F27B-1A86-21A1-7B24-2C0867639FA0}"/>
                </a:ext>
              </a:extLst>
            </p:cNvPr>
            <p:cNvSpPr txBox="1">
              <a:spLocks noChangeArrowheads="1"/>
            </p:cNvSpPr>
            <p:nvPr/>
          </p:nvSpPr>
          <p:spPr bwMode="auto">
            <a:xfrm>
              <a:off x="488" y="9"/>
              <a:ext cx="29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solidFill>
                    <a:srgbClr val="990000"/>
                  </a:solidFill>
                  <a:latin typeface="Times New Roman" panose="02020603050405020304" pitchFamily="18" charset="0"/>
                  <a:ea typeface="隶书" panose="02010509060101010101" pitchFamily="49" charset="-122"/>
                </a:rPr>
                <a:t> </a:t>
              </a:r>
              <a:r>
                <a:rPr lang="en-US" altLang="zh-CN" sz="2400" i="1">
                  <a:solidFill>
                    <a:srgbClr val="990000"/>
                  </a:solidFill>
                  <a:latin typeface="Times New Roman" panose="02020603050405020304" pitchFamily="18" charset="0"/>
                  <a:ea typeface="隶书" panose="02010509060101010101" pitchFamily="49" charset="-122"/>
                </a:rPr>
                <a:t>E</a:t>
              </a:r>
            </a:p>
          </p:txBody>
        </p:sp>
      </p:grpSp>
      <p:sp>
        <p:nvSpPr>
          <p:cNvPr id="16409" name="Line 25">
            <a:extLst>
              <a:ext uri="{FF2B5EF4-FFF2-40B4-BE49-F238E27FC236}">
                <a16:creationId xmlns:a16="http://schemas.microsoft.com/office/drawing/2014/main" id="{533B04AE-CDCE-D470-0BFC-C0D5D91D57A8}"/>
              </a:ext>
            </a:extLst>
          </p:cNvPr>
          <p:cNvSpPr>
            <a:spLocks noChangeShapeType="1"/>
          </p:cNvSpPr>
          <p:nvPr/>
        </p:nvSpPr>
        <p:spPr bwMode="auto">
          <a:xfrm>
            <a:off x="5410200" y="2170113"/>
            <a:ext cx="1676400" cy="533400"/>
          </a:xfrm>
          <a:prstGeom prst="line">
            <a:avLst/>
          </a:prstGeom>
          <a:noFill/>
          <a:ln w="38100">
            <a:solidFill>
              <a:srgbClr val="FF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 name="Group 26">
            <a:extLst>
              <a:ext uri="{FF2B5EF4-FFF2-40B4-BE49-F238E27FC236}">
                <a16:creationId xmlns:a16="http://schemas.microsoft.com/office/drawing/2014/main" id="{FA949454-FE4F-E746-C036-2BB7D0259780}"/>
              </a:ext>
            </a:extLst>
          </p:cNvPr>
          <p:cNvGrpSpPr>
            <a:grpSpLocks/>
          </p:cNvGrpSpPr>
          <p:nvPr/>
        </p:nvGrpSpPr>
        <p:grpSpPr bwMode="auto">
          <a:xfrm>
            <a:off x="4929188" y="1973263"/>
            <a:ext cx="2309812" cy="457200"/>
            <a:chOff x="0" y="0"/>
            <a:chExt cx="1455" cy="288"/>
          </a:xfrm>
        </p:grpSpPr>
        <p:sp>
          <p:nvSpPr>
            <p:cNvPr id="16445" name="Line 27">
              <a:extLst>
                <a:ext uri="{FF2B5EF4-FFF2-40B4-BE49-F238E27FC236}">
                  <a16:creationId xmlns:a16="http://schemas.microsoft.com/office/drawing/2014/main" id="{7F08207A-7E69-073D-0797-11ACC222050C}"/>
                </a:ext>
              </a:extLst>
            </p:cNvPr>
            <p:cNvSpPr>
              <a:spLocks noChangeShapeType="1"/>
            </p:cNvSpPr>
            <p:nvPr/>
          </p:nvSpPr>
          <p:spPr bwMode="auto">
            <a:xfrm>
              <a:off x="303" y="125"/>
              <a:ext cx="1152" cy="0"/>
            </a:xfrm>
            <a:prstGeom prst="line">
              <a:avLst/>
            </a:prstGeom>
            <a:noFill/>
            <a:ln w="38100">
              <a:solidFill>
                <a:srgbClr val="66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46" name="Text Box 28">
              <a:extLst>
                <a:ext uri="{FF2B5EF4-FFF2-40B4-BE49-F238E27FC236}">
                  <a16:creationId xmlns:a16="http://schemas.microsoft.com/office/drawing/2014/main" id="{CBD189F5-E927-EC41-DC36-ACBE95A9D989}"/>
                </a:ext>
              </a:extLst>
            </p:cNvPr>
            <p:cNvSpPr txBox="1">
              <a:spLocks noChangeArrowheads="1"/>
            </p:cNvSpPr>
            <p:nvPr/>
          </p:nvSpPr>
          <p:spPr bwMode="auto">
            <a:xfrm>
              <a:off x="0" y="0"/>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p>
          </p:txBody>
        </p:sp>
      </p:grpSp>
      <p:grpSp>
        <p:nvGrpSpPr>
          <p:cNvPr id="4" name="Group 29">
            <a:extLst>
              <a:ext uri="{FF2B5EF4-FFF2-40B4-BE49-F238E27FC236}">
                <a16:creationId xmlns:a16="http://schemas.microsoft.com/office/drawing/2014/main" id="{D7461D78-54EE-6626-3D3C-908A0179FD0F}"/>
              </a:ext>
            </a:extLst>
          </p:cNvPr>
          <p:cNvGrpSpPr>
            <a:grpSpLocks/>
          </p:cNvGrpSpPr>
          <p:nvPr/>
        </p:nvGrpSpPr>
        <p:grpSpPr bwMode="auto">
          <a:xfrm>
            <a:off x="6553200" y="1789113"/>
            <a:ext cx="719138" cy="831850"/>
            <a:chOff x="0" y="0"/>
            <a:chExt cx="453" cy="523"/>
          </a:xfrm>
        </p:grpSpPr>
        <p:sp>
          <p:nvSpPr>
            <p:cNvPr id="16443" name="Line 30">
              <a:extLst>
                <a:ext uri="{FF2B5EF4-FFF2-40B4-BE49-F238E27FC236}">
                  <a16:creationId xmlns:a16="http://schemas.microsoft.com/office/drawing/2014/main" id="{FF50B8A7-B19B-2F1B-D75C-7A7753C803E9}"/>
                </a:ext>
              </a:extLst>
            </p:cNvPr>
            <p:cNvSpPr>
              <a:spLocks noChangeShapeType="1"/>
            </p:cNvSpPr>
            <p:nvPr/>
          </p:nvSpPr>
          <p:spPr bwMode="auto">
            <a:xfrm>
              <a:off x="0" y="0"/>
              <a:ext cx="0" cy="240"/>
            </a:xfrm>
            <a:prstGeom prst="line">
              <a:avLst/>
            </a:prstGeom>
            <a:noFill/>
            <a:ln w="38100">
              <a:solidFill>
                <a:srgbClr val="6600FF"/>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44" name="Text Box 31">
              <a:extLst>
                <a:ext uri="{FF2B5EF4-FFF2-40B4-BE49-F238E27FC236}">
                  <a16:creationId xmlns:a16="http://schemas.microsoft.com/office/drawing/2014/main" id="{33992BDF-D039-287F-DD01-00C515E1C876}"/>
                </a:ext>
              </a:extLst>
            </p:cNvPr>
            <p:cNvSpPr txBox="1">
              <a:spLocks noChangeArrowheads="1"/>
            </p:cNvSpPr>
            <p:nvPr/>
          </p:nvSpPr>
          <p:spPr bwMode="auto">
            <a:xfrm>
              <a:off x="70" y="235"/>
              <a:ext cx="38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R</a:t>
              </a:r>
              <a:r>
                <a:rPr lang="en-US" altLang="zh-CN" sz="2400" baseline="-25000">
                  <a:solidFill>
                    <a:srgbClr val="6600FF"/>
                  </a:solidFill>
                  <a:latin typeface="Times New Roman" panose="02020603050405020304" pitchFamily="18" charset="0"/>
                  <a:ea typeface="隶书" panose="02010509060101010101" pitchFamily="49" charset="-122"/>
                </a:rPr>
                <a:t>0</a:t>
              </a:r>
              <a:r>
                <a:rPr lang="en-US" altLang="zh-CN" sz="2400" i="1">
                  <a:solidFill>
                    <a:srgbClr val="6600FF"/>
                  </a:solidFill>
                  <a:latin typeface="Times New Roman" panose="02020603050405020304" pitchFamily="18" charset="0"/>
                  <a:ea typeface="隶书" panose="02010509060101010101" pitchFamily="49" charset="-122"/>
                </a:rPr>
                <a:t>I</a:t>
              </a:r>
            </a:p>
          </p:txBody>
        </p:sp>
      </p:grpSp>
      <p:sp>
        <p:nvSpPr>
          <p:cNvPr id="16416" name="Text Box 32">
            <a:extLst>
              <a:ext uri="{FF2B5EF4-FFF2-40B4-BE49-F238E27FC236}">
                <a16:creationId xmlns:a16="http://schemas.microsoft.com/office/drawing/2014/main" id="{38BF6F17-0228-3F65-8188-C4DA355EB85C}"/>
              </a:ext>
            </a:extLst>
          </p:cNvPr>
          <p:cNvSpPr txBox="1">
            <a:spLocks noChangeArrowheads="1"/>
          </p:cNvSpPr>
          <p:nvPr/>
        </p:nvSpPr>
        <p:spPr bwMode="auto">
          <a:xfrm>
            <a:off x="5138738" y="4189413"/>
            <a:ext cx="3090862" cy="466725"/>
          </a:xfrm>
          <a:prstGeom prst="rect">
            <a:avLst/>
          </a:prstGeom>
          <a:noFill/>
          <a:ln w="9525">
            <a:solidFill>
              <a:srgbClr val="6600FF"/>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7030A0"/>
                </a:solidFill>
                <a:latin typeface="Times New Roman" panose="02020603050405020304" pitchFamily="18" charset="0"/>
              </a:rPr>
              <a:t>电源的外特性曲线</a:t>
            </a:r>
          </a:p>
        </p:txBody>
      </p:sp>
      <p:sp>
        <p:nvSpPr>
          <p:cNvPr id="16417" name="Text Box 33">
            <a:extLst>
              <a:ext uri="{FF2B5EF4-FFF2-40B4-BE49-F238E27FC236}">
                <a16:creationId xmlns:a16="http://schemas.microsoft.com/office/drawing/2014/main" id="{BACAA4F8-3825-622A-418D-30D114CDCE37}"/>
              </a:ext>
            </a:extLst>
          </p:cNvPr>
          <p:cNvSpPr txBox="1">
            <a:spLocks noChangeArrowheads="1"/>
          </p:cNvSpPr>
          <p:nvPr/>
        </p:nvSpPr>
        <p:spPr bwMode="auto">
          <a:xfrm>
            <a:off x="4784725" y="4954588"/>
            <a:ext cx="39782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800000"/>
                </a:solidFill>
                <a:latin typeface="Times New Roman" panose="02020603050405020304" pitchFamily="18" charset="0"/>
              </a:rPr>
              <a:t>当 </a:t>
            </a:r>
            <a:r>
              <a:rPr lang="en-US" altLang="zh-CN" sz="2400" i="1">
                <a:solidFill>
                  <a:srgbClr val="800000"/>
                </a:solidFill>
                <a:latin typeface="Times New Roman" panose="02020603050405020304" pitchFamily="18" charset="0"/>
                <a:ea typeface="隶书" panose="02010509060101010101" pitchFamily="49" charset="-122"/>
              </a:rPr>
              <a:t>R</a:t>
            </a:r>
            <a:r>
              <a:rPr lang="en-US" altLang="zh-CN" sz="2400" baseline="-25000">
                <a:solidFill>
                  <a:srgbClr val="800000"/>
                </a:solidFill>
                <a:latin typeface="Times New Roman" panose="02020603050405020304" pitchFamily="18" charset="0"/>
                <a:ea typeface="隶书" panose="02010509060101010101" pitchFamily="49" charset="-122"/>
              </a:rPr>
              <a:t>0</a:t>
            </a:r>
            <a:r>
              <a:rPr lang="en-US" altLang="zh-CN" sz="2400">
                <a:solidFill>
                  <a:srgbClr val="800000"/>
                </a:solidFill>
                <a:latin typeface="Times New Roman" panose="02020603050405020304" pitchFamily="18" charset="0"/>
              </a:rPr>
              <a:t> &lt;&lt; R </a:t>
            </a:r>
            <a:r>
              <a:rPr lang="zh-CN" altLang="en-US" sz="2400">
                <a:solidFill>
                  <a:srgbClr val="800000"/>
                </a:solidFill>
                <a:latin typeface="Times New Roman" panose="02020603050405020304" pitchFamily="18" charset="0"/>
              </a:rPr>
              <a:t>时， 则 </a:t>
            </a:r>
            <a:r>
              <a:rPr lang="en-US" altLang="zh-CN" sz="2400" i="1">
                <a:solidFill>
                  <a:srgbClr val="800000"/>
                </a:solidFill>
                <a:latin typeface="Times New Roman" panose="02020603050405020304" pitchFamily="18" charset="0"/>
                <a:ea typeface="隶书" panose="02010509060101010101" pitchFamily="49" charset="-122"/>
              </a:rPr>
              <a:t>U </a:t>
            </a:r>
            <a:r>
              <a:rPr lang="en-US" altLang="zh-CN" sz="2400">
                <a:solidFill>
                  <a:srgbClr val="800000"/>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rgbClr val="800000"/>
                </a:solidFill>
                <a:latin typeface="Times New Roman" panose="02020603050405020304" pitchFamily="18" charset="0"/>
                <a:ea typeface="隶书" panose="02010509060101010101" pitchFamily="49" charset="-122"/>
                <a:sym typeface="Symbol" panose="05050102010706020507" pitchFamily="18" charset="2"/>
              </a:rPr>
              <a:t> </a:t>
            </a:r>
            <a:r>
              <a:rPr lang="en-US" altLang="zh-CN" sz="2400" i="1">
                <a:solidFill>
                  <a:srgbClr val="800000"/>
                </a:solidFill>
                <a:latin typeface="Times New Roman" panose="02020603050405020304" pitchFamily="18" charset="0"/>
                <a:ea typeface="隶书" panose="02010509060101010101" pitchFamily="49" charset="-122"/>
              </a:rPr>
              <a:t>E</a:t>
            </a:r>
          </a:p>
        </p:txBody>
      </p:sp>
      <p:sp>
        <p:nvSpPr>
          <p:cNvPr id="16418" name="Text Box 34">
            <a:extLst>
              <a:ext uri="{FF2B5EF4-FFF2-40B4-BE49-F238E27FC236}">
                <a16:creationId xmlns:a16="http://schemas.microsoft.com/office/drawing/2014/main" id="{BCD618BC-2C96-594E-31C1-2F5D20A8CB14}"/>
              </a:ext>
            </a:extLst>
          </p:cNvPr>
          <p:cNvSpPr txBox="1">
            <a:spLocks noChangeArrowheads="1"/>
          </p:cNvSpPr>
          <p:nvPr/>
        </p:nvSpPr>
        <p:spPr bwMode="auto">
          <a:xfrm>
            <a:off x="4932363" y="5549900"/>
            <a:ext cx="3767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说明电源带负载能力强</a:t>
            </a:r>
          </a:p>
        </p:txBody>
      </p:sp>
      <p:sp>
        <p:nvSpPr>
          <p:cNvPr id="16419" name="Line 35">
            <a:extLst>
              <a:ext uri="{FF2B5EF4-FFF2-40B4-BE49-F238E27FC236}">
                <a16:creationId xmlns:a16="http://schemas.microsoft.com/office/drawing/2014/main" id="{F7D515E0-464D-674E-117C-6D6EDBDDEFF3}"/>
              </a:ext>
            </a:extLst>
          </p:cNvPr>
          <p:cNvSpPr>
            <a:spLocks noChangeShapeType="1"/>
          </p:cNvSpPr>
          <p:nvPr/>
        </p:nvSpPr>
        <p:spPr bwMode="auto">
          <a:xfrm rot="5400000">
            <a:off x="3200400" y="2570163"/>
            <a:ext cx="68580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5" name="Group 36">
            <a:extLst>
              <a:ext uri="{FF2B5EF4-FFF2-40B4-BE49-F238E27FC236}">
                <a16:creationId xmlns:a16="http://schemas.microsoft.com/office/drawing/2014/main" id="{9390C9DA-213E-57DB-40F8-F929FBB81E22}"/>
              </a:ext>
            </a:extLst>
          </p:cNvPr>
          <p:cNvGrpSpPr>
            <a:grpSpLocks/>
          </p:cNvGrpSpPr>
          <p:nvPr/>
        </p:nvGrpSpPr>
        <p:grpSpPr bwMode="auto">
          <a:xfrm>
            <a:off x="4930775" y="1125538"/>
            <a:ext cx="2870200" cy="2905125"/>
            <a:chOff x="0" y="42"/>
            <a:chExt cx="1808" cy="1830"/>
          </a:xfrm>
        </p:grpSpPr>
        <p:sp>
          <p:nvSpPr>
            <p:cNvPr id="16438" name="Line 37">
              <a:extLst>
                <a:ext uri="{FF2B5EF4-FFF2-40B4-BE49-F238E27FC236}">
                  <a16:creationId xmlns:a16="http://schemas.microsoft.com/office/drawing/2014/main" id="{F2733B26-8AF1-4262-CF88-FF0B59C6D9EE}"/>
                </a:ext>
              </a:extLst>
            </p:cNvPr>
            <p:cNvSpPr>
              <a:spLocks noChangeShapeType="1"/>
            </p:cNvSpPr>
            <p:nvPr/>
          </p:nvSpPr>
          <p:spPr bwMode="auto">
            <a:xfrm>
              <a:off x="158" y="1613"/>
              <a:ext cx="1584"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39" name="Text Box 38">
              <a:extLst>
                <a:ext uri="{FF2B5EF4-FFF2-40B4-BE49-F238E27FC236}">
                  <a16:creationId xmlns:a16="http://schemas.microsoft.com/office/drawing/2014/main" id="{EB079F71-5D65-06B5-C3B5-57E4D4620180}"/>
                </a:ext>
              </a:extLst>
            </p:cNvPr>
            <p:cNvSpPr txBox="1">
              <a:spLocks noChangeArrowheads="1"/>
            </p:cNvSpPr>
            <p:nvPr/>
          </p:nvSpPr>
          <p:spPr bwMode="auto">
            <a:xfrm>
              <a:off x="1617" y="1584"/>
              <a:ext cx="1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p>
          </p:txBody>
        </p:sp>
        <p:sp>
          <p:nvSpPr>
            <p:cNvPr id="16440" name="Text Box 39">
              <a:extLst>
                <a:ext uri="{FF2B5EF4-FFF2-40B4-BE49-F238E27FC236}">
                  <a16:creationId xmlns:a16="http://schemas.microsoft.com/office/drawing/2014/main" id="{B0EF27C7-89CC-B58F-3A38-AD11BE9AF075}"/>
                </a:ext>
              </a:extLst>
            </p:cNvPr>
            <p:cNvSpPr txBox="1">
              <a:spLocks noChangeArrowheads="1"/>
            </p:cNvSpPr>
            <p:nvPr/>
          </p:nvSpPr>
          <p:spPr bwMode="auto">
            <a:xfrm>
              <a:off x="18" y="42"/>
              <a:ext cx="25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16441" name="Text Box 40">
              <a:extLst>
                <a:ext uri="{FF2B5EF4-FFF2-40B4-BE49-F238E27FC236}">
                  <a16:creationId xmlns:a16="http://schemas.microsoft.com/office/drawing/2014/main" id="{184F8E97-EB15-0847-CC6D-0B42A083B699}"/>
                </a:ext>
              </a:extLst>
            </p:cNvPr>
            <p:cNvSpPr txBox="1">
              <a:spLocks noChangeArrowheads="1"/>
            </p:cNvSpPr>
            <p:nvPr/>
          </p:nvSpPr>
          <p:spPr bwMode="auto">
            <a:xfrm>
              <a:off x="0" y="1584"/>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O</a:t>
              </a:r>
            </a:p>
          </p:txBody>
        </p:sp>
        <p:sp>
          <p:nvSpPr>
            <p:cNvPr id="16442" name="Line 41">
              <a:extLst>
                <a:ext uri="{FF2B5EF4-FFF2-40B4-BE49-F238E27FC236}">
                  <a16:creationId xmlns:a16="http://schemas.microsoft.com/office/drawing/2014/main" id="{11DCE834-26BA-022C-D90A-F26DB3C69474}"/>
                </a:ext>
              </a:extLst>
            </p:cNvPr>
            <p:cNvSpPr>
              <a:spLocks noChangeShapeType="1"/>
            </p:cNvSpPr>
            <p:nvPr/>
          </p:nvSpPr>
          <p:spPr bwMode="auto">
            <a:xfrm rot="-5400000">
              <a:off x="-490" y="1013"/>
              <a:ext cx="1584" cy="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6426" name="Text Box 42">
            <a:extLst>
              <a:ext uri="{FF2B5EF4-FFF2-40B4-BE49-F238E27FC236}">
                <a16:creationId xmlns:a16="http://schemas.microsoft.com/office/drawing/2014/main" id="{9D5BF247-8B5D-4094-2E4C-4CFF206AAB9A}"/>
              </a:ext>
            </a:extLst>
          </p:cNvPr>
          <p:cNvSpPr txBox="1">
            <a:spLocks noChangeArrowheads="1"/>
          </p:cNvSpPr>
          <p:nvPr/>
        </p:nvSpPr>
        <p:spPr bwMode="auto">
          <a:xfrm>
            <a:off x="1462088" y="2295525"/>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6427" name="Text Box 43">
            <a:extLst>
              <a:ext uri="{FF2B5EF4-FFF2-40B4-BE49-F238E27FC236}">
                <a16:creationId xmlns:a16="http://schemas.microsoft.com/office/drawing/2014/main" id="{39A92EC7-DE36-4F0A-949C-3A184795A6E8}"/>
              </a:ext>
            </a:extLst>
          </p:cNvPr>
          <p:cNvSpPr txBox="1">
            <a:spLocks noChangeArrowheads="1"/>
          </p:cNvSpPr>
          <p:nvPr/>
        </p:nvSpPr>
        <p:spPr bwMode="auto">
          <a:xfrm>
            <a:off x="1479550" y="397192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sp>
        <p:nvSpPr>
          <p:cNvPr id="16414" name="Text Box 44">
            <a:extLst>
              <a:ext uri="{FF2B5EF4-FFF2-40B4-BE49-F238E27FC236}">
                <a16:creationId xmlns:a16="http://schemas.microsoft.com/office/drawing/2014/main" id="{91838384-C310-C0EA-6845-5DCA375AD6F2}"/>
              </a:ext>
            </a:extLst>
          </p:cNvPr>
          <p:cNvSpPr txBox="1">
            <a:spLocks noChangeArrowheads="1"/>
          </p:cNvSpPr>
          <p:nvPr/>
        </p:nvSpPr>
        <p:spPr bwMode="auto">
          <a:xfrm>
            <a:off x="623888" y="2371725"/>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6415" name="Text Box 45">
            <a:extLst>
              <a:ext uri="{FF2B5EF4-FFF2-40B4-BE49-F238E27FC236}">
                <a16:creationId xmlns:a16="http://schemas.microsoft.com/office/drawing/2014/main" id="{9C6303B0-B004-6B28-3EFE-96316B531FAF}"/>
              </a:ext>
            </a:extLst>
          </p:cNvPr>
          <p:cNvSpPr txBox="1">
            <a:spLocks noChangeArrowheads="1"/>
          </p:cNvSpPr>
          <p:nvPr/>
        </p:nvSpPr>
        <p:spPr bwMode="auto">
          <a:xfrm>
            <a:off x="622300" y="2867025"/>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grpSp>
        <p:nvGrpSpPr>
          <p:cNvPr id="6" name="Group 46">
            <a:extLst>
              <a:ext uri="{FF2B5EF4-FFF2-40B4-BE49-F238E27FC236}">
                <a16:creationId xmlns:a16="http://schemas.microsoft.com/office/drawing/2014/main" id="{3E8BE06A-5165-9978-8712-409412F3268A}"/>
              </a:ext>
            </a:extLst>
          </p:cNvPr>
          <p:cNvGrpSpPr>
            <a:grpSpLocks/>
          </p:cNvGrpSpPr>
          <p:nvPr/>
        </p:nvGrpSpPr>
        <p:grpSpPr bwMode="auto">
          <a:xfrm>
            <a:off x="6342063" y="2532063"/>
            <a:ext cx="404812" cy="1085850"/>
            <a:chOff x="0" y="0"/>
            <a:chExt cx="255" cy="684"/>
          </a:xfrm>
        </p:grpSpPr>
        <p:sp>
          <p:nvSpPr>
            <p:cNvPr id="9" name="Line 47">
              <a:extLst>
                <a:ext uri="{FF2B5EF4-FFF2-40B4-BE49-F238E27FC236}">
                  <a16:creationId xmlns:a16="http://schemas.microsoft.com/office/drawing/2014/main" id="{93D48B62-1870-1D5D-AFF9-AD95BE6CC4B4}"/>
                </a:ext>
              </a:extLst>
            </p:cNvPr>
            <p:cNvSpPr>
              <a:spLocks noChangeShapeType="1"/>
            </p:cNvSpPr>
            <p:nvPr/>
          </p:nvSpPr>
          <p:spPr bwMode="auto">
            <a:xfrm>
              <a:off x="133" y="492"/>
              <a:ext cx="0" cy="192"/>
            </a:xfrm>
            <a:prstGeom prst="line">
              <a:avLst/>
            </a:prstGeom>
            <a:noFill/>
            <a:ln w="38100">
              <a:solidFill>
                <a:srgbClr val="6600FF"/>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36" name="Text Box 48">
              <a:extLst>
                <a:ext uri="{FF2B5EF4-FFF2-40B4-BE49-F238E27FC236}">
                  <a16:creationId xmlns:a16="http://schemas.microsoft.com/office/drawing/2014/main" id="{BC65268C-B6E6-F806-3F64-A3FABDD7D9F3}"/>
                </a:ext>
              </a:extLst>
            </p:cNvPr>
            <p:cNvSpPr txBox="1">
              <a:spLocks noChangeArrowheads="1"/>
            </p:cNvSpPr>
            <p:nvPr/>
          </p:nvSpPr>
          <p:spPr bwMode="auto">
            <a:xfrm>
              <a:off x="0" y="208"/>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U</a:t>
              </a:r>
              <a:endParaRPr lang="en-US" altLang="zh-CN" sz="2400">
                <a:solidFill>
                  <a:srgbClr val="6600FF"/>
                </a:solidFill>
                <a:latin typeface="Times New Roman" panose="02020603050405020304" pitchFamily="18" charset="0"/>
              </a:endParaRPr>
            </a:p>
          </p:txBody>
        </p:sp>
        <p:sp>
          <p:nvSpPr>
            <p:cNvPr id="16437" name="Line 49">
              <a:extLst>
                <a:ext uri="{FF2B5EF4-FFF2-40B4-BE49-F238E27FC236}">
                  <a16:creationId xmlns:a16="http://schemas.microsoft.com/office/drawing/2014/main" id="{C3CDE768-B477-8515-0F80-183DF277F132}"/>
                </a:ext>
              </a:extLst>
            </p:cNvPr>
            <p:cNvSpPr>
              <a:spLocks noChangeShapeType="1"/>
            </p:cNvSpPr>
            <p:nvPr/>
          </p:nvSpPr>
          <p:spPr bwMode="auto">
            <a:xfrm flipV="1">
              <a:off x="145" y="0"/>
              <a:ext cx="0" cy="240"/>
            </a:xfrm>
            <a:prstGeom prst="line">
              <a:avLst/>
            </a:prstGeom>
            <a:noFill/>
            <a:ln w="38100">
              <a:solidFill>
                <a:srgbClr val="6600FF"/>
              </a:solidFill>
              <a:round/>
              <a:headEnd/>
              <a:tailEnd type="stealth" w="sm"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6434" name="Text Box 50">
            <a:extLst>
              <a:ext uri="{FF2B5EF4-FFF2-40B4-BE49-F238E27FC236}">
                <a16:creationId xmlns:a16="http://schemas.microsoft.com/office/drawing/2014/main" id="{EBA18580-D19E-162B-2DF9-FB105D1B617A}"/>
              </a:ext>
            </a:extLst>
          </p:cNvPr>
          <p:cNvSpPr txBox="1">
            <a:spLocks noChangeArrowheads="1"/>
          </p:cNvSpPr>
          <p:nvPr/>
        </p:nvSpPr>
        <p:spPr bwMode="auto">
          <a:xfrm>
            <a:off x="1547813" y="5041900"/>
            <a:ext cx="13541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 = RI</a:t>
            </a:r>
          </a:p>
        </p:txBody>
      </p:sp>
      <p:sp>
        <p:nvSpPr>
          <p:cNvPr id="16435" name="Text Box 51">
            <a:extLst>
              <a:ext uri="{FF2B5EF4-FFF2-40B4-BE49-F238E27FC236}">
                <a16:creationId xmlns:a16="http://schemas.microsoft.com/office/drawing/2014/main" id="{AB9472F5-EC25-C949-66D6-DD66BA69C83A}"/>
              </a:ext>
            </a:extLst>
          </p:cNvPr>
          <p:cNvSpPr txBox="1">
            <a:spLocks noChangeArrowheads="1"/>
          </p:cNvSpPr>
          <p:nvPr/>
        </p:nvSpPr>
        <p:spPr bwMode="auto">
          <a:xfrm>
            <a:off x="2425700" y="5608638"/>
            <a:ext cx="22177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800000"/>
                </a:solidFill>
                <a:latin typeface="Times New Roman" panose="02020603050405020304" pitchFamily="18" charset="0"/>
              </a:rPr>
              <a:t>或  </a:t>
            </a:r>
            <a:r>
              <a:rPr lang="en-US" altLang="zh-CN" sz="2400" i="1">
                <a:solidFill>
                  <a:srgbClr val="800000"/>
                </a:solidFill>
                <a:latin typeface="Times New Roman" panose="02020603050405020304" pitchFamily="18" charset="0"/>
                <a:ea typeface="隶书" panose="02010509060101010101" pitchFamily="49" charset="-122"/>
              </a:rPr>
              <a:t>U = E – R</a:t>
            </a:r>
            <a:r>
              <a:rPr lang="en-US" altLang="zh-CN" sz="2400" baseline="-25000">
                <a:solidFill>
                  <a:srgbClr val="800000"/>
                </a:solidFill>
                <a:latin typeface="Times New Roman" panose="02020603050405020304" pitchFamily="18" charset="0"/>
                <a:ea typeface="隶书" panose="02010509060101010101" pitchFamily="49" charset="-122"/>
              </a:rPr>
              <a:t>0</a:t>
            </a:r>
            <a:r>
              <a:rPr lang="en-US" altLang="zh-CN" sz="2400" i="1">
                <a:solidFill>
                  <a:srgbClr val="800000"/>
                </a:solidFill>
                <a:latin typeface="Times New Roman" panose="02020603050405020304" pitchFamily="18" charset="0"/>
                <a:ea typeface="隶书" panose="02010509060101010101" pitchFamily="49" charset="-122"/>
              </a:rPr>
              <a:t>I </a:t>
            </a:r>
          </a:p>
        </p:txBody>
      </p:sp>
      <p:sp>
        <p:nvSpPr>
          <p:cNvPr id="10" name="Line 52">
            <a:extLst>
              <a:ext uri="{FF2B5EF4-FFF2-40B4-BE49-F238E27FC236}">
                <a16:creationId xmlns:a16="http://schemas.microsoft.com/office/drawing/2014/main" id="{B478D012-3481-F3C1-9AED-48963FE0CC9C}"/>
              </a:ext>
            </a:extLst>
          </p:cNvPr>
          <p:cNvSpPr>
            <a:spLocks noChangeShapeType="1"/>
          </p:cNvSpPr>
          <p:nvPr/>
        </p:nvSpPr>
        <p:spPr bwMode="auto">
          <a:xfrm>
            <a:off x="3348038" y="2189163"/>
            <a:ext cx="0" cy="25368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20" name="Line 53">
            <a:extLst>
              <a:ext uri="{FF2B5EF4-FFF2-40B4-BE49-F238E27FC236}">
                <a16:creationId xmlns:a16="http://schemas.microsoft.com/office/drawing/2014/main" id="{7DCD7CDE-FCFB-C407-9314-8A96917C51D1}"/>
              </a:ext>
            </a:extLst>
          </p:cNvPr>
          <p:cNvSpPr>
            <a:spLocks noChangeShapeType="1"/>
          </p:cNvSpPr>
          <p:nvPr/>
        </p:nvSpPr>
        <p:spPr bwMode="auto">
          <a:xfrm>
            <a:off x="2627313" y="4725988"/>
            <a:ext cx="725487" cy="158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421" name="Line 54">
            <a:extLst>
              <a:ext uri="{FF2B5EF4-FFF2-40B4-BE49-F238E27FC236}">
                <a16:creationId xmlns:a16="http://schemas.microsoft.com/office/drawing/2014/main" id="{2B78DE28-83BB-BE50-184C-E2CF957652B1}"/>
              </a:ext>
            </a:extLst>
          </p:cNvPr>
          <p:cNvSpPr>
            <a:spLocks noChangeShapeType="1"/>
          </p:cNvSpPr>
          <p:nvPr/>
        </p:nvSpPr>
        <p:spPr bwMode="auto">
          <a:xfrm flipV="1">
            <a:off x="2555875" y="2189163"/>
            <a:ext cx="7921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6422" name="Rectangle 55">
            <a:extLst>
              <a:ext uri="{FF2B5EF4-FFF2-40B4-BE49-F238E27FC236}">
                <a16:creationId xmlns:a16="http://schemas.microsoft.com/office/drawing/2014/main" id="{C9A2F29E-1D08-C253-5FF1-B059D9617127}"/>
              </a:ext>
            </a:extLst>
          </p:cNvPr>
          <p:cNvSpPr>
            <a:spLocks noChangeArrowheads="1"/>
          </p:cNvSpPr>
          <p:nvPr/>
        </p:nvSpPr>
        <p:spPr bwMode="auto">
          <a:xfrm rot="-5400000">
            <a:off x="3086100" y="337026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6423" name="Rectangle 56">
            <a:extLst>
              <a:ext uri="{FF2B5EF4-FFF2-40B4-BE49-F238E27FC236}">
                <a16:creationId xmlns:a16="http://schemas.microsoft.com/office/drawing/2014/main" id="{3704F7DA-3A96-3007-B68B-62E1DBCD86FA}"/>
              </a:ext>
            </a:extLst>
          </p:cNvPr>
          <p:cNvSpPr>
            <a:spLocks noChangeArrowheads="1"/>
          </p:cNvSpPr>
          <p:nvPr/>
        </p:nvSpPr>
        <p:spPr bwMode="auto">
          <a:xfrm rot="-5400000">
            <a:off x="838200" y="390366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6424" name="Oval 57">
            <a:extLst>
              <a:ext uri="{FF2B5EF4-FFF2-40B4-BE49-F238E27FC236}">
                <a16:creationId xmlns:a16="http://schemas.microsoft.com/office/drawing/2014/main" id="{106A6E3C-B68E-F092-1F0F-965A3BFF5818}"/>
              </a:ext>
            </a:extLst>
          </p:cNvPr>
          <p:cNvSpPr>
            <a:spLocks noChangeArrowheads="1"/>
          </p:cNvSpPr>
          <p:nvPr/>
        </p:nvSpPr>
        <p:spPr bwMode="auto">
          <a:xfrm>
            <a:off x="857250" y="2741613"/>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6425" name="Line 58">
            <a:extLst>
              <a:ext uri="{FF2B5EF4-FFF2-40B4-BE49-F238E27FC236}">
                <a16:creationId xmlns:a16="http://schemas.microsoft.com/office/drawing/2014/main" id="{8F86342F-3884-572E-AEAE-65F99D8AD0A8}"/>
              </a:ext>
            </a:extLst>
          </p:cNvPr>
          <p:cNvSpPr>
            <a:spLocks noChangeShapeType="1"/>
          </p:cNvSpPr>
          <p:nvPr/>
        </p:nvSpPr>
        <p:spPr bwMode="auto">
          <a:xfrm flipV="1">
            <a:off x="1981200" y="2193925"/>
            <a:ext cx="609600" cy="228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1" name="Line 64">
            <a:extLst>
              <a:ext uri="{FF2B5EF4-FFF2-40B4-BE49-F238E27FC236}">
                <a16:creationId xmlns:a16="http://schemas.microsoft.com/office/drawing/2014/main" id="{8F855115-8BFF-7F0C-01B3-E62E950449F7}"/>
              </a:ext>
            </a:extLst>
          </p:cNvPr>
          <p:cNvSpPr>
            <a:spLocks noChangeShapeType="1"/>
          </p:cNvSpPr>
          <p:nvPr/>
        </p:nvSpPr>
        <p:spPr bwMode="auto">
          <a:xfrm flipH="1">
            <a:off x="2286000" y="2227263"/>
            <a:ext cx="3175" cy="2647950"/>
          </a:xfrm>
          <a:prstGeom prst="line">
            <a:avLst/>
          </a:prstGeom>
          <a:noFill/>
          <a:ln w="38100">
            <a:solidFill>
              <a:srgbClr val="66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 name="Group 65">
            <a:extLst>
              <a:ext uri="{FF2B5EF4-FFF2-40B4-BE49-F238E27FC236}">
                <a16:creationId xmlns:a16="http://schemas.microsoft.com/office/drawing/2014/main" id="{D38B3E41-C42A-AE6A-B580-69E15FAF820D}"/>
              </a:ext>
            </a:extLst>
          </p:cNvPr>
          <p:cNvGrpSpPr>
            <a:grpSpLocks/>
          </p:cNvGrpSpPr>
          <p:nvPr/>
        </p:nvGrpSpPr>
        <p:grpSpPr bwMode="auto">
          <a:xfrm>
            <a:off x="1835150" y="2185988"/>
            <a:ext cx="838200" cy="2540000"/>
            <a:chOff x="0" y="14"/>
            <a:chExt cx="528" cy="1600"/>
          </a:xfrm>
        </p:grpSpPr>
        <p:sp>
          <p:nvSpPr>
            <p:cNvPr id="16433" name="Line 66">
              <a:extLst>
                <a:ext uri="{FF2B5EF4-FFF2-40B4-BE49-F238E27FC236}">
                  <a16:creationId xmlns:a16="http://schemas.microsoft.com/office/drawing/2014/main" id="{08BFD011-726D-B1E4-7F9A-0BA79568D781}"/>
                </a:ext>
              </a:extLst>
            </p:cNvPr>
            <p:cNvSpPr>
              <a:spLocks noChangeShapeType="1"/>
            </p:cNvSpPr>
            <p:nvPr/>
          </p:nvSpPr>
          <p:spPr bwMode="auto">
            <a:xfrm>
              <a:off x="0" y="14"/>
              <a:ext cx="480" cy="0"/>
            </a:xfrm>
            <a:prstGeom prst="line">
              <a:avLst/>
            </a:prstGeom>
            <a:noFill/>
            <a:ln w="5715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Line 67">
              <a:extLst>
                <a:ext uri="{FF2B5EF4-FFF2-40B4-BE49-F238E27FC236}">
                  <a16:creationId xmlns:a16="http://schemas.microsoft.com/office/drawing/2014/main" id="{8C830498-F5A1-1814-9067-4DD162BF75D1}"/>
                </a:ext>
              </a:extLst>
            </p:cNvPr>
            <p:cNvSpPr>
              <a:spLocks noChangeShapeType="1"/>
            </p:cNvSpPr>
            <p:nvPr/>
          </p:nvSpPr>
          <p:spPr bwMode="auto">
            <a:xfrm>
              <a:off x="48" y="1614"/>
              <a:ext cx="480" cy="0"/>
            </a:xfrm>
            <a:prstGeom prst="line">
              <a:avLst/>
            </a:prstGeom>
            <a:noFill/>
            <a:ln w="5715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6428" name="Text Box 2">
            <a:extLst>
              <a:ext uri="{FF2B5EF4-FFF2-40B4-BE49-F238E27FC236}">
                <a16:creationId xmlns:a16="http://schemas.microsoft.com/office/drawing/2014/main" id="{4C738493-BF21-B819-3F37-11F53DE24A3F}"/>
              </a:ext>
            </a:extLst>
          </p:cNvPr>
          <p:cNvSpPr txBox="1">
            <a:spLocks noChangeArrowheads="1"/>
          </p:cNvSpPr>
          <p:nvPr/>
        </p:nvSpPr>
        <p:spPr bwMode="auto">
          <a:xfrm>
            <a:off x="323850" y="692150"/>
            <a:ext cx="4114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1.4.1</a:t>
            </a:r>
            <a:r>
              <a:rPr lang="zh-CN" altLang="en-US" sz="2600">
                <a:solidFill>
                  <a:srgbClr val="7030A0"/>
                </a:solidFill>
                <a:latin typeface="Times New Roman" panose="02020603050405020304" pitchFamily="18" charset="0"/>
                <a:ea typeface="黑体" panose="02010609060101010101" pitchFamily="49" charset="-122"/>
              </a:rPr>
              <a:t>　电源有载工作</a:t>
            </a:r>
          </a:p>
        </p:txBody>
      </p:sp>
      <p:grpSp>
        <p:nvGrpSpPr>
          <p:cNvPr id="8" name="Group 61">
            <a:extLst>
              <a:ext uri="{FF2B5EF4-FFF2-40B4-BE49-F238E27FC236}">
                <a16:creationId xmlns:a16="http://schemas.microsoft.com/office/drawing/2014/main" id="{74CBB3E6-073B-4E69-289F-764695D19121}"/>
              </a:ext>
            </a:extLst>
          </p:cNvPr>
          <p:cNvGrpSpPr>
            <a:grpSpLocks/>
          </p:cNvGrpSpPr>
          <p:nvPr/>
        </p:nvGrpSpPr>
        <p:grpSpPr bwMode="auto">
          <a:xfrm>
            <a:off x="1873250" y="2220913"/>
            <a:ext cx="758825" cy="2855912"/>
            <a:chOff x="-22" y="10"/>
            <a:chExt cx="478" cy="1754"/>
          </a:xfrm>
        </p:grpSpPr>
        <p:sp useBgFill="1">
          <p:nvSpPr>
            <p:cNvPr id="16431" name="Rectangle 63">
              <a:extLst>
                <a:ext uri="{FF2B5EF4-FFF2-40B4-BE49-F238E27FC236}">
                  <a16:creationId xmlns:a16="http://schemas.microsoft.com/office/drawing/2014/main" id="{49BF4814-DB58-CD8C-BDDA-D8CCE99AFA30}"/>
                </a:ext>
              </a:extLst>
            </p:cNvPr>
            <p:cNvSpPr>
              <a:spLocks noChangeArrowheads="1"/>
            </p:cNvSpPr>
            <p:nvPr/>
          </p:nvSpPr>
          <p:spPr bwMode="auto">
            <a:xfrm>
              <a:off x="-22" y="10"/>
              <a:ext cx="430" cy="192"/>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6432" name="Rectangle 62">
              <a:extLst>
                <a:ext uri="{FF2B5EF4-FFF2-40B4-BE49-F238E27FC236}">
                  <a16:creationId xmlns:a16="http://schemas.microsoft.com/office/drawing/2014/main" id="{F72894ED-A1F5-7F0C-84F4-2627CEBCE4B9}"/>
                </a:ext>
              </a:extLst>
            </p:cNvPr>
            <p:cNvSpPr>
              <a:spLocks noChangeArrowheads="1"/>
            </p:cNvSpPr>
            <p:nvPr/>
          </p:nvSpPr>
          <p:spPr bwMode="auto">
            <a:xfrm>
              <a:off x="24" y="1572"/>
              <a:ext cx="432" cy="192"/>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68" name="Text Box 9">
            <a:extLst>
              <a:ext uri="{FF2B5EF4-FFF2-40B4-BE49-F238E27FC236}">
                <a16:creationId xmlns:a16="http://schemas.microsoft.com/office/drawing/2014/main" id="{9DA08100-4C8F-2F06-8578-CC8A3124A0D0}"/>
              </a:ext>
            </a:extLst>
          </p:cNvPr>
          <p:cNvSpPr txBox="1">
            <a:spLocks noChangeArrowheads="1"/>
          </p:cNvSpPr>
          <p:nvPr/>
        </p:nvSpPr>
        <p:spPr bwMode="auto">
          <a:xfrm>
            <a:off x="827088" y="1268413"/>
            <a:ext cx="27590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电压与电流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dissolve">
                                      <p:cBhvr>
                                        <p:cTn id="7" dur="500"/>
                                        <p:tgtEl>
                                          <p:spTgt spid="6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 presetClass="entr" presetSubtype="0" fill="hold" nodeType="clickEffect">
                                  <p:stCondLst>
                                    <p:cond delay="0"/>
                                  </p:stCondLst>
                                  <p:childTnLst>
                                    <p:set>
                                      <p:cBhvr>
                                        <p:cTn id="11" dur="1" fill="hold">
                                          <p:stCondLst>
                                            <p:cond delay="499"/>
                                          </p:stCondLst>
                                        </p:cTn>
                                        <p:tgtEl>
                                          <p:spTgt spid="8"/>
                                        </p:tgtEl>
                                        <p:attrNameLst>
                                          <p:attrName>style.visibility</p:attrName>
                                        </p:attrNameLst>
                                      </p:cBhvr>
                                      <p:to>
                                        <p:strVal val="visible"/>
                                      </p:to>
                                    </p:set>
                                  </p:childTnLst>
                                </p:cTn>
                              </p:par>
                            </p:childTnLst>
                          </p:cTn>
                        </p:par>
                        <p:par>
                          <p:cTn id="12" fill="hold" nodeType="afterGroup">
                            <p:stCondLst>
                              <p:cond delay="500"/>
                            </p:stCondLst>
                            <p:childTnLst>
                              <p:par>
                                <p:cTn id="13" presetID="22" presetClass="entr" presetSubtype="1"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up)">
                                      <p:cBhvr>
                                        <p:cTn id="15" dur="500"/>
                                        <p:tgtEl>
                                          <p:spTgt spid="7"/>
                                        </p:tgtEl>
                                      </p:cBhvr>
                                    </p:animEffect>
                                  </p:childTnLst>
                                </p:cTn>
                              </p:par>
                            </p:childTnLst>
                          </p:cTn>
                        </p:par>
                        <p:par>
                          <p:cTn id="16" fill="hold" nodeType="afterGroup">
                            <p:stCondLst>
                              <p:cond delay="1000"/>
                            </p:stCondLst>
                            <p:childTnLst>
                              <p:par>
                                <p:cTn id="17" presetID="9" presetClass="entr" presetSubtype="0" fill="hold" grpId="0" nodeType="afterEffect">
                                  <p:stCondLst>
                                    <p:cond delay="0"/>
                                  </p:stCondLst>
                                  <p:childTnLst>
                                    <p:set>
                                      <p:cBhvr>
                                        <p:cTn id="18" dur="1" fill="hold">
                                          <p:stCondLst>
                                            <p:cond delay="0"/>
                                          </p:stCondLst>
                                        </p:cTn>
                                        <p:tgtEl>
                                          <p:spTgt spid="16392"/>
                                        </p:tgtEl>
                                        <p:attrNameLst>
                                          <p:attrName>style.visibility</p:attrName>
                                        </p:attrNameLst>
                                      </p:cBhvr>
                                      <p:to>
                                        <p:strVal val="visible"/>
                                      </p:to>
                                    </p:set>
                                    <p:animEffect transition="in" filter="dissolve">
                                      <p:cBhvr>
                                        <p:cTn id="19" dur="500"/>
                                        <p:tgtEl>
                                          <p:spTgt spid="16392"/>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9" fill="hold" grpId="0" nodeType="clickEffect">
                                  <p:stCondLst>
                                    <p:cond delay="0"/>
                                  </p:stCondLst>
                                  <p:childTnLst>
                                    <p:set>
                                      <p:cBhvr>
                                        <p:cTn id="23" dur="1" fill="hold">
                                          <p:stCondLst>
                                            <p:cond delay="0"/>
                                          </p:stCondLst>
                                        </p:cTn>
                                        <p:tgtEl>
                                          <p:spTgt spid="16426"/>
                                        </p:tgtEl>
                                        <p:attrNameLst>
                                          <p:attrName>style.visibility</p:attrName>
                                        </p:attrNameLst>
                                      </p:cBhvr>
                                      <p:to>
                                        <p:strVal val="visible"/>
                                      </p:to>
                                    </p:set>
                                    <p:anim calcmode="lin" valueType="num">
                                      <p:cBhvr additive="base">
                                        <p:cTn id="24" dur="500" fill="hold"/>
                                        <p:tgtEl>
                                          <p:spTgt spid="16426"/>
                                        </p:tgtEl>
                                        <p:attrNameLst>
                                          <p:attrName>ppt_x</p:attrName>
                                        </p:attrNameLst>
                                      </p:cBhvr>
                                      <p:tavLst>
                                        <p:tav tm="0">
                                          <p:val>
                                            <p:strVal val="0-#ppt_w/2"/>
                                          </p:val>
                                        </p:tav>
                                        <p:tav tm="100000">
                                          <p:val>
                                            <p:strVal val="#ppt_x"/>
                                          </p:val>
                                        </p:tav>
                                      </p:tavLst>
                                    </p:anim>
                                    <p:anim calcmode="lin" valueType="num">
                                      <p:cBhvr additive="base">
                                        <p:cTn id="25" dur="500" fill="hold"/>
                                        <p:tgtEl>
                                          <p:spTgt spid="16426"/>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9" fill="hold" grpId="0" nodeType="clickEffect">
                                  <p:stCondLst>
                                    <p:cond delay="0"/>
                                  </p:stCondLst>
                                  <p:childTnLst>
                                    <p:set>
                                      <p:cBhvr>
                                        <p:cTn id="29" dur="1" fill="hold">
                                          <p:stCondLst>
                                            <p:cond delay="0"/>
                                          </p:stCondLst>
                                        </p:cTn>
                                        <p:tgtEl>
                                          <p:spTgt spid="16427"/>
                                        </p:tgtEl>
                                        <p:attrNameLst>
                                          <p:attrName>style.visibility</p:attrName>
                                        </p:attrNameLst>
                                      </p:cBhvr>
                                      <p:to>
                                        <p:strVal val="visible"/>
                                      </p:to>
                                    </p:set>
                                    <p:anim calcmode="lin" valueType="num">
                                      <p:cBhvr additive="base">
                                        <p:cTn id="30" dur="500" fill="hold"/>
                                        <p:tgtEl>
                                          <p:spTgt spid="16427"/>
                                        </p:tgtEl>
                                        <p:attrNameLst>
                                          <p:attrName>ppt_x</p:attrName>
                                        </p:attrNameLst>
                                      </p:cBhvr>
                                      <p:tavLst>
                                        <p:tav tm="0">
                                          <p:val>
                                            <p:strVal val="0-#ppt_w/2"/>
                                          </p:val>
                                        </p:tav>
                                        <p:tav tm="100000">
                                          <p:val>
                                            <p:strVal val="#ppt_x"/>
                                          </p:val>
                                        </p:tav>
                                      </p:tavLst>
                                    </p:anim>
                                    <p:anim calcmode="lin" valueType="num">
                                      <p:cBhvr additive="base">
                                        <p:cTn id="31" dur="500" fill="hold"/>
                                        <p:tgtEl>
                                          <p:spTgt spid="16427"/>
                                        </p:tgtEl>
                                        <p:attrNameLst>
                                          <p:attrName>ppt_y</p:attrName>
                                        </p:attrNameLst>
                                      </p:cBhvr>
                                      <p:tavLst>
                                        <p:tav tm="0">
                                          <p:val>
                                            <p:strVal val="0-#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nodeType="clickEffect">
                                  <p:stCondLst>
                                    <p:cond delay="0"/>
                                  </p:stCondLst>
                                  <p:childTnLst>
                                    <p:set>
                                      <p:cBhvr>
                                        <p:cTn id="35" dur="1" fill="hold">
                                          <p:stCondLst>
                                            <p:cond delay="0"/>
                                          </p:stCondLst>
                                        </p:cTn>
                                        <p:tgtEl>
                                          <p:spTgt spid="16419"/>
                                        </p:tgtEl>
                                        <p:attrNameLst>
                                          <p:attrName>style.visibility</p:attrName>
                                        </p:attrNameLst>
                                      </p:cBhvr>
                                      <p:to>
                                        <p:strVal val="visible"/>
                                      </p:to>
                                    </p:set>
                                    <p:animEffect transition="in" filter="dissolve">
                                      <p:cBhvr>
                                        <p:cTn id="36" dur="500"/>
                                        <p:tgtEl>
                                          <p:spTgt spid="16419"/>
                                        </p:tgtEl>
                                      </p:cBhvr>
                                    </p:animEffect>
                                  </p:childTnLst>
                                </p:cTn>
                              </p:par>
                            </p:childTnLst>
                          </p:cTn>
                        </p:par>
                        <p:par>
                          <p:cTn id="37" fill="hold" nodeType="afterGroup">
                            <p:stCondLst>
                              <p:cond delay="500"/>
                            </p:stCondLst>
                            <p:childTnLst>
                              <p:par>
                                <p:cTn id="38" presetID="9" presetClass="entr" presetSubtype="0" fill="hold" grpId="0" nodeType="afterEffect">
                                  <p:stCondLst>
                                    <p:cond delay="0"/>
                                  </p:stCondLst>
                                  <p:childTnLst>
                                    <p:set>
                                      <p:cBhvr>
                                        <p:cTn id="39" dur="1" fill="hold">
                                          <p:stCondLst>
                                            <p:cond delay="0"/>
                                          </p:stCondLst>
                                        </p:cTn>
                                        <p:tgtEl>
                                          <p:spTgt spid="16391"/>
                                        </p:tgtEl>
                                        <p:attrNameLst>
                                          <p:attrName>style.visibility</p:attrName>
                                        </p:attrNameLst>
                                      </p:cBhvr>
                                      <p:to>
                                        <p:strVal val="visible"/>
                                      </p:to>
                                    </p:set>
                                    <p:animEffect transition="in" filter="dissolve">
                                      <p:cBhvr>
                                        <p:cTn id="40" dur="500"/>
                                        <p:tgtEl>
                                          <p:spTgt spid="16391"/>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grpId="0" nodeType="clickEffect">
                                  <p:stCondLst>
                                    <p:cond delay="0"/>
                                  </p:stCondLst>
                                  <p:childTnLst>
                                    <p:set>
                                      <p:cBhvr>
                                        <p:cTn id="44" dur="1" fill="hold">
                                          <p:stCondLst>
                                            <p:cond delay="0"/>
                                          </p:stCondLst>
                                        </p:cTn>
                                        <p:tgtEl>
                                          <p:spTgt spid="16434"/>
                                        </p:tgtEl>
                                        <p:attrNameLst>
                                          <p:attrName>style.visibility</p:attrName>
                                        </p:attrNameLst>
                                      </p:cBhvr>
                                      <p:to>
                                        <p:strVal val="visible"/>
                                      </p:to>
                                    </p:set>
                                    <p:animEffect transition="in" filter="wipe(left)">
                                      <p:cBhvr>
                                        <p:cTn id="45" dur="500"/>
                                        <p:tgtEl>
                                          <p:spTgt spid="16434"/>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2" presetClass="entr" presetSubtype="8" fill="hold" nodeType="clickEffect">
                                  <p:stCondLst>
                                    <p:cond delay="0"/>
                                  </p:stCondLst>
                                  <p:childTnLst>
                                    <p:set>
                                      <p:cBhvr>
                                        <p:cTn id="49" dur="1" fill="hold">
                                          <p:stCondLst>
                                            <p:cond delay="0"/>
                                          </p:stCondLst>
                                        </p:cTn>
                                        <p:tgtEl>
                                          <p:spTgt spid="2"/>
                                        </p:tgtEl>
                                        <p:attrNameLst>
                                          <p:attrName>style.visibility</p:attrName>
                                        </p:attrNameLst>
                                      </p:cBhvr>
                                      <p:to>
                                        <p:strVal val="visible"/>
                                      </p:to>
                                    </p:set>
                                    <p:animEffect transition="in" filter="wipe(left)">
                                      <p:cBhvr>
                                        <p:cTn id="50" dur="500"/>
                                        <p:tgtEl>
                                          <p:spTgt spid="2"/>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2" presetClass="entr" presetSubtype="8" fill="hold" grpId="0" nodeType="clickEffect">
                                  <p:stCondLst>
                                    <p:cond delay="0"/>
                                  </p:stCondLst>
                                  <p:childTnLst>
                                    <p:set>
                                      <p:cBhvr>
                                        <p:cTn id="54" dur="1" fill="hold">
                                          <p:stCondLst>
                                            <p:cond delay="0"/>
                                          </p:stCondLst>
                                        </p:cTn>
                                        <p:tgtEl>
                                          <p:spTgt spid="16435"/>
                                        </p:tgtEl>
                                        <p:attrNameLst>
                                          <p:attrName>style.visibility</p:attrName>
                                        </p:attrNameLst>
                                      </p:cBhvr>
                                      <p:to>
                                        <p:strVal val="visible"/>
                                      </p:to>
                                    </p:set>
                                    <p:animEffect transition="in" filter="wipe(left)">
                                      <p:cBhvr>
                                        <p:cTn id="55" dur="500"/>
                                        <p:tgtEl>
                                          <p:spTgt spid="16435"/>
                                        </p:tgtEl>
                                      </p:cBhvr>
                                    </p:animEffect>
                                  </p:childTnLst>
                                </p:cTn>
                              </p:par>
                            </p:childTnLst>
                          </p:cTn>
                        </p:par>
                      </p:childTnLst>
                    </p:cTn>
                  </p:par>
                  <p:par>
                    <p:cTn id="56" fill="hold" nodeType="clickPar">
                      <p:stCondLst>
                        <p:cond delay="indefinite"/>
                      </p:stCondLst>
                      <p:childTnLst>
                        <p:par>
                          <p:cTn id="57" fill="hold" nodeType="withGroup">
                            <p:stCondLst>
                              <p:cond delay="0"/>
                            </p:stCondLst>
                            <p:childTnLst>
                              <p:par>
                                <p:cTn id="58" presetID="3" presetClass="entr" presetSubtype="10" fill="hold" grpId="0" nodeType="clickEffect">
                                  <p:stCondLst>
                                    <p:cond delay="0"/>
                                  </p:stCondLst>
                                  <p:childTnLst>
                                    <p:set>
                                      <p:cBhvr>
                                        <p:cTn id="59" dur="1" fill="hold">
                                          <p:stCondLst>
                                            <p:cond delay="0"/>
                                          </p:stCondLst>
                                        </p:cTn>
                                        <p:tgtEl>
                                          <p:spTgt spid="16416"/>
                                        </p:tgtEl>
                                        <p:attrNameLst>
                                          <p:attrName>style.visibility</p:attrName>
                                        </p:attrNameLst>
                                      </p:cBhvr>
                                      <p:to>
                                        <p:strVal val="visible"/>
                                      </p:to>
                                    </p:set>
                                    <p:animEffect transition="in" filter="blinds(horizontal)">
                                      <p:cBhvr>
                                        <p:cTn id="60" dur="500"/>
                                        <p:tgtEl>
                                          <p:spTgt spid="16416"/>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9" presetClass="entr" presetSubtype="0" fill="hold" nodeType="click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dissolve">
                                      <p:cBhvr>
                                        <p:cTn id="65" dur="500"/>
                                        <p:tgtEl>
                                          <p:spTgt spid="5"/>
                                        </p:tgtEl>
                                      </p:cBhvr>
                                    </p:animEffect>
                                  </p:childTnLst>
                                </p:cTn>
                              </p:par>
                            </p:childTnLst>
                          </p:cTn>
                        </p:par>
                      </p:childTnLst>
                    </p:cTn>
                  </p:par>
                  <p:par>
                    <p:cTn id="66" fill="hold" nodeType="clickPar">
                      <p:stCondLst>
                        <p:cond delay="indefinite"/>
                      </p:stCondLst>
                      <p:childTnLst>
                        <p:par>
                          <p:cTn id="67" fill="hold" nodeType="withGroup">
                            <p:stCondLst>
                              <p:cond delay="0"/>
                            </p:stCondLst>
                            <p:childTnLst>
                              <p:par>
                                <p:cTn id="68" presetID="3" presetClass="entr" presetSubtype="10" fill="hold" nodeType="click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blinds(horizontal)">
                                      <p:cBhvr>
                                        <p:cTn id="70" dur="500"/>
                                        <p:tgtEl>
                                          <p:spTgt spid="3"/>
                                        </p:tgtEl>
                                      </p:cBhvr>
                                    </p:animEffect>
                                  </p:childTnLst>
                                </p:cTn>
                              </p:par>
                            </p:childTnLst>
                          </p:cTn>
                        </p:par>
                      </p:childTnLst>
                    </p:cTn>
                  </p:par>
                  <p:par>
                    <p:cTn id="71" fill="hold" nodeType="clickPar">
                      <p:stCondLst>
                        <p:cond delay="indefinite"/>
                      </p:stCondLst>
                      <p:childTnLst>
                        <p:par>
                          <p:cTn id="72" fill="hold" nodeType="withGroup">
                            <p:stCondLst>
                              <p:cond delay="0"/>
                            </p:stCondLst>
                            <p:childTnLst>
                              <p:par>
                                <p:cTn id="73" presetID="3" presetClass="entr" presetSubtype="10" fill="hold" nodeType="clickEffect">
                                  <p:stCondLst>
                                    <p:cond delay="0"/>
                                  </p:stCondLst>
                                  <p:childTnLst>
                                    <p:set>
                                      <p:cBhvr>
                                        <p:cTn id="74" dur="1" fill="hold">
                                          <p:stCondLst>
                                            <p:cond delay="0"/>
                                          </p:stCondLst>
                                        </p:cTn>
                                        <p:tgtEl>
                                          <p:spTgt spid="16409"/>
                                        </p:tgtEl>
                                        <p:attrNameLst>
                                          <p:attrName>style.visibility</p:attrName>
                                        </p:attrNameLst>
                                      </p:cBhvr>
                                      <p:to>
                                        <p:strVal val="visible"/>
                                      </p:to>
                                    </p:set>
                                    <p:animEffect transition="in" filter="blinds(horizontal)">
                                      <p:cBhvr>
                                        <p:cTn id="75" dur="500"/>
                                        <p:tgtEl>
                                          <p:spTgt spid="16409"/>
                                        </p:tgtEl>
                                      </p:cBhvr>
                                    </p:animEffect>
                                  </p:childTnLst>
                                </p:cTn>
                              </p:par>
                            </p:childTnLst>
                          </p:cTn>
                        </p:par>
                      </p:childTnLst>
                    </p:cTn>
                  </p:par>
                  <p:par>
                    <p:cTn id="76" fill="hold" nodeType="clickPar">
                      <p:stCondLst>
                        <p:cond delay="indefinite"/>
                      </p:stCondLst>
                      <p:childTnLst>
                        <p:par>
                          <p:cTn id="77" fill="hold" nodeType="withGroup">
                            <p:stCondLst>
                              <p:cond delay="0"/>
                            </p:stCondLst>
                            <p:childTnLst>
                              <p:par>
                                <p:cTn id="78" presetID="16" presetClass="entr" presetSubtype="42" fill="hold" nodeType="click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barn(outHorizontal)">
                                      <p:cBhvr>
                                        <p:cTn id="80" dur="500"/>
                                        <p:tgtEl>
                                          <p:spTgt spid="6"/>
                                        </p:tgtEl>
                                      </p:cBhvr>
                                    </p:animEffect>
                                  </p:childTnLst>
                                </p:cTn>
                              </p:par>
                            </p:childTnLst>
                          </p:cTn>
                        </p:par>
                      </p:childTnLst>
                    </p:cTn>
                  </p:par>
                  <p:par>
                    <p:cTn id="81" fill="hold" nodeType="clickPar">
                      <p:stCondLst>
                        <p:cond delay="indefinite"/>
                      </p:stCondLst>
                      <p:childTnLst>
                        <p:par>
                          <p:cTn id="82" fill="hold" nodeType="withGroup">
                            <p:stCondLst>
                              <p:cond delay="0"/>
                            </p:stCondLst>
                            <p:childTnLst>
                              <p:par>
                                <p:cTn id="83" presetID="16" presetClass="entr" presetSubtype="42" fill="hold" nodeType="clickEffect">
                                  <p:stCondLst>
                                    <p:cond delay="0"/>
                                  </p:stCondLst>
                                  <p:childTnLst>
                                    <p:set>
                                      <p:cBhvr>
                                        <p:cTn id="84" dur="1" fill="hold">
                                          <p:stCondLst>
                                            <p:cond delay="0"/>
                                          </p:stCondLst>
                                        </p:cTn>
                                        <p:tgtEl>
                                          <p:spTgt spid="4"/>
                                        </p:tgtEl>
                                        <p:attrNameLst>
                                          <p:attrName>style.visibility</p:attrName>
                                        </p:attrNameLst>
                                      </p:cBhvr>
                                      <p:to>
                                        <p:strVal val="visible"/>
                                      </p:to>
                                    </p:set>
                                    <p:animEffect transition="in" filter="barn(outHorizontal)">
                                      <p:cBhvr>
                                        <p:cTn id="85" dur="500"/>
                                        <p:tgtEl>
                                          <p:spTgt spid="4"/>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4" presetClass="entr" presetSubtype="32" fill="hold" grpId="0" nodeType="clickEffect">
                                  <p:stCondLst>
                                    <p:cond delay="0"/>
                                  </p:stCondLst>
                                  <p:childTnLst>
                                    <p:set>
                                      <p:cBhvr>
                                        <p:cTn id="89" dur="1" fill="hold">
                                          <p:stCondLst>
                                            <p:cond delay="0"/>
                                          </p:stCondLst>
                                        </p:cTn>
                                        <p:tgtEl>
                                          <p:spTgt spid="16417"/>
                                        </p:tgtEl>
                                        <p:attrNameLst>
                                          <p:attrName>style.visibility</p:attrName>
                                        </p:attrNameLst>
                                      </p:cBhvr>
                                      <p:to>
                                        <p:strVal val="visible"/>
                                      </p:to>
                                    </p:set>
                                    <p:animEffect transition="in" filter="box(out)">
                                      <p:cBhvr>
                                        <p:cTn id="90" dur="500"/>
                                        <p:tgtEl>
                                          <p:spTgt spid="16417"/>
                                        </p:tgtEl>
                                      </p:cBhvr>
                                    </p:animEffect>
                                  </p:childTnLst>
                                </p:cTn>
                              </p:par>
                            </p:childTnLst>
                          </p:cTn>
                        </p:par>
                      </p:childTnLst>
                    </p:cTn>
                  </p:par>
                  <p:par>
                    <p:cTn id="91" fill="hold" nodeType="clickPar">
                      <p:stCondLst>
                        <p:cond delay="indefinite"/>
                      </p:stCondLst>
                      <p:childTnLst>
                        <p:par>
                          <p:cTn id="92" fill="hold" nodeType="withGroup">
                            <p:stCondLst>
                              <p:cond delay="0"/>
                            </p:stCondLst>
                            <p:childTnLst>
                              <p:par>
                                <p:cTn id="93" presetID="3" presetClass="entr" presetSubtype="10" fill="hold" grpId="0" nodeType="clickEffect">
                                  <p:stCondLst>
                                    <p:cond delay="0"/>
                                  </p:stCondLst>
                                  <p:childTnLst>
                                    <p:set>
                                      <p:cBhvr>
                                        <p:cTn id="94" dur="1" fill="hold">
                                          <p:stCondLst>
                                            <p:cond delay="0"/>
                                          </p:stCondLst>
                                        </p:cTn>
                                        <p:tgtEl>
                                          <p:spTgt spid="16418"/>
                                        </p:tgtEl>
                                        <p:attrNameLst>
                                          <p:attrName>style.visibility</p:attrName>
                                        </p:attrNameLst>
                                      </p:cBhvr>
                                      <p:to>
                                        <p:strVal val="visible"/>
                                      </p:to>
                                    </p:set>
                                    <p:animEffect transition="in" filter="blinds(horizontal)">
                                      <p:cBhvr>
                                        <p:cTn id="95" dur="500"/>
                                        <p:tgtEl>
                                          <p:spTgt spid="16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91" grpId="0" autoUpdateAnimBg="0"/>
      <p:bldP spid="16392" grpId="0" autoUpdateAnimBg="0"/>
      <p:bldP spid="16416" grpId="0" animBg="1" autoUpdateAnimBg="0"/>
      <p:bldP spid="16417" grpId="0" autoUpdateAnimBg="0"/>
      <p:bldP spid="16418" grpId="0" autoUpdateAnimBg="0"/>
      <p:bldP spid="16426" grpId="0" autoUpdateAnimBg="0"/>
      <p:bldP spid="16427" grpId="0" autoUpdateAnimBg="0"/>
      <p:bldP spid="16434" grpId="0" autoUpdateAnimBg="0"/>
      <p:bldP spid="16435" grpId="0" autoUpdateAnimBg="0"/>
      <p:bldP spid="68"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ext Box 3">
            <a:extLst>
              <a:ext uri="{FF2B5EF4-FFF2-40B4-BE49-F238E27FC236}">
                <a16:creationId xmlns:a16="http://schemas.microsoft.com/office/drawing/2014/main" id="{6509C3DA-88C0-E88F-3182-E90B43FDB5C0}"/>
              </a:ext>
            </a:extLst>
          </p:cNvPr>
          <p:cNvSpPr txBox="1">
            <a:spLocks noChangeArrowheads="1"/>
          </p:cNvSpPr>
          <p:nvPr/>
        </p:nvSpPr>
        <p:spPr bwMode="auto">
          <a:xfrm>
            <a:off x="1200150" y="4652963"/>
            <a:ext cx="17319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C00000"/>
                </a:solidFill>
                <a:latin typeface="Times New Roman" panose="02020603050405020304" pitchFamily="18" charset="0"/>
              </a:rPr>
              <a:t>电压与电流</a:t>
            </a:r>
          </a:p>
        </p:txBody>
      </p:sp>
      <p:sp>
        <p:nvSpPr>
          <p:cNvPr id="17411" name="Text Box 4">
            <a:extLst>
              <a:ext uri="{FF2B5EF4-FFF2-40B4-BE49-F238E27FC236}">
                <a16:creationId xmlns:a16="http://schemas.microsoft.com/office/drawing/2014/main" id="{5FBC1597-B7EB-75E9-9175-2754FF31B6C3}"/>
              </a:ext>
            </a:extLst>
          </p:cNvPr>
          <p:cNvSpPr txBox="1">
            <a:spLocks noChangeArrowheads="1"/>
          </p:cNvSpPr>
          <p:nvPr/>
        </p:nvSpPr>
        <p:spPr bwMode="auto">
          <a:xfrm>
            <a:off x="2251075" y="5330825"/>
            <a:ext cx="10620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 </a:t>
            </a:r>
            <a:r>
              <a:rPr lang="en-US" altLang="zh-CN" sz="2400">
                <a:solidFill>
                  <a:srgbClr val="800000"/>
                </a:solidFill>
                <a:latin typeface="Times New Roman" panose="02020603050405020304" pitchFamily="18" charset="0"/>
                <a:ea typeface="隶书" panose="02010509060101010101" pitchFamily="49" charset="-122"/>
              </a:rPr>
              <a:t>= </a:t>
            </a:r>
            <a:r>
              <a:rPr lang="en-US" altLang="zh-CN" sz="2400" i="1">
                <a:solidFill>
                  <a:srgbClr val="800000"/>
                </a:solidFill>
                <a:latin typeface="Times New Roman" panose="02020603050405020304" pitchFamily="18" charset="0"/>
                <a:ea typeface="隶书" panose="02010509060101010101" pitchFamily="49" charset="-122"/>
              </a:rPr>
              <a:t>RI</a:t>
            </a:r>
          </a:p>
        </p:txBody>
      </p:sp>
      <p:sp>
        <p:nvSpPr>
          <p:cNvPr id="17412" name="Text Box 5">
            <a:extLst>
              <a:ext uri="{FF2B5EF4-FFF2-40B4-BE49-F238E27FC236}">
                <a16:creationId xmlns:a16="http://schemas.microsoft.com/office/drawing/2014/main" id="{9584D169-ED94-21E6-8966-F2C688F698C2}"/>
              </a:ext>
            </a:extLst>
          </p:cNvPr>
          <p:cNvSpPr txBox="1">
            <a:spLocks noChangeArrowheads="1"/>
          </p:cNvSpPr>
          <p:nvPr/>
        </p:nvSpPr>
        <p:spPr bwMode="auto">
          <a:xfrm>
            <a:off x="2252663" y="5762625"/>
            <a:ext cx="1752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 </a:t>
            </a:r>
            <a:r>
              <a:rPr lang="en-US" altLang="zh-CN" sz="2400">
                <a:solidFill>
                  <a:srgbClr val="800000"/>
                </a:solidFill>
                <a:latin typeface="Times New Roman" panose="02020603050405020304" pitchFamily="18" charset="0"/>
                <a:ea typeface="隶书" panose="02010509060101010101" pitchFamily="49" charset="-122"/>
              </a:rPr>
              <a:t>= </a:t>
            </a:r>
            <a:r>
              <a:rPr lang="en-US" altLang="zh-CN" sz="2400" i="1">
                <a:solidFill>
                  <a:srgbClr val="800000"/>
                </a:solidFill>
                <a:latin typeface="Times New Roman" panose="02020603050405020304" pitchFamily="18" charset="0"/>
                <a:ea typeface="隶书" panose="02010509060101010101" pitchFamily="49" charset="-122"/>
              </a:rPr>
              <a:t>E – R</a:t>
            </a:r>
            <a:r>
              <a:rPr lang="en-US" altLang="zh-CN" sz="2400" baseline="-25000">
                <a:solidFill>
                  <a:srgbClr val="800000"/>
                </a:solidFill>
                <a:latin typeface="Times New Roman" panose="02020603050405020304" pitchFamily="18" charset="0"/>
                <a:ea typeface="隶书" panose="02010509060101010101" pitchFamily="49" charset="-122"/>
              </a:rPr>
              <a:t>0</a:t>
            </a:r>
            <a:r>
              <a:rPr lang="en-US" altLang="zh-CN" sz="2400" i="1">
                <a:solidFill>
                  <a:srgbClr val="800000"/>
                </a:solidFill>
                <a:latin typeface="Times New Roman" panose="02020603050405020304" pitchFamily="18" charset="0"/>
                <a:ea typeface="隶书" panose="02010509060101010101" pitchFamily="49" charset="-122"/>
              </a:rPr>
              <a:t>I </a:t>
            </a:r>
          </a:p>
        </p:txBody>
      </p:sp>
      <p:sp>
        <p:nvSpPr>
          <p:cNvPr id="17414" name="Text Box 6">
            <a:extLst>
              <a:ext uri="{FF2B5EF4-FFF2-40B4-BE49-F238E27FC236}">
                <a16:creationId xmlns:a16="http://schemas.microsoft.com/office/drawing/2014/main" id="{F88556B0-5EB5-E7ED-D8E2-FE428784D925}"/>
              </a:ext>
            </a:extLst>
          </p:cNvPr>
          <p:cNvSpPr txBox="1">
            <a:spLocks noChangeArrowheads="1"/>
          </p:cNvSpPr>
          <p:nvPr/>
        </p:nvSpPr>
        <p:spPr bwMode="auto">
          <a:xfrm>
            <a:off x="4476750" y="908050"/>
            <a:ext cx="3429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功率与功率平衡</a:t>
            </a:r>
          </a:p>
        </p:txBody>
      </p:sp>
      <p:sp>
        <p:nvSpPr>
          <p:cNvPr id="17415" name="Text Box 7">
            <a:extLst>
              <a:ext uri="{FF2B5EF4-FFF2-40B4-BE49-F238E27FC236}">
                <a16:creationId xmlns:a16="http://schemas.microsoft.com/office/drawing/2014/main" id="{435DECC1-D190-8A25-FA3C-F45E98501B45}"/>
              </a:ext>
            </a:extLst>
          </p:cNvPr>
          <p:cNvSpPr txBox="1">
            <a:spLocks noChangeArrowheads="1"/>
          </p:cNvSpPr>
          <p:nvPr/>
        </p:nvSpPr>
        <p:spPr bwMode="auto">
          <a:xfrm>
            <a:off x="5214938" y="1455738"/>
            <a:ext cx="20970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UI </a:t>
            </a:r>
            <a:r>
              <a:rPr lang="en-US" altLang="zh-CN" sz="2400">
                <a:solidFill>
                  <a:srgbClr val="800000"/>
                </a:solidFill>
                <a:latin typeface="Times New Roman" panose="02020603050405020304" pitchFamily="18" charset="0"/>
                <a:ea typeface="隶书" panose="02010509060101010101" pitchFamily="49" charset="-122"/>
              </a:rPr>
              <a:t>= </a:t>
            </a:r>
            <a:r>
              <a:rPr lang="en-US" altLang="zh-CN" sz="2400" i="1">
                <a:solidFill>
                  <a:srgbClr val="800000"/>
                </a:solidFill>
                <a:latin typeface="Times New Roman" panose="02020603050405020304" pitchFamily="18" charset="0"/>
                <a:ea typeface="隶书" panose="02010509060101010101" pitchFamily="49" charset="-122"/>
              </a:rPr>
              <a:t>EI – R</a:t>
            </a:r>
            <a:r>
              <a:rPr lang="en-US" altLang="zh-CN" sz="2400" baseline="-25000">
                <a:solidFill>
                  <a:srgbClr val="800000"/>
                </a:solidFill>
                <a:latin typeface="Times New Roman" panose="02020603050405020304" pitchFamily="18" charset="0"/>
                <a:ea typeface="隶书" panose="02010509060101010101" pitchFamily="49" charset="-122"/>
              </a:rPr>
              <a:t>0</a:t>
            </a:r>
            <a:r>
              <a:rPr lang="en-US" altLang="zh-CN" sz="2400" i="1">
                <a:solidFill>
                  <a:srgbClr val="800000"/>
                </a:solidFill>
                <a:latin typeface="Times New Roman" panose="02020603050405020304" pitchFamily="18" charset="0"/>
                <a:ea typeface="隶书" panose="02010509060101010101" pitchFamily="49" charset="-122"/>
              </a:rPr>
              <a:t>I</a:t>
            </a:r>
            <a:r>
              <a:rPr lang="en-US" altLang="zh-CN" sz="2400" baseline="30000">
                <a:solidFill>
                  <a:srgbClr val="800000"/>
                </a:solidFill>
                <a:latin typeface="Times New Roman" panose="02020603050405020304" pitchFamily="18" charset="0"/>
                <a:ea typeface="隶书" panose="02010509060101010101" pitchFamily="49" charset="-122"/>
              </a:rPr>
              <a:t>2</a:t>
            </a:r>
            <a:r>
              <a:rPr lang="en-US" altLang="zh-CN" sz="2400" i="1">
                <a:solidFill>
                  <a:srgbClr val="800000"/>
                </a:solidFill>
                <a:latin typeface="Times New Roman" panose="02020603050405020304" pitchFamily="18" charset="0"/>
                <a:ea typeface="隶书" panose="02010509060101010101" pitchFamily="49" charset="-122"/>
              </a:rPr>
              <a:t> </a:t>
            </a:r>
          </a:p>
        </p:txBody>
      </p:sp>
      <p:sp>
        <p:nvSpPr>
          <p:cNvPr id="17416" name="Text Box 8">
            <a:extLst>
              <a:ext uri="{FF2B5EF4-FFF2-40B4-BE49-F238E27FC236}">
                <a16:creationId xmlns:a16="http://schemas.microsoft.com/office/drawing/2014/main" id="{3EB2218B-34A6-83D8-AE6D-43D2290B295F}"/>
              </a:ext>
            </a:extLst>
          </p:cNvPr>
          <p:cNvSpPr txBox="1">
            <a:spLocks noChangeArrowheads="1"/>
          </p:cNvSpPr>
          <p:nvPr/>
        </p:nvSpPr>
        <p:spPr bwMode="auto">
          <a:xfrm>
            <a:off x="5086350" y="1912938"/>
            <a:ext cx="2209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800000"/>
                </a:solidFill>
                <a:latin typeface="Times New Roman" panose="02020603050405020304" pitchFamily="18" charset="0"/>
                <a:ea typeface="隶书" panose="02010509060101010101" pitchFamily="49" charset="-122"/>
              </a:rPr>
              <a:t>P </a:t>
            </a:r>
            <a:r>
              <a:rPr lang="en-US" altLang="zh-CN" sz="2400">
                <a:solidFill>
                  <a:srgbClr val="800000"/>
                </a:solidFill>
                <a:latin typeface="Times New Roman" panose="02020603050405020304" pitchFamily="18" charset="0"/>
                <a:ea typeface="隶书" panose="02010509060101010101" pitchFamily="49" charset="-122"/>
              </a:rPr>
              <a:t>= </a:t>
            </a:r>
            <a:r>
              <a:rPr lang="en-US" altLang="zh-CN" sz="2400" i="1">
                <a:solidFill>
                  <a:srgbClr val="800000"/>
                </a:solidFill>
                <a:latin typeface="Times New Roman" panose="02020603050405020304" pitchFamily="18" charset="0"/>
                <a:ea typeface="隶书" panose="02010509060101010101" pitchFamily="49" charset="-122"/>
              </a:rPr>
              <a:t>P</a:t>
            </a:r>
            <a:r>
              <a:rPr lang="en-US" altLang="zh-CN" sz="2400" baseline="-25000">
                <a:solidFill>
                  <a:srgbClr val="800000"/>
                </a:solidFill>
                <a:latin typeface="Times New Roman" panose="02020603050405020304" pitchFamily="18" charset="0"/>
                <a:ea typeface="隶书" panose="02010509060101010101" pitchFamily="49" charset="-122"/>
              </a:rPr>
              <a:t>E</a:t>
            </a:r>
            <a:r>
              <a:rPr lang="en-US" altLang="zh-CN" sz="2400" i="1">
                <a:solidFill>
                  <a:srgbClr val="800000"/>
                </a:solidFill>
                <a:latin typeface="Times New Roman" panose="02020603050405020304" pitchFamily="18" charset="0"/>
                <a:ea typeface="隶书" panose="02010509060101010101" pitchFamily="49" charset="-122"/>
              </a:rPr>
              <a:t> – </a:t>
            </a:r>
            <a:r>
              <a:rPr lang="en-US" altLang="zh-CN" sz="2400">
                <a:solidFill>
                  <a:srgbClr val="800000"/>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rgbClr val="800000"/>
                </a:solidFill>
                <a:latin typeface="Times New Roman" panose="02020603050405020304" pitchFamily="18" charset="0"/>
                <a:ea typeface="隶书" panose="02010509060101010101" pitchFamily="49" charset="-122"/>
              </a:rPr>
              <a:t>P </a:t>
            </a:r>
          </a:p>
        </p:txBody>
      </p:sp>
      <p:sp>
        <p:nvSpPr>
          <p:cNvPr id="17417" name="AutoShape 9">
            <a:extLst>
              <a:ext uri="{FF2B5EF4-FFF2-40B4-BE49-F238E27FC236}">
                <a16:creationId xmlns:a16="http://schemas.microsoft.com/office/drawing/2014/main" id="{A596D63A-E5CE-C7C3-E5F3-7F4775A6FBEA}"/>
              </a:ext>
            </a:extLst>
          </p:cNvPr>
          <p:cNvSpPr>
            <a:spLocks noChangeArrowheads="1"/>
          </p:cNvSpPr>
          <p:nvPr/>
        </p:nvSpPr>
        <p:spPr bwMode="auto">
          <a:xfrm>
            <a:off x="5695950" y="2965450"/>
            <a:ext cx="1295400" cy="838200"/>
          </a:xfrm>
          <a:prstGeom prst="wedgeRectCallout">
            <a:avLst>
              <a:gd name="adj1" fmla="val -24019"/>
              <a:gd name="adj2" fmla="val -115718"/>
            </a:avLst>
          </a:prstGeom>
          <a:gradFill rotWithShape="0">
            <a:gsLst>
              <a:gs pos="0">
                <a:srgbClr val="FFFFCC"/>
              </a:gs>
              <a:gs pos="100000">
                <a:srgbClr val="FFFFFF"/>
              </a:gs>
            </a:gsLst>
            <a:lin ang="5400000" scaled="1"/>
          </a:gradFill>
          <a:ln w="9525">
            <a:solidFill>
              <a:srgbClr val="66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电源产</a:t>
            </a:r>
          </a:p>
          <a:p>
            <a:pPr algn="ctr" eaLnBrk="1" hangingPunct="1">
              <a:spcBef>
                <a:spcPct val="0"/>
              </a:spcBef>
              <a:buFontTx/>
              <a:buNone/>
            </a:pPr>
            <a:r>
              <a:rPr lang="zh-CN" altLang="en-US" sz="2400">
                <a:solidFill>
                  <a:srgbClr val="FF0066"/>
                </a:solidFill>
                <a:latin typeface="Times New Roman" panose="02020603050405020304" pitchFamily="18" charset="0"/>
              </a:rPr>
              <a:t>生功率</a:t>
            </a:r>
          </a:p>
        </p:txBody>
      </p:sp>
      <p:sp>
        <p:nvSpPr>
          <p:cNvPr id="17418" name="AutoShape 10">
            <a:extLst>
              <a:ext uri="{FF2B5EF4-FFF2-40B4-BE49-F238E27FC236}">
                <a16:creationId xmlns:a16="http://schemas.microsoft.com/office/drawing/2014/main" id="{B8526C4E-3E06-87C2-97CC-A3E735DAEA65}"/>
              </a:ext>
            </a:extLst>
          </p:cNvPr>
          <p:cNvSpPr>
            <a:spLocks noChangeArrowheads="1"/>
          </p:cNvSpPr>
          <p:nvPr/>
        </p:nvSpPr>
        <p:spPr bwMode="auto">
          <a:xfrm>
            <a:off x="7296150" y="2965450"/>
            <a:ext cx="1219200" cy="838200"/>
          </a:xfrm>
          <a:prstGeom prst="wedgeRectCallout">
            <a:avLst>
              <a:gd name="adj1" fmla="val -85940"/>
              <a:gd name="adj2" fmla="val -119509"/>
            </a:avLst>
          </a:prstGeom>
          <a:gradFill rotWithShape="0">
            <a:gsLst>
              <a:gs pos="0">
                <a:srgbClr val="FFFFCC"/>
              </a:gs>
              <a:gs pos="100000">
                <a:srgbClr val="FFFFFF"/>
              </a:gs>
            </a:gsLst>
            <a:lin ang="5400000" scaled="1"/>
          </a:gradFill>
          <a:ln w="9525">
            <a:solidFill>
              <a:srgbClr val="66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内阻消</a:t>
            </a:r>
          </a:p>
          <a:p>
            <a:pPr algn="ctr" eaLnBrk="1" hangingPunct="1">
              <a:spcBef>
                <a:spcPct val="0"/>
              </a:spcBef>
              <a:buFontTx/>
              <a:buNone/>
            </a:pPr>
            <a:r>
              <a:rPr lang="zh-CN" altLang="en-US" sz="2400">
                <a:solidFill>
                  <a:srgbClr val="FF0066"/>
                </a:solidFill>
                <a:latin typeface="Times New Roman" panose="02020603050405020304" pitchFamily="18" charset="0"/>
              </a:rPr>
              <a:t>耗功率</a:t>
            </a:r>
          </a:p>
        </p:txBody>
      </p:sp>
      <p:sp>
        <p:nvSpPr>
          <p:cNvPr id="17419" name="AutoShape 11">
            <a:extLst>
              <a:ext uri="{FF2B5EF4-FFF2-40B4-BE49-F238E27FC236}">
                <a16:creationId xmlns:a16="http://schemas.microsoft.com/office/drawing/2014/main" id="{D03AF31D-25F9-FD85-4C4D-D9FFFBCD4F27}"/>
              </a:ext>
            </a:extLst>
          </p:cNvPr>
          <p:cNvSpPr>
            <a:spLocks noChangeArrowheads="1"/>
          </p:cNvSpPr>
          <p:nvPr/>
        </p:nvSpPr>
        <p:spPr bwMode="auto">
          <a:xfrm>
            <a:off x="4095750" y="2965450"/>
            <a:ext cx="1295400" cy="838200"/>
          </a:xfrm>
          <a:prstGeom prst="wedgeRectCallout">
            <a:avLst>
              <a:gd name="adj1" fmla="val 50491"/>
              <a:gd name="adj2" fmla="val -121023"/>
            </a:avLst>
          </a:prstGeom>
          <a:gradFill rotWithShape="0">
            <a:gsLst>
              <a:gs pos="0">
                <a:srgbClr val="FFFFCC"/>
              </a:gs>
              <a:gs pos="100000">
                <a:srgbClr val="FFFFFF"/>
              </a:gs>
            </a:gsLst>
            <a:lin ang="5400000" scaled="1"/>
          </a:gradFill>
          <a:ln w="9525">
            <a:solidFill>
              <a:srgbClr val="66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电源输</a:t>
            </a:r>
          </a:p>
          <a:p>
            <a:pPr algn="ctr" eaLnBrk="1" hangingPunct="1">
              <a:spcBef>
                <a:spcPct val="0"/>
              </a:spcBef>
              <a:buFontTx/>
              <a:buNone/>
            </a:pPr>
            <a:r>
              <a:rPr lang="zh-CN" altLang="en-US" sz="2400">
                <a:solidFill>
                  <a:srgbClr val="FF0066"/>
                </a:solidFill>
                <a:latin typeface="Times New Roman" panose="02020603050405020304" pitchFamily="18" charset="0"/>
              </a:rPr>
              <a:t>出功率</a:t>
            </a:r>
          </a:p>
        </p:txBody>
      </p:sp>
      <p:sp>
        <p:nvSpPr>
          <p:cNvPr id="17420" name="Text Box 12">
            <a:extLst>
              <a:ext uri="{FF2B5EF4-FFF2-40B4-BE49-F238E27FC236}">
                <a16:creationId xmlns:a16="http://schemas.microsoft.com/office/drawing/2014/main" id="{5D908FA7-F185-1D63-8AAE-D3146F54D245}"/>
              </a:ext>
            </a:extLst>
          </p:cNvPr>
          <p:cNvSpPr txBox="1">
            <a:spLocks noChangeArrowheads="1"/>
          </p:cNvSpPr>
          <p:nvPr/>
        </p:nvSpPr>
        <p:spPr bwMode="auto">
          <a:xfrm>
            <a:off x="4432300" y="5189538"/>
            <a:ext cx="35956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功率的单位：瓦</a:t>
            </a:r>
            <a:r>
              <a:rPr lang="zh-CN" altLang="en-US" sz="2400">
                <a:solidFill>
                  <a:srgbClr val="6600FF"/>
                </a:solidFill>
                <a:latin typeface="宋体" panose="02010600030101010101" pitchFamily="2" charset="-122"/>
              </a:rPr>
              <a:t>[特](</a:t>
            </a:r>
            <a:r>
              <a:rPr lang="zh-CN" altLang="en-US" sz="2400">
                <a:solidFill>
                  <a:srgbClr val="6600FF"/>
                </a:solidFill>
                <a:latin typeface="Times New Roman" panose="02020603050405020304" pitchFamily="18" charset="0"/>
              </a:rPr>
              <a:t>W</a:t>
            </a:r>
            <a:r>
              <a:rPr lang="zh-CN" altLang="en-US" sz="2400">
                <a:solidFill>
                  <a:srgbClr val="6600FF"/>
                </a:solidFill>
                <a:latin typeface="宋体" panose="02010600030101010101" pitchFamily="2" charset="-122"/>
              </a:rPr>
              <a:t>)</a:t>
            </a:r>
          </a:p>
          <a:p>
            <a:pPr algn="ctr" eaLnBrk="1" hangingPunct="1">
              <a:spcBef>
                <a:spcPct val="0"/>
              </a:spcBef>
              <a:buFontTx/>
              <a:buNone/>
            </a:pPr>
            <a:r>
              <a:rPr lang="zh-CN" altLang="en-US" sz="2400">
                <a:solidFill>
                  <a:srgbClr val="6600FF"/>
                </a:solidFill>
                <a:latin typeface="Times New Roman" panose="02020603050405020304" pitchFamily="18" charset="0"/>
              </a:rPr>
              <a:t>                      或千瓦</a:t>
            </a:r>
            <a:r>
              <a:rPr lang="zh-CN" altLang="en-US" sz="2400">
                <a:solidFill>
                  <a:srgbClr val="6600FF"/>
                </a:solidFill>
                <a:latin typeface="宋体" panose="02010600030101010101" pitchFamily="2" charset="-122"/>
              </a:rPr>
              <a:t>(</a:t>
            </a:r>
            <a:r>
              <a:rPr lang="en-US" altLang="zh-CN" sz="2400">
                <a:solidFill>
                  <a:srgbClr val="6600FF"/>
                </a:solidFill>
                <a:latin typeface="Times New Roman" panose="02020603050405020304" pitchFamily="18" charset="0"/>
              </a:rPr>
              <a:t>k</a:t>
            </a:r>
            <a:r>
              <a:rPr lang="zh-CN" altLang="en-US" sz="2400">
                <a:solidFill>
                  <a:srgbClr val="6600FF"/>
                </a:solidFill>
                <a:latin typeface="Times New Roman" panose="02020603050405020304" pitchFamily="18" charset="0"/>
              </a:rPr>
              <a:t>W</a:t>
            </a:r>
            <a:r>
              <a:rPr lang="zh-CN" altLang="en-US" sz="2400">
                <a:solidFill>
                  <a:srgbClr val="6600FF"/>
                </a:solidFill>
                <a:latin typeface="宋体" panose="02010600030101010101" pitchFamily="2" charset="-122"/>
              </a:rPr>
              <a:t>)</a:t>
            </a:r>
          </a:p>
        </p:txBody>
      </p:sp>
      <p:sp>
        <p:nvSpPr>
          <p:cNvPr id="17421" name="Text Box 13">
            <a:extLst>
              <a:ext uri="{FF2B5EF4-FFF2-40B4-BE49-F238E27FC236}">
                <a16:creationId xmlns:a16="http://schemas.microsoft.com/office/drawing/2014/main" id="{FA55642C-E7F7-D94A-2046-B12A56847F11}"/>
              </a:ext>
            </a:extLst>
          </p:cNvPr>
          <p:cNvSpPr txBox="1">
            <a:spLocks noChangeArrowheads="1"/>
          </p:cNvSpPr>
          <p:nvPr/>
        </p:nvSpPr>
        <p:spPr bwMode="auto">
          <a:xfrm>
            <a:off x="4175125" y="3943350"/>
            <a:ext cx="1112838" cy="831850"/>
          </a:xfrm>
          <a:prstGeom prst="rect">
            <a:avLst/>
          </a:prstGeom>
          <a:noFill/>
          <a:ln w="9525">
            <a:solidFill>
              <a:srgbClr val="66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FF"/>
                </a:solidFill>
                <a:latin typeface="Times New Roman" panose="02020603050405020304" pitchFamily="18" charset="0"/>
              </a:rPr>
              <a:t>电源产</a:t>
            </a:r>
          </a:p>
          <a:p>
            <a:pPr algn="ctr" eaLnBrk="1" hangingPunct="1">
              <a:spcBef>
                <a:spcPct val="0"/>
              </a:spcBef>
              <a:buFontTx/>
              <a:buNone/>
            </a:pPr>
            <a:r>
              <a:rPr lang="zh-CN" altLang="en-US" sz="2400">
                <a:solidFill>
                  <a:srgbClr val="0000FF"/>
                </a:solidFill>
                <a:latin typeface="Times New Roman" panose="02020603050405020304" pitchFamily="18" charset="0"/>
              </a:rPr>
              <a:t>生功率</a:t>
            </a:r>
          </a:p>
        </p:txBody>
      </p:sp>
      <p:sp>
        <p:nvSpPr>
          <p:cNvPr id="17422" name="Text Box 14">
            <a:extLst>
              <a:ext uri="{FF2B5EF4-FFF2-40B4-BE49-F238E27FC236}">
                <a16:creationId xmlns:a16="http://schemas.microsoft.com/office/drawing/2014/main" id="{1425898F-3455-6D4A-DE8D-432726F244FD}"/>
              </a:ext>
            </a:extLst>
          </p:cNvPr>
          <p:cNvSpPr txBox="1">
            <a:spLocks noChangeArrowheads="1"/>
          </p:cNvSpPr>
          <p:nvPr/>
        </p:nvSpPr>
        <p:spPr bwMode="auto">
          <a:xfrm>
            <a:off x="5370513" y="4035425"/>
            <a:ext cx="3587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7423" name="Text Box 15">
            <a:extLst>
              <a:ext uri="{FF2B5EF4-FFF2-40B4-BE49-F238E27FC236}">
                <a16:creationId xmlns:a16="http://schemas.microsoft.com/office/drawing/2014/main" id="{31E6C434-DF0E-BC5F-3C5A-21684FD0FED0}"/>
              </a:ext>
            </a:extLst>
          </p:cNvPr>
          <p:cNvSpPr txBox="1">
            <a:spLocks noChangeArrowheads="1"/>
          </p:cNvSpPr>
          <p:nvPr/>
        </p:nvSpPr>
        <p:spPr bwMode="auto">
          <a:xfrm>
            <a:off x="5816600" y="3943350"/>
            <a:ext cx="1112838" cy="831850"/>
          </a:xfrm>
          <a:prstGeom prst="rect">
            <a:avLst/>
          </a:prstGeom>
          <a:noFill/>
          <a:ln w="9525">
            <a:solidFill>
              <a:srgbClr val="66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FF"/>
                </a:solidFill>
                <a:latin typeface="Times New Roman" panose="02020603050405020304" pitchFamily="18" charset="0"/>
              </a:rPr>
              <a:t>负载取</a:t>
            </a:r>
          </a:p>
          <a:p>
            <a:pPr algn="ctr" eaLnBrk="1" hangingPunct="1">
              <a:spcBef>
                <a:spcPct val="0"/>
              </a:spcBef>
              <a:buFontTx/>
              <a:buNone/>
            </a:pPr>
            <a:r>
              <a:rPr lang="zh-CN" altLang="en-US" sz="2400">
                <a:solidFill>
                  <a:srgbClr val="0000FF"/>
                </a:solidFill>
                <a:latin typeface="Times New Roman" panose="02020603050405020304" pitchFamily="18" charset="0"/>
              </a:rPr>
              <a:t>用功率</a:t>
            </a:r>
          </a:p>
        </p:txBody>
      </p:sp>
      <p:sp>
        <p:nvSpPr>
          <p:cNvPr id="17424" name="Text Box 16">
            <a:extLst>
              <a:ext uri="{FF2B5EF4-FFF2-40B4-BE49-F238E27FC236}">
                <a16:creationId xmlns:a16="http://schemas.microsoft.com/office/drawing/2014/main" id="{53643C89-CCC5-A523-CB28-74921B4F85A3}"/>
              </a:ext>
            </a:extLst>
          </p:cNvPr>
          <p:cNvSpPr txBox="1">
            <a:spLocks noChangeArrowheads="1"/>
          </p:cNvSpPr>
          <p:nvPr/>
        </p:nvSpPr>
        <p:spPr bwMode="auto">
          <a:xfrm>
            <a:off x="7011988" y="4067175"/>
            <a:ext cx="358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7425" name="Text Box 17">
            <a:extLst>
              <a:ext uri="{FF2B5EF4-FFF2-40B4-BE49-F238E27FC236}">
                <a16:creationId xmlns:a16="http://schemas.microsoft.com/office/drawing/2014/main" id="{FBAC388D-B2AD-B38C-15F3-1F255D62B968}"/>
              </a:ext>
            </a:extLst>
          </p:cNvPr>
          <p:cNvSpPr txBox="1">
            <a:spLocks noChangeArrowheads="1"/>
          </p:cNvSpPr>
          <p:nvPr/>
        </p:nvSpPr>
        <p:spPr bwMode="auto">
          <a:xfrm>
            <a:off x="7451725" y="3943350"/>
            <a:ext cx="1112838" cy="831850"/>
          </a:xfrm>
          <a:prstGeom prst="rect">
            <a:avLst/>
          </a:prstGeom>
          <a:noFill/>
          <a:ln w="9525">
            <a:solidFill>
              <a:srgbClr val="6600FF"/>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FF"/>
                </a:solidFill>
                <a:latin typeface="Times New Roman" panose="02020603050405020304" pitchFamily="18" charset="0"/>
              </a:rPr>
              <a:t>内阻消</a:t>
            </a:r>
          </a:p>
          <a:p>
            <a:pPr algn="ctr" eaLnBrk="1" hangingPunct="1">
              <a:spcBef>
                <a:spcPct val="0"/>
              </a:spcBef>
              <a:buFontTx/>
              <a:buNone/>
            </a:pPr>
            <a:r>
              <a:rPr lang="zh-CN" altLang="en-US" sz="2400">
                <a:solidFill>
                  <a:srgbClr val="0000FF"/>
                </a:solidFill>
                <a:latin typeface="Times New Roman" panose="02020603050405020304" pitchFamily="18" charset="0"/>
              </a:rPr>
              <a:t>耗功率</a:t>
            </a:r>
          </a:p>
        </p:txBody>
      </p:sp>
      <p:sp>
        <p:nvSpPr>
          <p:cNvPr id="17426" name="AutoShape 18">
            <a:extLst>
              <a:ext uri="{FF2B5EF4-FFF2-40B4-BE49-F238E27FC236}">
                <a16:creationId xmlns:a16="http://schemas.microsoft.com/office/drawing/2014/main" id="{94622D88-D925-0AFB-D7E6-3AE71CDBCEC1}"/>
              </a:ext>
            </a:extLst>
          </p:cNvPr>
          <p:cNvSpPr>
            <a:spLocks noChangeArrowheads="1"/>
          </p:cNvSpPr>
          <p:nvPr/>
        </p:nvSpPr>
        <p:spPr bwMode="auto">
          <a:xfrm>
            <a:off x="7524750" y="1517650"/>
            <a:ext cx="1295400" cy="838200"/>
          </a:xfrm>
          <a:prstGeom prst="wedgeRectCallout">
            <a:avLst>
              <a:gd name="adj1" fmla="val -84315"/>
              <a:gd name="adj2" fmla="val 22917"/>
            </a:avLst>
          </a:prstGeom>
          <a:gradFill rotWithShape="0">
            <a:gsLst>
              <a:gs pos="0">
                <a:srgbClr val="FFFFCC"/>
              </a:gs>
              <a:gs pos="100000">
                <a:srgbClr val="FFFFFF"/>
              </a:gs>
            </a:gsLst>
            <a:lin ang="5400000" scaled="1"/>
          </a:gradFill>
          <a:ln w="9525">
            <a:solidFill>
              <a:srgbClr val="99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996600"/>
                </a:solidFill>
                <a:latin typeface="Times New Roman" panose="02020603050405020304" pitchFamily="18" charset="0"/>
              </a:rPr>
              <a:t>功率</a:t>
            </a:r>
          </a:p>
          <a:p>
            <a:pPr algn="ctr" eaLnBrk="1" hangingPunct="1">
              <a:spcBef>
                <a:spcPct val="0"/>
              </a:spcBef>
              <a:buFontTx/>
              <a:buNone/>
            </a:pPr>
            <a:r>
              <a:rPr lang="zh-CN" altLang="en-US" sz="2400">
                <a:solidFill>
                  <a:srgbClr val="996600"/>
                </a:solidFill>
                <a:latin typeface="Times New Roman" panose="02020603050405020304" pitchFamily="18" charset="0"/>
              </a:rPr>
              <a:t>平衡式</a:t>
            </a:r>
          </a:p>
        </p:txBody>
      </p:sp>
      <p:sp>
        <p:nvSpPr>
          <p:cNvPr id="2" name="Line 19">
            <a:extLst>
              <a:ext uri="{FF2B5EF4-FFF2-40B4-BE49-F238E27FC236}">
                <a16:creationId xmlns:a16="http://schemas.microsoft.com/office/drawing/2014/main" id="{34038FF4-9C73-5345-3415-BF210ED04826}"/>
              </a:ext>
            </a:extLst>
          </p:cNvPr>
          <p:cNvSpPr>
            <a:spLocks noChangeShapeType="1"/>
          </p:cNvSpPr>
          <p:nvPr/>
        </p:nvSpPr>
        <p:spPr bwMode="auto">
          <a:xfrm flipV="1">
            <a:off x="1082675" y="1789113"/>
            <a:ext cx="7620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27" name="Line 20">
            <a:extLst>
              <a:ext uri="{FF2B5EF4-FFF2-40B4-BE49-F238E27FC236}">
                <a16:creationId xmlns:a16="http://schemas.microsoft.com/office/drawing/2014/main" id="{DD4EBDFA-5A2F-9864-C1CB-5E98A0EE4CA6}"/>
              </a:ext>
            </a:extLst>
          </p:cNvPr>
          <p:cNvSpPr>
            <a:spLocks noChangeShapeType="1"/>
          </p:cNvSpPr>
          <p:nvPr/>
        </p:nvSpPr>
        <p:spPr bwMode="auto">
          <a:xfrm>
            <a:off x="1092200" y="3389313"/>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28" name="Text Box 21">
            <a:extLst>
              <a:ext uri="{FF2B5EF4-FFF2-40B4-BE49-F238E27FC236}">
                <a16:creationId xmlns:a16="http://schemas.microsoft.com/office/drawing/2014/main" id="{BC87C1D2-7768-121E-9BC8-4F48B9487E12}"/>
              </a:ext>
            </a:extLst>
          </p:cNvPr>
          <p:cNvSpPr txBox="1">
            <a:spLocks noChangeArrowheads="1"/>
          </p:cNvSpPr>
          <p:nvPr/>
        </p:nvSpPr>
        <p:spPr bwMode="auto">
          <a:xfrm>
            <a:off x="320675" y="2398713"/>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p>
        </p:txBody>
      </p:sp>
      <p:sp>
        <p:nvSpPr>
          <p:cNvPr id="17429" name="Text Box 22">
            <a:extLst>
              <a:ext uri="{FF2B5EF4-FFF2-40B4-BE49-F238E27FC236}">
                <a16:creationId xmlns:a16="http://schemas.microsoft.com/office/drawing/2014/main" id="{72295644-55F2-3297-F141-85A7C8C57307}"/>
              </a:ext>
            </a:extLst>
          </p:cNvPr>
          <p:cNvSpPr txBox="1">
            <a:spLocks noChangeArrowheads="1"/>
          </p:cNvSpPr>
          <p:nvPr/>
        </p:nvSpPr>
        <p:spPr bwMode="auto">
          <a:xfrm>
            <a:off x="3624263" y="1941513"/>
            <a:ext cx="33813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宋体" panose="02010600030101010101" pitchFamily="2" charset="-122"/>
              </a:rPr>
              <a:t>I</a:t>
            </a:r>
          </a:p>
        </p:txBody>
      </p:sp>
      <p:sp>
        <p:nvSpPr>
          <p:cNvPr id="17430" name="Text Box 23">
            <a:extLst>
              <a:ext uri="{FF2B5EF4-FFF2-40B4-BE49-F238E27FC236}">
                <a16:creationId xmlns:a16="http://schemas.microsoft.com/office/drawing/2014/main" id="{899D0F96-CF19-4582-5F7C-7D69FDA57092}"/>
              </a:ext>
            </a:extLst>
          </p:cNvPr>
          <p:cNvSpPr txBox="1">
            <a:spLocks noChangeArrowheads="1"/>
          </p:cNvSpPr>
          <p:nvPr/>
        </p:nvSpPr>
        <p:spPr bwMode="auto">
          <a:xfrm>
            <a:off x="1485900" y="288448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17431" name="Line 24">
            <a:extLst>
              <a:ext uri="{FF2B5EF4-FFF2-40B4-BE49-F238E27FC236}">
                <a16:creationId xmlns:a16="http://schemas.microsoft.com/office/drawing/2014/main" id="{C84CCBE0-13CE-8FD7-6790-9C5395EE0BAC}"/>
              </a:ext>
            </a:extLst>
          </p:cNvPr>
          <p:cNvSpPr>
            <a:spLocks noChangeShapeType="1"/>
          </p:cNvSpPr>
          <p:nvPr/>
        </p:nvSpPr>
        <p:spPr bwMode="auto">
          <a:xfrm>
            <a:off x="1092200" y="2474913"/>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32" name="Line 25">
            <a:extLst>
              <a:ext uri="{FF2B5EF4-FFF2-40B4-BE49-F238E27FC236}">
                <a16:creationId xmlns:a16="http://schemas.microsoft.com/office/drawing/2014/main" id="{F4D49AF9-17A7-0F82-B12A-D7A271E08DEF}"/>
              </a:ext>
            </a:extLst>
          </p:cNvPr>
          <p:cNvSpPr>
            <a:spLocks noChangeShapeType="1"/>
          </p:cNvSpPr>
          <p:nvPr/>
        </p:nvSpPr>
        <p:spPr bwMode="auto">
          <a:xfrm>
            <a:off x="1092200" y="1789113"/>
            <a:ext cx="0" cy="990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33" name="Line 26">
            <a:extLst>
              <a:ext uri="{FF2B5EF4-FFF2-40B4-BE49-F238E27FC236}">
                <a16:creationId xmlns:a16="http://schemas.microsoft.com/office/drawing/2014/main" id="{CAC88682-B083-4546-8363-C680E62972CC}"/>
              </a:ext>
            </a:extLst>
          </p:cNvPr>
          <p:cNvSpPr>
            <a:spLocks noChangeShapeType="1"/>
          </p:cNvSpPr>
          <p:nvPr/>
        </p:nvSpPr>
        <p:spPr bwMode="auto">
          <a:xfrm>
            <a:off x="1085850" y="4357688"/>
            <a:ext cx="8382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34" name="Text Box 27">
            <a:extLst>
              <a:ext uri="{FF2B5EF4-FFF2-40B4-BE49-F238E27FC236}">
                <a16:creationId xmlns:a16="http://schemas.microsoft.com/office/drawing/2014/main" id="{BAA695F5-08A3-A225-FE36-78DC20FB3D32}"/>
              </a:ext>
            </a:extLst>
          </p:cNvPr>
          <p:cNvSpPr txBox="1">
            <a:spLocks noChangeArrowheads="1"/>
          </p:cNvSpPr>
          <p:nvPr/>
        </p:nvSpPr>
        <p:spPr bwMode="auto">
          <a:xfrm>
            <a:off x="512763" y="3344863"/>
            <a:ext cx="4889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0</a:t>
            </a:r>
            <a:endParaRPr lang="en-US" altLang="zh-CN" sz="2400" i="1">
              <a:solidFill>
                <a:schemeClr val="accent2"/>
              </a:solidFill>
              <a:latin typeface="Times New Roman" panose="02020603050405020304" pitchFamily="18" charset="0"/>
              <a:ea typeface="隶书" panose="02010509060101010101" pitchFamily="49" charset="-122"/>
            </a:endParaRPr>
          </a:p>
        </p:txBody>
      </p:sp>
      <p:sp>
        <p:nvSpPr>
          <p:cNvPr id="17435" name="Text Box 28">
            <a:extLst>
              <a:ext uri="{FF2B5EF4-FFF2-40B4-BE49-F238E27FC236}">
                <a16:creationId xmlns:a16="http://schemas.microsoft.com/office/drawing/2014/main" id="{E4E34BC2-DB61-7B27-B8FF-F87C6632F470}"/>
              </a:ext>
            </a:extLst>
          </p:cNvPr>
          <p:cNvSpPr txBox="1">
            <a:spLocks noChangeArrowheads="1"/>
          </p:cNvSpPr>
          <p:nvPr/>
        </p:nvSpPr>
        <p:spPr bwMode="auto">
          <a:xfrm>
            <a:off x="3473450" y="2932113"/>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p>
        </p:txBody>
      </p:sp>
      <p:sp>
        <p:nvSpPr>
          <p:cNvPr id="17436" name="Text Box 29">
            <a:extLst>
              <a:ext uri="{FF2B5EF4-FFF2-40B4-BE49-F238E27FC236}">
                <a16:creationId xmlns:a16="http://schemas.microsoft.com/office/drawing/2014/main" id="{F758E8CE-2FFE-4167-BB0A-286410ED1B82}"/>
              </a:ext>
            </a:extLst>
          </p:cNvPr>
          <p:cNvSpPr txBox="1">
            <a:spLocks noChangeArrowheads="1"/>
          </p:cNvSpPr>
          <p:nvPr/>
        </p:nvSpPr>
        <p:spPr bwMode="auto">
          <a:xfrm>
            <a:off x="755650" y="13001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17437" name="Text Box 30">
            <a:extLst>
              <a:ext uri="{FF2B5EF4-FFF2-40B4-BE49-F238E27FC236}">
                <a16:creationId xmlns:a16="http://schemas.microsoft.com/office/drawing/2014/main" id="{F17E9C69-DF78-19EB-7CD8-4BE52FBE9B0C}"/>
              </a:ext>
            </a:extLst>
          </p:cNvPr>
          <p:cNvSpPr txBox="1">
            <a:spLocks noChangeArrowheads="1"/>
          </p:cNvSpPr>
          <p:nvPr/>
        </p:nvSpPr>
        <p:spPr bwMode="auto">
          <a:xfrm>
            <a:off x="681038" y="4271963"/>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17438" name="Text Box 31">
            <a:extLst>
              <a:ext uri="{FF2B5EF4-FFF2-40B4-BE49-F238E27FC236}">
                <a16:creationId xmlns:a16="http://schemas.microsoft.com/office/drawing/2014/main" id="{6926EF65-58C5-6E26-1164-6E09C1A46D51}"/>
              </a:ext>
            </a:extLst>
          </p:cNvPr>
          <p:cNvSpPr txBox="1">
            <a:spLocks noChangeArrowheads="1"/>
          </p:cNvSpPr>
          <p:nvPr/>
        </p:nvSpPr>
        <p:spPr bwMode="auto">
          <a:xfrm>
            <a:off x="3240088" y="1344613"/>
            <a:ext cx="319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17439" name="Text Box 32">
            <a:extLst>
              <a:ext uri="{FF2B5EF4-FFF2-40B4-BE49-F238E27FC236}">
                <a16:creationId xmlns:a16="http://schemas.microsoft.com/office/drawing/2014/main" id="{87BC8FB0-1F8E-DE1D-3494-48B038FE729D}"/>
              </a:ext>
            </a:extLst>
          </p:cNvPr>
          <p:cNvSpPr txBox="1">
            <a:spLocks noChangeArrowheads="1"/>
          </p:cNvSpPr>
          <p:nvPr/>
        </p:nvSpPr>
        <p:spPr bwMode="auto">
          <a:xfrm>
            <a:off x="3176588" y="4348163"/>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17440" name="Text Box 33">
            <a:extLst>
              <a:ext uri="{FF2B5EF4-FFF2-40B4-BE49-F238E27FC236}">
                <a16:creationId xmlns:a16="http://schemas.microsoft.com/office/drawing/2014/main" id="{DCCC066D-6473-D964-BBE4-CEB00B69C058}"/>
              </a:ext>
            </a:extLst>
          </p:cNvPr>
          <p:cNvSpPr txBox="1">
            <a:spLocks noChangeArrowheads="1"/>
          </p:cNvSpPr>
          <p:nvPr/>
        </p:nvSpPr>
        <p:spPr bwMode="auto">
          <a:xfrm>
            <a:off x="1462088" y="1909763"/>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7441" name="Text Box 34">
            <a:extLst>
              <a:ext uri="{FF2B5EF4-FFF2-40B4-BE49-F238E27FC236}">
                <a16:creationId xmlns:a16="http://schemas.microsoft.com/office/drawing/2014/main" id="{092B271E-F561-E68A-E23F-5827F4EC5040}"/>
              </a:ext>
            </a:extLst>
          </p:cNvPr>
          <p:cNvSpPr txBox="1">
            <a:spLocks noChangeArrowheads="1"/>
          </p:cNvSpPr>
          <p:nvPr/>
        </p:nvSpPr>
        <p:spPr bwMode="auto">
          <a:xfrm>
            <a:off x="1479550" y="35861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sp>
        <p:nvSpPr>
          <p:cNvPr id="17442" name="Text Box 35">
            <a:extLst>
              <a:ext uri="{FF2B5EF4-FFF2-40B4-BE49-F238E27FC236}">
                <a16:creationId xmlns:a16="http://schemas.microsoft.com/office/drawing/2014/main" id="{C70DB6BA-D653-8BAF-7752-7E83D43C352B}"/>
              </a:ext>
            </a:extLst>
          </p:cNvPr>
          <p:cNvSpPr txBox="1">
            <a:spLocks noChangeArrowheads="1"/>
          </p:cNvSpPr>
          <p:nvPr/>
        </p:nvSpPr>
        <p:spPr bwMode="auto">
          <a:xfrm>
            <a:off x="623888" y="1985963"/>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17443" name="Text Box 36">
            <a:extLst>
              <a:ext uri="{FF2B5EF4-FFF2-40B4-BE49-F238E27FC236}">
                <a16:creationId xmlns:a16="http://schemas.microsoft.com/office/drawing/2014/main" id="{CA44E7B5-CC46-E4DF-C4E8-10A28E80B25B}"/>
              </a:ext>
            </a:extLst>
          </p:cNvPr>
          <p:cNvSpPr txBox="1">
            <a:spLocks noChangeArrowheads="1"/>
          </p:cNvSpPr>
          <p:nvPr/>
        </p:nvSpPr>
        <p:spPr bwMode="auto">
          <a:xfrm>
            <a:off x="622300" y="2481263"/>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sp>
        <p:nvSpPr>
          <p:cNvPr id="17444" name="Line 37">
            <a:extLst>
              <a:ext uri="{FF2B5EF4-FFF2-40B4-BE49-F238E27FC236}">
                <a16:creationId xmlns:a16="http://schemas.microsoft.com/office/drawing/2014/main" id="{06B5EE2E-F74F-DD06-4C9E-3A00A25ECF35}"/>
              </a:ext>
            </a:extLst>
          </p:cNvPr>
          <p:cNvSpPr>
            <a:spLocks noChangeShapeType="1"/>
          </p:cNvSpPr>
          <p:nvPr/>
        </p:nvSpPr>
        <p:spPr bwMode="auto">
          <a:xfrm>
            <a:off x="3381375" y="1784350"/>
            <a:ext cx="0" cy="25908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45" name="Line 38">
            <a:extLst>
              <a:ext uri="{FF2B5EF4-FFF2-40B4-BE49-F238E27FC236}">
                <a16:creationId xmlns:a16="http://schemas.microsoft.com/office/drawing/2014/main" id="{AA5E99A9-91B8-2ACB-72FC-2038DA829E54}"/>
              </a:ext>
            </a:extLst>
          </p:cNvPr>
          <p:cNvSpPr>
            <a:spLocks noChangeShapeType="1"/>
          </p:cNvSpPr>
          <p:nvPr/>
        </p:nvSpPr>
        <p:spPr bwMode="auto">
          <a:xfrm flipV="1">
            <a:off x="2627313" y="4356100"/>
            <a:ext cx="725487" cy="31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46" name="Line 39">
            <a:extLst>
              <a:ext uri="{FF2B5EF4-FFF2-40B4-BE49-F238E27FC236}">
                <a16:creationId xmlns:a16="http://schemas.microsoft.com/office/drawing/2014/main" id="{20428E3E-643B-875D-0B16-3CB5883A9158}"/>
              </a:ext>
            </a:extLst>
          </p:cNvPr>
          <p:cNvSpPr>
            <a:spLocks noChangeShapeType="1"/>
          </p:cNvSpPr>
          <p:nvPr/>
        </p:nvSpPr>
        <p:spPr bwMode="auto">
          <a:xfrm>
            <a:off x="2555875" y="1787525"/>
            <a:ext cx="796925" cy="174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17447" name="Rectangle 40">
            <a:extLst>
              <a:ext uri="{FF2B5EF4-FFF2-40B4-BE49-F238E27FC236}">
                <a16:creationId xmlns:a16="http://schemas.microsoft.com/office/drawing/2014/main" id="{3C496991-D482-45CA-B392-FA800C4DF59C}"/>
              </a:ext>
            </a:extLst>
          </p:cNvPr>
          <p:cNvSpPr>
            <a:spLocks noChangeArrowheads="1"/>
          </p:cNvSpPr>
          <p:nvPr/>
        </p:nvSpPr>
        <p:spPr bwMode="auto">
          <a:xfrm rot="-5400000">
            <a:off x="3114675" y="2984500"/>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7448" name="Rectangle 41">
            <a:extLst>
              <a:ext uri="{FF2B5EF4-FFF2-40B4-BE49-F238E27FC236}">
                <a16:creationId xmlns:a16="http://schemas.microsoft.com/office/drawing/2014/main" id="{1EFD5C92-7A58-1802-43CC-3A7B79A33F34}"/>
              </a:ext>
            </a:extLst>
          </p:cNvPr>
          <p:cNvSpPr>
            <a:spLocks noChangeArrowheads="1"/>
          </p:cNvSpPr>
          <p:nvPr/>
        </p:nvSpPr>
        <p:spPr bwMode="auto">
          <a:xfrm rot="-5400000">
            <a:off x="838200" y="3517900"/>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7449" name="Oval 42">
            <a:extLst>
              <a:ext uri="{FF2B5EF4-FFF2-40B4-BE49-F238E27FC236}">
                <a16:creationId xmlns:a16="http://schemas.microsoft.com/office/drawing/2014/main" id="{73E8505D-021D-D687-C5A7-5FBF6BD05733}"/>
              </a:ext>
            </a:extLst>
          </p:cNvPr>
          <p:cNvSpPr>
            <a:spLocks noChangeArrowheads="1"/>
          </p:cNvSpPr>
          <p:nvPr/>
        </p:nvSpPr>
        <p:spPr bwMode="auto">
          <a:xfrm>
            <a:off x="857250" y="2355850"/>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7450" name="Line 45">
            <a:extLst>
              <a:ext uri="{FF2B5EF4-FFF2-40B4-BE49-F238E27FC236}">
                <a16:creationId xmlns:a16="http://schemas.microsoft.com/office/drawing/2014/main" id="{C8836D05-515A-C473-C227-8327FDE7DD40}"/>
              </a:ext>
            </a:extLst>
          </p:cNvPr>
          <p:cNvSpPr>
            <a:spLocks noChangeShapeType="1"/>
          </p:cNvSpPr>
          <p:nvPr/>
        </p:nvSpPr>
        <p:spPr bwMode="auto">
          <a:xfrm>
            <a:off x="2286000" y="1827213"/>
            <a:ext cx="0" cy="2590800"/>
          </a:xfrm>
          <a:prstGeom prst="line">
            <a:avLst/>
          </a:prstGeom>
          <a:noFill/>
          <a:ln w="38100">
            <a:solidFill>
              <a:srgbClr val="6600FF"/>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17451" name="Group 46">
            <a:extLst>
              <a:ext uri="{FF2B5EF4-FFF2-40B4-BE49-F238E27FC236}">
                <a16:creationId xmlns:a16="http://schemas.microsoft.com/office/drawing/2014/main" id="{958B7CCB-D5CF-E03C-10BB-77757D85A73A}"/>
              </a:ext>
            </a:extLst>
          </p:cNvPr>
          <p:cNvGrpSpPr>
            <a:grpSpLocks/>
          </p:cNvGrpSpPr>
          <p:nvPr/>
        </p:nvGrpSpPr>
        <p:grpSpPr bwMode="auto">
          <a:xfrm>
            <a:off x="1828800" y="1803400"/>
            <a:ext cx="838200" cy="2562225"/>
            <a:chOff x="0" y="0"/>
            <a:chExt cx="528" cy="1614"/>
          </a:xfrm>
        </p:grpSpPr>
        <p:sp>
          <p:nvSpPr>
            <p:cNvPr id="17459" name="Line 47">
              <a:extLst>
                <a:ext uri="{FF2B5EF4-FFF2-40B4-BE49-F238E27FC236}">
                  <a16:creationId xmlns:a16="http://schemas.microsoft.com/office/drawing/2014/main" id="{D0ADCE79-FEB9-FFB2-459C-3FDA2CE960AE}"/>
                </a:ext>
              </a:extLst>
            </p:cNvPr>
            <p:cNvSpPr>
              <a:spLocks noChangeShapeType="1"/>
            </p:cNvSpPr>
            <p:nvPr/>
          </p:nvSpPr>
          <p:spPr bwMode="auto">
            <a:xfrm>
              <a:off x="0" y="0"/>
              <a:ext cx="480" cy="0"/>
            </a:xfrm>
            <a:prstGeom prst="line">
              <a:avLst/>
            </a:prstGeom>
            <a:noFill/>
            <a:ln w="5715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60" name="Line 48">
              <a:extLst>
                <a:ext uri="{FF2B5EF4-FFF2-40B4-BE49-F238E27FC236}">
                  <a16:creationId xmlns:a16="http://schemas.microsoft.com/office/drawing/2014/main" id="{1BB2BF1E-92BF-51D8-CF1D-E7098C3E6398}"/>
                </a:ext>
              </a:extLst>
            </p:cNvPr>
            <p:cNvSpPr>
              <a:spLocks noChangeShapeType="1"/>
            </p:cNvSpPr>
            <p:nvPr/>
          </p:nvSpPr>
          <p:spPr bwMode="auto">
            <a:xfrm>
              <a:off x="48" y="1614"/>
              <a:ext cx="480" cy="0"/>
            </a:xfrm>
            <a:prstGeom prst="line">
              <a:avLst/>
            </a:prstGeom>
            <a:noFill/>
            <a:ln w="5715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7452" name="Line 54">
            <a:extLst>
              <a:ext uri="{FF2B5EF4-FFF2-40B4-BE49-F238E27FC236}">
                <a16:creationId xmlns:a16="http://schemas.microsoft.com/office/drawing/2014/main" id="{4C49B5DE-8343-ED43-BC75-AB6E1B64B4CA}"/>
              </a:ext>
            </a:extLst>
          </p:cNvPr>
          <p:cNvSpPr>
            <a:spLocks noChangeShapeType="1"/>
          </p:cNvSpPr>
          <p:nvPr/>
        </p:nvSpPr>
        <p:spPr bwMode="auto">
          <a:xfrm rot="5400000">
            <a:off x="3228975" y="2203450"/>
            <a:ext cx="685800"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3" name="Text Box 2">
            <a:extLst>
              <a:ext uri="{FF2B5EF4-FFF2-40B4-BE49-F238E27FC236}">
                <a16:creationId xmlns:a16="http://schemas.microsoft.com/office/drawing/2014/main" id="{F8362FFE-A540-D19C-D3CC-A15E897F9694}"/>
              </a:ext>
            </a:extLst>
          </p:cNvPr>
          <p:cNvSpPr txBox="1">
            <a:spLocks noChangeArrowheads="1"/>
          </p:cNvSpPr>
          <p:nvPr/>
        </p:nvSpPr>
        <p:spPr bwMode="auto">
          <a:xfrm>
            <a:off x="468313" y="404813"/>
            <a:ext cx="4114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1.4.1</a:t>
            </a:r>
            <a:r>
              <a:rPr lang="zh-CN" altLang="en-US" sz="2600">
                <a:solidFill>
                  <a:srgbClr val="7030A0"/>
                </a:solidFill>
                <a:latin typeface="Times New Roman" panose="02020603050405020304" pitchFamily="18" charset="0"/>
                <a:ea typeface="黑体" panose="02010609060101010101" pitchFamily="49" charset="-122"/>
              </a:rPr>
              <a:t>　电源有载工作</a:t>
            </a:r>
          </a:p>
        </p:txBody>
      </p:sp>
      <p:grpSp>
        <p:nvGrpSpPr>
          <p:cNvPr id="4" name="Group 20">
            <a:extLst>
              <a:ext uri="{FF2B5EF4-FFF2-40B4-BE49-F238E27FC236}">
                <a16:creationId xmlns:a16="http://schemas.microsoft.com/office/drawing/2014/main" id="{606CB232-F756-71F4-9C38-0638F0E307A7}"/>
              </a:ext>
            </a:extLst>
          </p:cNvPr>
          <p:cNvGrpSpPr>
            <a:grpSpLocks/>
          </p:cNvGrpSpPr>
          <p:nvPr/>
        </p:nvGrpSpPr>
        <p:grpSpPr bwMode="auto">
          <a:xfrm>
            <a:off x="395288" y="5308600"/>
            <a:ext cx="1581150" cy="842963"/>
            <a:chOff x="0" y="9"/>
            <a:chExt cx="996" cy="531"/>
          </a:xfrm>
        </p:grpSpPr>
        <p:sp>
          <p:nvSpPr>
            <p:cNvPr id="17455" name="Text Box 21">
              <a:extLst>
                <a:ext uri="{FF2B5EF4-FFF2-40B4-BE49-F238E27FC236}">
                  <a16:creationId xmlns:a16="http://schemas.microsoft.com/office/drawing/2014/main" id="{A41248FE-B7A9-8AFE-2E0B-A79C0B1CB356}"/>
                </a:ext>
              </a:extLst>
            </p:cNvPr>
            <p:cNvSpPr txBox="1">
              <a:spLocks noChangeArrowheads="1"/>
            </p:cNvSpPr>
            <p:nvPr/>
          </p:nvSpPr>
          <p:spPr bwMode="auto">
            <a:xfrm>
              <a:off x="350" y="249"/>
              <a:ext cx="6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R + R</a:t>
              </a:r>
              <a:r>
                <a:rPr lang="en-US" altLang="zh-CN" sz="2400" baseline="-25000">
                  <a:solidFill>
                    <a:srgbClr val="990000"/>
                  </a:solidFill>
                  <a:latin typeface="Times New Roman" panose="02020603050405020304" pitchFamily="18" charset="0"/>
                  <a:ea typeface="隶书" panose="02010509060101010101" pitchFamily="49" charset="-122"/>
                </a:rPr>
                <a:t>0</a:t>
              </a:r>
              <a:endParaRPr lang="en-US" altLang="zh-CN" sz="2400" i="1">
                <a:solidFill>
                  <a:srgbClr val="990000"/>
                </a:solidFill>
                <a:latin typeface="Times New Roman" panose="02020603050405020304" pitchFamily="18" charset="0"/>
                <a:ea typeface="隶书" panose="02010509060101010101" pitchFamily="49" charset="-122"/>
              </a:endParaRPr>
            </a:p>
          </p:txBody>
        </p:sp>
        <p:sp>
          <p:nvSpPr>
            <p:cNvPr id="17456" name="Line 22">
              <a:extLst>
                <a:ext uri="{FF2B5EF4-FFF2-40B4-BE49-F238E27FC236}">
                  <a16:creationId xmlns:a16="http://schemas.microsoft.com/office/drawing/2014/main" id="{3EA26491-93B5-3EF2-2C82-2D4BA73A2D59}"/>
                </a:ext>
              </a:extLst>
            </p:cNvPr>
            <p:cNvSpPr>
              <a:spLocks noChangeShapeType="1"/>
            </p:cNvSpPr>
            <p:nvPr/>
          </p:nvSpPr>
          <p:spPr bwMode="auto">
            <a:xfrm>
              <a:off x="388" y="271"/>
              <a:ext cx="576" cy="0"/>
            </a:xfrm>
            <a:prstGeom prst="line">
              <a:avLst/>
            </a:prstGeom>
            <a:noFill/>
            <a:ln w="9525">
              <a:solidFill>
                <a:srgbClr val="00B05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7457" name="Text Box 23">
              <a:extLst>
                <a:ext uri="{FF2B5EF4-FFF2-40B4-BE49-F238E27FC236}">
                  <a16:creationId xmlns:a16="http://schemas.microsoft.com/office/drawing/2014/main" id="{2ECE5FA3-F1F9-C6AE-BBF0-E2477FEDFA27}"/>
                </a:ext>
              </a:extLst>
            </p:cNvPr>
            <p:cNvSpPr txBox="1">
              <a:spLocks noChangeArrowheads="1"/>
            </p:cNvSpPr>
            <p:nvPr/>
          </p:nvSpPr>
          <p:spPr bwMode="auto">
            <a:xfrm>
              <a:off x="0" y="129"/>
              <a:ext cx="39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990000"/>
                  </a:solidFill>
                  <a:latin typeface="Times New Roman" panose="02020603050405020304" pitchFamily="18" charset="0"/>
                  <a:ea typeface="隶书" panose="02010509060101010101" pitchFamily="49" charset="-122"/>
                </a:rPr>
                <a:t>I = </a:t>
              </a:r>
            </a:p>
          </p:txBody>
        </p:sp>
        <p:sp>
          <p:nvSpPr>
            <p:cNvPr id="17458" name="Text Box 24">
              <a:extLst>
                <a:ext uri="{FF2B5EF4-FFF2-40B4-BE49-F238E27FC236}">
                  <a16:creationId xmlns:a16="http://schemas.microsoft.com/office/drawing/2014/main" id="{471A051D-66B4-977F-DDB7-6A060CC24492}"/>
                </a:ext>
              </a:extLst>
            </p:cNvPr>
            <p:cNvSpPr txBox="1">
              <a:spLocks noChangeArrowheads="1"/>
            </p:cNvSpPr>
            <p:nvPr/>
          </p:nvSpPr>
          <p:spPr bwMode="auto">
            <a:xfrm>
              <a:off x="488" y="9"/>
              <a:ext cx="29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solidFill>
                    <a:srgbClr val="990000"/>
                  </a:solidFill>
                  <a:latin typeface="Times New Roman" panose="02020603050405020304" pitchFamily="18" charset="0"/>
                  <a:ea typeface="隶书" panose="02010509060101010101" pitchFamily="49" charset="-122"/>
                </a:rPr>
                <a:t> </a:t>
              </a:r>
              <a:r>
                <a:rPr lang="en-US" altLang="zh-CN" sz="2400" i="1">
                  <a:solidFill>
                    <a:srgbClr val="990000"/>
                  </a:solidFill>
                  <a:latin typeface="Times New Roman" panose="02020603050405020304" pitchFamily="18" charset="0"/>
                  <a:ea typeface="隶书" panose="02010509060101010101" pitchFamily="49" charset="-122"/>
                </a:rPr>
                <a:t>E</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dissolve">
                                      <p:cBhvr>
                                        <p:cTn id="7" dur="500"/>
                                        <p:tgtEl>
                                          <p:spTgt spid="174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 calcmode="lin" valueType="num">
                                      <p:cBhvr>
                                        <p:cTn id="12" dur="500" fill="hold"/>
                                        <p:tgtEl>
                                          <p:spTgt spid="17415"/>
                                        </p:tgtEl>
                                        <p:attrNameLst>
                                          <p:attrName>ppt_w</p:attrName>
                                        </p:attrNameLst>
                                      </p:cBhvr>
                                      <p:tavLst>
                                        <p:tav tm="0">
                                          <p:val>
                                            <p:fltVal val="0"/>
                                          </p:val>
                                        </p:tav>
                                        <p:tav tm="100000">
                                          <p:val>
                                            <p:strVal val="#ppt_w"/>
                                          </p:val>
                                        </p:tav>
                                      </p:tavLst>
                                    </p:anim>
                                    <p:anim calcmode="lin" valueType="num">
                                      <p:cBhvr>
                                        <p:cTn id="13" dur="500" fill="hold"/>
                                        <p:tgtEl>
                                          <p:spTgt spid="17415"/>
                                        </p:tgtEl>
                                        <p:attrNameLst>
                                          <p:attrName>ppt_h</p:attrName>
                                        </p:attrNameLst>
                                      </p:cBhvr>
                                      <p:tavLst>
                                        <p:tav tm="0">
                                          <p:val>
                                            <p:fltVal val="0"/>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7" presetClass="entr" presetSubtype="10" fill="hold" grpId="0" nodeType="clickEffect">
                                  <p:stCondLst>
                                    <p:cond delay="0"/>
                                  </p:stCondLst>
                                  <p:childTnLst>
                                    <p:set>
                                      <p:cBhvr>
                                        <p:cTn id="17" dur="1" fill="hold">
                                          <p:stCondLst>
                                            <p:cond delay="0"/>
                                          </p:stCondLst>
                                        </p:cTn>
                                        <p:tgtEl>
                                          <p:spTgt spid="17426"/>
                                        </p:tgtEl>
                                        <p:attrNameLst>
                                          <p:attrName>style.visibility</p:attrName>
                                        </p:attrNameLst>
                                      </p:cBhvr>
                                      <p:to>
                                        <p:strVal val="visible"/>
                                      </p:to>
                                    </p:set>
                                    <p:anim calcmode="lin" valueType="num">
                                      <p:cBhvr>
                                        <p:cTn id="18" dur="500" fill="hold"/>
                                        <p:tgtEl>
                                          <p:spTgt spid="17426"/>
                                        </p:tgtEl>
                                        <p:attrNameLst>
                                          <p:attrName>ppt_w</p:attrName>
                                        </p:attrNameLst>
                                      </p:cBhvr>
                                      <p:tavLst>
                                        <p:tav tm="0">
                                          <p:val>
                                            <p:fltVal val="0"/>
                                          </p:val>
                                        </p:tav>
                                        <p:tav tm="100000">
                                          <p:val>
                                            <p:strVal val="#ppt_w"/>
                                          </p:val>
                                        </p:tav>
                                      </p:tavLst>
                                    </p:anim>
                                    <p:anim calcmode="lin" valueType="num">
                                      <p:cBhvr>
                                        <p:cTn id="19" dur="500" fill="hold"/>
                                        <p:tgtEl>
                                          <p:spTgt spid="17426"/>
                                        </p:tgtEl>
                                        <p:attrNameLst>
                                          <p:attrName>ppt_h</p:attrName>
                                        </p:attrNameLst>
                                      </p:cBhvr>
                                      <p:tavLst>
                                        <p:tav tm="0">
                                          <p:val>
                                            <p:strVal val="#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16" fill="hold" grpId="0" nodeType="clickEffect">
                                  <p:stCondLst>
                                    <p:cond delay="0"/>
                                  </p:stCondLst>
                                  <p:childTnLst>
                                    <p:set>
                                      <p:cBhvr>
                                        <p:cTn id="23" dur="1" fill="hold">
                                          <p:stCondLst>
                                            <p:cond delay="0"/>
                                          </p:stCondLst>
                                        </p:cTn>
                                        <p:tgtEl>
                                          <p:spTgt spid="17416"/>
                                        </p:tgtEl>
                                        <p:attrNameLst>
                                          <p:attrName>style.visibility</p:attrName>
                                        </p:attrNameLst>
                                      </p:cBhvr>
                                      <p:to>
                                        <p:strVal val="visible"/>
                                      </p:to>
                                    </p:set>
                                    <p:anim calcmode="lin" valueType="num">
                                      <p:cBhvr>
                                        <p:cTn id="24" dur="500" fill="hold"/>
                                        <p:tgtEl>
                                          <p:spTgt spid="17416"/>
                                        </p:tgtEl>
                                        <p:attrNameLst>
                                          <p:attrName>ppt_w</p:attrName>
                                        </p:attrNameLst>
                                      </p:cBhvr>
                                      <p:tavLst>
                                        <p:tav tm="0">
                                          <p:val>
                                            <p:fltVal val="0"/>
                                          </p:val>
                                        </p:tav>
                                        <p:tav tm="100000">
                                          <p:val>
                                            <p:strVal val="#ppt_w"/>
                                          </p:val>
                                        </p:tav>
                                      </p:tavLst>
                                    </p:anim>
                                    <p:anim calcmode="lin" valueType="num">
                                      <p:cBhvr>
                                        <p:cTn id="25" dur="500" fill="hold"/>
                                        <p:tgtEl>
                                          <p:spTgt spid="17416"/>
                                        </p:tgtEl>
                                        <p:attrNameLst>
                                          <p:attrName>ppt_h</p:attrName>
                                        </p:attrNameLst>
                                      </p:cBhvr>
                                      <p:tavLst>
                                        <p:tav tm="0">
                                          <p:val>
                                            <p:fltVal val="0"/>
                                          </p:val>
                                        </p:tav>
                                        <p:tav tm="100000">
                                          <p:val>
                                            <p:strVal val="#ppt_h"/>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17" presetClass="entr" presetSubtype="10" fill="hold" grpId="0" nodeType="clickEffect">
                                  <p:stCondLst>
                                    <p:cond delay="0"/>
                                  </p:stCondLst>
                                  <p:childTnLst>
                                    <p:set>
                                      <p:cBhvr>
                                        <p:cTn id="29" dur="1" fill="hold">
                                          <p:stCondLst>
                                            <p:cond delay="0"/>
                                          </p:stCondLst>
                                        </p:cTn>
                                        <p:tgtEl>
                                          <p:spTgt spid="17419"/>
                                        </p:tgtEl>
                                        <p:attrNameLst>
                                          <p:attrName>style.visibility</p:attrName>
                                        </p:attrNameLst>
                                      </p:cBhvr>
                                      <p:to>
                                        <p:strVal val="visible"/>
                                      </p:to>
                                    </p:set>
                                    <p:anim calcmode="lin" valueType="num">
                                      <p:cBhvr>
                                        <p:cTn id="30" dur="500" fill="hold"/>
                                        <p:tgtEl>
                                          <p:spTgt spid="17419"/>
                                        </p:tgtEl>
                                        <p:attrNameLst>
                                          <p:attrName>ppt_w</p:attrName>
                                        </p:attrNameLst>
                                      </p:cBhvr>
                                      <p:tavLst>
                                        <p:tav tm="0">
                                          <p:val>
                                            <p:fltVal val="0"/>
                                          </p:val>
                                        </p:tav>
                                        <p:tav tm="100000">
                                          <p:val>
                                            <p:strVal val="#ppt_w"/>
                                          </p:val>
                                        </p:tav>
                                      </p:tavLst>
                                    </p:anim>
                                    <p:anim calcmode="lin" valueType="num">
                                      <p:cBhvr>
                                        <p:cTn id="31" dur="500" fill="hold"/>
                                        <p:tgtEl>
                                          <p:spTgt spid="17419"/>
                                        </p:tgtEl>
                                        <p:attrNameLst>
                                          <p:attrName>ppt_h</p:attrName>
                                        </p:attrNameLst>
                                      </p:cBhvr>
                                      <p:tavLst>
                                        <p:tav tm="0">
                                          <p:val>
                                            <p:strVal val="#ppt_h"/>
                                          </p:val>
                                        </p:tav>
                                        <p:tav tm="100000">
                                          <p:val>
                                            <p:strVal val="#ppt_h"/>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17" presetClass="entr" presetSubtype="10" fill="hold" grpId="0" nodeType="clickEffect">
                                  <p:stCondLst>
                                    <p:cond delay="0"/>
                                  </p:stCondLst>
                                  <p:childTnLst>
                                    <p:set>
                                      <p:cBhvr>
                                        <p:cTn id="35" dur="1" fill="hold">
                                          <p:stCondLst>
                                            <p:cond delay="0"/>
                                          </p:stCondLst>
                                        </p:cTn>
                                        <p:tgtEl>
                                          <p:spTgt spid="17417"/>
                                        </p:tgtEl>
                                        <p:attrNameLst>
                                          <p:attrName>style.visibility</p:attrName>
                                        </p:attrNameLst>
                                      </p:cBhvr>
                                      <p:to>
                                        <p:strVal val="visible"/>
                                      </p:to>
                                    </p:set>
                                    <p:anim calcmode="lin" valueType="num">
                                      <p:cBhvr>
                                        <p:cTn id="36" dur="500" fill="hold"/>
                                        <p:tgtEl>
                                          <p:spTgt spid="17417"/>
                                        </p:tgtEl>
                                        <p:attrNameLst>
                                          <p:attrName>ppt_w</p:attrName>
                                        </p:attrNameLst>
                                      </p:cBhvr>
                                      <p:tavLst>
                                        <p:tav tm="0">
                                          <p:val>
                                            <p:fltVal val="0"/>
                                          </p:val>
                                        </p:tav>
                                        <p:tav tm="100000">
                                          <p:val>
                                            <p:strVal val="#ppt_w"/>
                                          </p:val>
                                        </p:tav>
                                      </p:tavLst>
                                    </p:anim>
                                    <p:anim calcmode="lin" valueType="num">
                                      <p:cBhvr>
                                        <p:cTn id="37" dur="500" fill="hold"/>
                                        <p:tgtEl>
                                          <p:spTgt spid="17417"/>
                                        </p:tgtEl>
                                        <p:attrNameLst>
                                          <p:attrName>ppt_h</p:attrName>
                                        </p:attrNameLst>
                                      </p:cBhvr>
                                      <p:tavLst>
                                        <p:tav tm="0">
                                          <p:val>
                                            <p:strVal val="#ppt_h"/>
                                          </p:val>
                                        </p:tav>
                                        <p:tav tm="100000">
                                          <p:val>
                                            <p:strVal val="#ppt_h"/>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17" presetClass="entr" presetSubtype="10" fill="hold" grpId="0" nodeType="clickEffect">
                                  <p:stCondLst>
                                    <p:cond delay="0"/>
                                  </p:stCondLst>
                                  <p:childTnLst>
                                    <p:set>
                                      <p:cBhvr>
                                        <p:cTn id="41" dur="1" fill="hold">
                                          <p:stCondLst>
                                            <p:cond delay="0"/>
                                          </p:stCondLst>
                                        </p:cTn>
                                        <p:tgtEl>
                                          <p:spTgt spid="17418"/>
                                        </p:tgtEl>
                                        <p:attrNameLst>
                                          <p:attrName>style.visibility</p:attrName>
                                        </p:attrNameLst>
                                      </p:cBhvr>
                                      <p:to>
                                        <p:strVal val="visible"/>
                                      </p:to>
                                    </p:set>
                                    <p:anim calcmode="lin" valueType="num">
                                      <p:cBhvr>
                                        <p:cTn id="42" dur="500" fill="hold"/>
                                        <p:tgtEl>
                                          <p:spTgt spid="17418"/>
                                        </p:tgtEl>
                                        <p:attrNameLst>
                                          <p:attrName>ppt_w</p:attrName>
                                        </p:attrNameLst>
                                      </p:cBhvr>
                                      <p:tavLst>
                                        <p:tav tm="0">
                                          <p:val>
                                            <p:fltVal val="0"/>
                                          </p:val>
                                        </p:tav>
                                        <p:tav tm="100000">
                                          <p:val>
                                            <p:strVal val="#ppt_w"/>
                                          </p:val>
                                        </p:tav>
                                      </p:tavLst>
                                    </p:anim>
                                    <p:anim calcmode="lin" valueType="num">
                                      <p:cBhvr>
                                        <p:cTn id="43" dur="500" fill="hold"/>
                                        <p:tgtEl>
                                          <p:spTgt spid="17418"/>
                                        </p:tgtEl>
                                        <p:attrNameLst>
                                          <p:attrName>ppt_h</p:attrName>
                                        </p:attrNameLst>
                                      </p:cBhvr>
                                      <p:tavLst>
                                        <p:tav tm="0">
                                          <p:val>
                                            <p:strVal val="#ppt_h"/>
                                          </p:val>
                                        </p:tav>
                                        <p:tav tm="100000">
                                          <p:val>
                                            <p:strVal val="#ppt_h"/>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9" presetClass="entr" presetSubtype="0" fill="hold" grpId="0" nodeType="clickEffect">
                                  <p:stCondLst>
                                    <p:cond delay="0"/>
                                  </p:stCondLst>
                                  <p:childTnLst>
                                    <p:set>
                                      <p:cBhvr>
                                        <p:cTn id="47" dur="1" fill="hold">
                                          <p:stCondLst>
                                            <p:cond delay="0"/>
                                          </p:stCondLst>
                                        </p:cTn>
                                        <p:tgtEl>
                                          <p:spTgt spid="17421"/>
                                        </p:tgtEl>
                                        <p:attrNameLst>
                                          <p:attrName>style.visibility</p:attrName>
                                        </p:attrNameLst>
                                      </p:cBhvr>
                                      <p:to>
                                        <p:strVal val="visible"/>
                                      </p:to>
                                    </p:set>
                                    <p:animEffect transition="in" filter="dissolve">
                                      <p:cBhvr>
                                        <p:cTn id="48" dur="500"/>
                                        <p:tgtEl>
                                          <p:spTgt spid="17421"/>
                                        </p:tgtEl>
                                      </p:cBhvr>
                                    </p:animEffect>
                                  </p:childTnLst>
                                </p:cTn>
                              </p:par>
                            </p:childTnLst>
                          </p:cTn>
                        </p:par>
                        <p:par>
                          <p:cTn id="49" fill="hold" nodeType="afterGroup">
                            <p:stCondLst>
                              <p:cond delay="500"/>
                            </p:stCondLst>
                            <p:childTnLst>
                              <p:par>
                                <p:cTn id="50" presetID="9" presetClass="entr" presetSubtype="0" fill="hold" grpId="0" nodeType="afterEffect">
                                  <p:stCondLst>
                                    <p:cond delay="0"/>
                                  </p:stCondLst>
                                  <p:childTnLst>
                                    <p:set>
                                      <p:cBhvr>
                                        <p:cTn id="51" dur="1" fill="hold">
                                          <p:stCondLst>
                                            <p:cond delay="0"/>
                                          </p:stCondLst>
                                        </p:cTn>
                                        <p:tgtEl>
                                          <p:spTgt spid="17422"/>
                                        </p:tgtEl>
                                        <p:attrNameLst>
                                          <p:attrName>style.visibility</p:attrName>
                                        </p:attrNameLst>
                                      </p:cBhvr>
                                      <p:to>
                                        <p:strVal val="visible"/>
                                      </p:to>
                                    </p:set>
                                    <p:animEffect transition="in" filter="dissolve">
                                      <p:cBhvr>
                                        <p:cTn id="52" dur="500"/>
                                        <p:tgtEl>
                                          <p:spTgt spid="17422"/>
                                        </p:tgtEl>
                                      </p:cBhvr>
                                    </p:animEffect>
                                  </p:childTnLst>
                                </p:cTn>
                              </p:par>
                            </p:childTnLst>
                          </p:cTn>
                        </p:par>
                        <p:par>
                          <p:cTn id="53" fill="hold" nodeType="afterGroup">
                            <p:stCondLst>
                              <p:cond delay="1000"/>
                            </p:stCondLst>
                            <p:childTnLst>
                              <p:par>
                                <p:cTn id="54" presetID="9" presetClass="entr" presetSubtype="0" fill="hold" grpId="0" nodeType="afterEffect">
                                  <p:stCondLst>
                                    <p:cond delay="0"/>
                                  </p:stCondLst>
                                  <p:childTnLst>
                                    <p:set>
                                      <p:cBhvr>
                                        <p:cTn id="55" dur="1" fill="hold">
                                          <p:stCondLst>
                                            <p:cond delay="0"/>
                                          </p:stCondLst>
                                        </p:cTn>
                                        <p:tgtEl>
                                          <p:spTgt spid="17423"/>
                                        </p:tgtEl>
                                        <p:attrNameLst>
                                          <p:attrName>style.visibility</p:attrName>
                                        </p:attrNameLst>
                                      </p:cBhvr>
                                      <p:to>
                                        <p:strVal val="visible"/>
                                      </p:to>
                                    </p:set>
                                    <p:animEffect transition="in" filter="dissolve">
                                      <p:cBhvr>
                                        <p:cTn id="56" dur="500"/>
                                        <p:tgtEl>
                                          <p:spTgt spid="17423"/>
                                        </p:tgtEl>
                                      </p:cBhvr>
                                    </p:animEffect>
                                  </p:childTnLst>
                                </p:cTn>
                              </p:par>
                            </p:childTnLst>
                          </p:cTn>
                        </p:par>
                        <p:par>
                          <p:cTn id="57" fill="hold" nodeType="afterGroup">
                            <p:stCondLst>
                              <p:cond delay="1500"/>
                            </p:stCondLst>
                            <p:childTnLst>
                              <p:par>
                                <p:cTn id="58" presetID="9" presetClass="entr" presetSubtype="0" fill="hold" grpId="0" nodeType="afterEffect">
                                  <p:stCondLst>
                                    <p:cond delay="0"/>
                                  </p:stCondLst>
                                  <p:childTnLst>
                                    <p:set>
                                      <p:cBhvr>
                                        <p:cTn id="59" dur="1" fill="hold">
                                          <p:stCondLst>
                                            <p:cond delay="0"/>
                                          </p:stCondLst>
                                        </p:cTn>
                                        <p:tgtEl>
                                          <p:spTgt spid="17424"/>
                                        </p:tgtEl>
                                        <p:attrNameLst>
                                          <p:attrName>style.visibility</p:attrName>
                                        </p:attrNameLst>
                                      </p:cBhvr>
                                      <p:to>
                                        <p:strVal val="visible"/>
                                      </p:to>
                                    </p:set>
                                    <p:animEffect transition="in" filter="dissolve">
                                      <p:cBhvr>
                                        <p:cTn id="60" dur="500"/>
                                        <p:tgtEl>
                                          <p:spTgt spid="17424"/>
                                        </p:tgtEl>
                                      </p:cBhvr>
                                    </p:animEffect>
                                  </p:childTnLst>
                                </p:cTn>
                              </p:par>
                            </p:childTnLst>
                          </p:cTn>
                        </p:par>
                        <p:par>
                          <p:cTn id="61" fill="hold" nodeType="afterGroup">
                            <p:stCondLst>
                              <p:cond delay="2000"/>
                            </p:stCondLst>
                            <p:childTnLst>
                              <p:par>
                                <p:cTn id="62" presetID="9" presetClass="entr" presetSubtype="0" fill="hold" grpId="0" nodeType="afterEffect">
                                  <p:stCondLst>
                                    <p:cond delay="0"/>
                                  </p:stCondLst>
                                  <p:childTnLst>
                                    <p:set>
                                      <p:cBhvr>
                                        <p:cTn id="63" dur="1" fill="hold">
                                          <p:stCondLst>
                                            <p:cond delay="0"/>
                                          </p:stCondLst>
                                        </p:cTn>
                                        <p:tgtEl>
                                          <p:spTgt spid="17425"/>
                                        </p:tgtEl>
                                        <p:attrNameLst>
                                          <p:attrName>style.visibility</p:attrName>
                                        </p:attrNameLst>
                                      </p:cBhvr>
                                      <p:to>
                                        <p:strVal val="visible"/>
                                      </p:to>
                                    </p:set>
                                    <p:animEffect transition="in" filter="dissolve">
                                      <p:cBhvr>
                                        <p:cTn id="64" dur="500"/>
                                        <p:tgtEl>
                                          <p:spTgt spid="17425"/>
                                        </p:tgtEl>
                                      </p:cBhvr>
                                    </p:animEffect>
                                  </p:childTnLst>
                                </p:cTn>
                              </p:par>
                            </p:childTnLst>
                          </p:cTn>
                        </p:par>
                      </p:childTnLst>
                    </p:cTn>
                  </p:par>
                  <p:par>
                    <p:cTn id="65" fill="hold" nodeType="clickPar">
                      <p:stCondLst>
                        <p:cond delay="indefinite"/>
                      </p:stCondLst>
                      <p:childTnLst>
                        <p:par>
                          <p:cTn id="66" fill="hold" nodeType="withGroup">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17420"/>
                                        </p:tgtEl>
                                        <p:attrNameLst>
                                          <p:attrName>style.visibility</p:attrName>
                                        </p:attrNameLst>
                                      </p:cBhvr>
                                      <p:to>
                                        <p:strVal val="visible"/>
                                      </p:to>
                                    </p:set>
                                    <p:anim calcmode="lin" valueType="num">
                                      <p:cBhvr>
                                        <p:cTn id="69" dur="500" fill="hold"/>
                                        <p:tgtEl>
                                          <p:spTgt spid="17420"/>
                                        </p:tgtEl>
                                        <p:attrNameLst>
                                          <p:attrName>ppt_w</p:attrName>
                                        </p:attrNameLst>
                                      </p:cBhvr>
                                      <p:tavLst>
                                        <p:tav tm="0">
                                          <p:val>
                                            <p:fltVal val="0"/>
                                          </p:val>
                                        </p:tav>
                                        <p:tav tm="100000">
                                          <p:val>
                                            <p:strVal val="#ppt_w"/>
                                          </p:val>
                                        </p:tav>
                                      </p:tavLst>
                                    </p:anim>
                                    <p:anim calcmode="lin" valueType="num">
                                      <p:cBhvr>
                                        <p:cTn id="70" dur="500" fill="hold"/>
                                        <p:tgtEl>
                                          <p:spTgt spid="17420"/>
                                        </p:tgtEl>
                                        <p:attrNameLst>
                                          <p:attrName>ppt_h</p:attrName>
                                        </p:attrNameLst>
                                      </p:cBhvr>
                                      <p:tavLst>
                                        <p:tav tm="0">
                                          <p:val>
                                            <p:strVal val="#ppt_h"/>
                                          </p:val>
                                        </p:tav>
                                        <p:tav tm="100000">
                                          <p:val>
                                            <p:strVal val="#ppt_h"/>
                                          </p:val>
                                        </p:tav>
                                      </p:tavLst>
                                    </p:anim>
                                  </p:childTnLst>
                                </p:cTn>
                              </p:par>
                            </p:childTnLst>
                          </p:cTn>
                        </p:par>
                      </p:childTnLst>
                    </p:cTn>
                  </p:par>
                  <p:par>
                    <p:cTn id="71" fill="hold" nodeType="clickPar">
                      <p:stCondLst>
                        <p:cond delay="indefinite"/>
                      </p:stCondLst>
                      <p:childTnLst>
                        <p:par>
                          <p:cTn id="72" fill="hold" nodeType="withGroup">
                            <p:stCondLst>
                              <p:cond delay="0"/>
                            </p:stCondLst>
                            <p:childTnLst>
                              <p:par>
                                <p:cTn id="73" presetID="22" presetClass="entr" presetSubtype="8" fill="hold" nodeType="clickEffect">
                                  <p:stCondLst>
                                    <p:cond delay="0"/>
                                  </p:stCondLst>
                                  <p:childTnLst>
                                    <p:set>
                                      <p:cBhvr>
                                        <p:cTn id="74" dur="1" fill="hold">
                                          <p:stCondLst>
                                            <p:cond delay="0"/>
                                          </p:stCondLst>
                                        </p:cTn>
                                        <p:tgtEl>
                                          <p:spTgt spid="4"/>
                                        </p:tgtEl>
                                        <p:attrNameLst>
                                          <p:attrName>style.visibility</p:attrName>
                                        </p:attrNameLst>
                                      </p:cBhvr>
                                      <p:to>
                                        <p:strVal val="visible"/>
                                      </p:to>
                                    </p:set>
                                    <p:animEffect transition="in" filter="wipe(left)">
                                      <p:cBhvr>
                                        <p:cTn id="7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autoUpdateAnimBg="0"/>
      <p:bldP spid="17415" grpId="0" autoUpdateAnimBg="0"/>
      <p:bldP spid="17416" grpId="0" autoUpdateAnimBg="0"/>
      <p:bldP spid="17417" grpId="0" animBg="1" autoUpdateAnimBg="0"/>
      <p:bldP spid="17418" grpId="0" animBg="1" autoUpdateAnimBg="0"/>
      <p:bldP spid="17419" grpId="0" animBg="1" autoUpdateAnimBg="0"/>
      <p:bldP spid="17420" grpId="0" autoUpdateAnimBg="0"/>
      <p:bldP spid="17421" grpId="0" animBg="1" autoUpdateAnimBg="0"/>
      <p:bldP spid="17422" grpId="0" autoUpdateAnimBg="0"/>
      <p:bldP spid="17423" grpId="0" animBg="1" autoUpdateAnimBg="0"/>
      <p:bldP spid="17424" grpId="0" autoUpdateAnimBg="0"/>
      <p:bldP spid="17425" grpId="0" animBg="1" autoUpdateAnimBg="0"/>
      <p:bldP spid="17426" grpId="0" animBg="1"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ext Box 2">
            <a:extLst>
              <a:ext uri="{FF2B5EF4-FFF2-40B4-BE49-F238E27FC236}">
                <a16:creationId xmlns:a16="http://schemas.microsoft.com/office/drawing/2014/main" id="{46163BB0-6F4D-9B04-2C05-B28A010CE8DD}"/>
              </a:ext>
            </a:extLst>
          </p:cNvPr>
          <p:cNvSpPr txBox="1">
            <a:spLocks noChangeArrowheads="1"/>
          </p:cNvSpPr>
          <p:nvPr/>
        </p:nvSpPr>
        <p:spPr bwMode="auto">
          <a:xfrm>
            <a:off x="395288" y="765175"/>
            <a:ext cx="37941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电源与负载的判别</a:t>
            </a:r>
          </a:p>
        </p:txBody>
      </p:sp>
      <p:sp>
        <p:nvSpPr>
          <p:cNvPr id="18435" name="Text Box 3">
            <a:extLst>
              <a:ext uri="{FF2B5EF4-FFF2-40B4-BE49-F238E27FC236}">
                <a16:creationId xmlns:a16="http://schemas.microsoft.com/office/drawing/2014/main" id="{7DC0CEB0-B860-AC5A-5E3E-D4F54FD7663C}"/>
              </a:ext>
            </a:extLst>
          </p:cNvPr>
          <p:cNvSpPr txBox="1">
            <a:spLocks noChangeArrowheads="1"/>
          </p:cNvSpPr>
          <p:nvPr/>
        </p:nvSpPr>
        <p:spPr bwMode="auto">
          <a:xfrm>
            <a:off x="581025" y="5365750"/>
            <a:ext cx="708660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10000"/>
              </a:lnSpc>
              <a:spcBef>
                <a:spcPct val="0"/>
              </a:spcBef>
              <a:buFontTx/>
              <a:buNone/>
            </a:pPr>
            <a:r>
              <a:rPr lang="en-US" altLang="zh-CN" sz="2400" i="1">
                <a:solidFill>
                  <a:srgbClr val="000000"/>
                </a:solidFill>
                <a:latin typeface="Times New Roman" panose="02020603050405020304" pitchFamily="18" charset="0"/>
              </a:rPr>
              <a:t> U</a:t>
            </a:r>
            <a:r>
              <a:rPr lang="zh-CN" altLang="en-US" sz="2400">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I </a:t>
            </a:r>
            <a:r>
              <a:rPr lang="zh-CN" altLang="en-US" sz="2400">
                <a:solidFill>
                  <a:srgbClr val="000000"/>
                </a:solidFill>
                <a:latin typeface="Bookman Old Style" panose="02050604050505020204" pitchFamily="18" charset="0"/>
              </a:rPr>
              <a:t>参考方向不同，</a:t>
            </a:r>
            <a:r>
              <a:rPr lang="en-US" altLang="zh-CN" sz="2400" i="1">
                <a:solidFill>
                  <a:srgbClr val="000000"/>
                </a:solidFill>
                <a:latin typeface="Times New Roman" panose="02020603050405020304" pitchFamily="18" charset="0"/>
              </a:rPr>
              <a:t>P</a:t>
            </a:r>
            <a:r>
              <a:rPr lang="en-US" altLang="zh-CN" sz="2400">
                <a:solidFill>
                  <a:srgbClr val="000000"/>
                </a:solidFill>
                <a:latin typeface="Times New Roman" panose="02020603050405020304" pitchFamily="18" charset="0"/>
              </a:rPr>
              <a:t> = </a:t>
            </a:r>
            <a:r>
              <a:rPr lang="en-US" altLang="zh-CN" sz="2400" i="1">
                <a:solidFill>
                  <a:srgbClr val="000000"/>
                </a:solidFill>
                <a:latin typeface="Times New Roman" panose="02020603050405020304" pitchFamily="18" charset="0"/>
              </a:rPr>
              <a:t>UI</a:t>
            </a:r>
            <a:r>
              <a:rPr lang="en-US" altLang="zh-CN" sz="2400">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sym typeface="Symbol" panose="05050102010706020507" pitchFamily="18" charset="2"/>
              </a:rPr>
              <a:t> 0</a:t>
            </a:r>
            <a:r>
              <a:rPr lang="zh-CN" altLang="en-US" sz="2400">
                <a:solidFill>
                  <a:srgbClr val="000000"/>
                </a:solidFill>
                <a:latin typeface="Bookman Old Style" panose="02050604050505020204" pitchFamily="18" charset="0"/>
                <a:sym typeface="Symbol" panose="05050102010706020507" pitchFamily="18" charset="2"/>
              </a:rPr>
              <a:t>， </a:t>
            </a:r>
            <a:r>
              <a:rPr lang="zh-CN" altLang="en-US" sz="2400">
                <a:solidFill>
                  <a:srgbClr val="CC0000"/>
                </a:solidFill>
                <a:latin typeface="Bookman Old Style" panose="02050604050505020204" pitchFamily="18" charset="0"/>
                <a:sym typeface="Symbol" panose="05050102010706020507" pitchFamily="18" charset="2"/>
              </a:rPr>
              <a:t>电源</a:t>
            </a:r>
            <a:r>
              <a:rPr lang="zh-CN" altLang="en-US" sz="2400">
                <a:solidFill>
                  <a:srgbClr val="000000"/>
                </a:solidFill>
                <a:latin typeface="Bookman Old Style" panose="02050604050505020204" pitchFamily="18" charset="0"/>
                <a:sym typeface="Symbol" panose="05050102010706020507" pitchFamily="18" charset="2"/>
              </a:rPr>
              <a:t>；</a:t>
            </a:r>
          </a:p>
          <a:p>
            <a:pPr algn="ctr">
              <a:lnSpc>
                <a:spcPct val="110000"/>
              </a:lnSpc>
              <a:spcBef>
                <a:spcPct val="0"/>
              </a:spcBef>
              <a:buFontTx/>
              <a:buNone/>
            </a:pPr>
            <a:r>
              <a:rPr lang="zh-CN" altLang="en-US" sz="2400" i="1">
                <a:solidFill>
                  <a:srgbClr val="000000"/>
                </a:solidFill>
                <a:latin typeface="Times New Roman" panose="02020603050405020304" pitchFamily="18" charset="0"/>
              </a:rPr>
              <a:t>                                        </a:t>
            </a:r>
            <a:r>
              <a:rPr lang="en-US" altLang="zh-CN" sz="2400" i="1">
                <a:solidFill>
                  <a:srgbClr val="000000"/>
                </a:solidFill>
                <a:latin typeface="Times New Roman" panose="02020603050405020304" pitchFamily="18" charset="0"/>
              </a:rPr>
              <a:t>P</a:t>
            </a:r>
            <a:r>
              <a:rPr lang="en-US" altLang="zh-CN" sz="2400">
                <a:solidFill>
                  <a:srgbClr val="000000"/>
                </a:solidFill>
                <a:latin typeface="Times New Roman" panose="02020603050405020304" pitchFamily="18" charset="0"/>
              </a:rPr>
              <a:t> = </a:t>
            </a:r>
            <a:r>
              <a:rPr lang="en-US" altLang="zh-CN" sz="2400" i="1">
                <a:solidFill>
                  <a:srgbClr val="000000"/>
                </a:solidFill>
                <a:latin typeface="Times New Roman" panose="02020603050405020304" pitchFamily="18" charset="0"/>
              </a:rPr>
              <a:t>UI</a:t>
            </a:r>
            <a:r>
              <a:rPr lang="en-US" altLang="zh-CN" sz="2400">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sym typeface="Symbol" panose="05050102010706020507" pitchFamily="18" charset="2"/>
              </a:rPr>
              <a:t> 0</a:t>
            </a:r>
            <a:r>
              <a:rPr lang="zh-CN" altLang="en-US" sz="2400">
                <a:solidFill>
                  <a:srgbClr val="000000"/>
                </a:solidFill>
                <a:latin typeface="Bookman Old Style" panose="02050604050505020204" pitchFamily="18" charset="0"/>
                <a:sym typeface="Symbol" panose="05050102010706020507" pitchFamily="18" charset="2"/>
              </a:rPr>
              <a:t>， </a:t>
            </a:r>
            <a:r>
              <a:rPr lang="zh-CN" altLang="en-US" sz="2400">
                <a:solidFill>
                  <a:srgbClr val="CC0000"/>
                </a:solidFill>
                <a:latin typeface="Bookman Old Style" panose="02050604050505020204" pitchFamily="18" charset="0"/>
                <a:sym typeface="Symbol" panose="05050102010706020507" pitchFamily="18" charset="2"/>
              </a:rPr>
              <a:t>负载</a:t>
            </a:r>
            <a:r>
              <a:rPr lang="zh-CN" altLang="en-US" sz="2400">
                <a:solidFill>
                  <a:srgbClr val="000000"/>
                </a:solidFill>
                <a:latin typeface="Bookman Old Style" panose="02050604050505020204" pitchFamily="18" charset="0"/>
                <a:sym typeface="Symbol" panose="05050102010706020507" pitchFamily="18" charset="2"/>
              </a:rPr>
              <a:t>。</a:t>
            </a:r>
          </a:p>
        </p:txBody>
      </p:sp>
      <p:sp>
        <p:nvSpPr>
          <p:cNvPr id="18436" name="Text Box 4">
            <a:extLst>
              <a:ext uri="{FF2B5EF4-FFF2-40B4-BE49-F238E27FC236}">
                <a16:creationId xmlns:a16="http://schemas.microsoft.com/office/drawing/2014/main" id="{EFE3E992-AD4E-F249-05E2-0B5473175AC7}"/>
              </a:ext>
            </a:extLst>
          </p:cNvPr>
          <p:cNvSpPr txBox="1">
            <a:spLocks noChangeArrowheads="1"/>
          </p:cNvSpPr>
          <p:nvPr/>
        </p:nvSpPr>
        <p:spPr bwMode="auto">
          <a:xfrm>
            <a:off x="611188" y="4430713"/>
            <a:ext cx="7086600" cy="908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10000"/>
              </a:lnSpc>
              <a:spcBef>
                <a:spcPct val="10000"/>
              </a:spcBef>
              <a:buFontTx/>
              <a:buNone/>
            </a:pPr>
            <a:r>
              <a:rPr lang="en-US" altLang="zh-CN" sz="2400" i="1">
                <a:solidFill>
                  <a:srgbClr val="000000"/>
                </a:solidFill>
                <a:latin typeface="Times New Roman" panose="02020603050405020304" pitchFamily="18" charset="0"/>
              </a:rPr>
              <a:t>U</a:t>
            </a:r>
            <a:r>
              <a:rPr lang="zh-CN" altLang="en-US" sz="2400">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I </a:t>
            </a:r>
            <a:r>
              <a:rPr lang="zh-CN" altLang="en-US" sz="2400">
                <a:solidFill>
                  <a:srgbClr val="000000"/>
                </a:solidFill>
                <a:latin typeface="Bookman Old Style" panose="02050604050505020204" pitchFamily="18" charset="0"/>
              </a:rPr>
              <a:t>参考方向相同，</a:t>
            </a:r>
            <a:r>
              <a:rPr lang="en-US" altLang="zh-CN" sz="2400" i="1">
                <a:solidFill>
                  <a:srgbClr val="000000"/>
                </a:solidFill>
                <a:latin typeface="Times New Roman" panose="02020603050405020304" pitchFamily="18" charset="0"/>
              </a:rPr>
              <a:t>P</a:t>
            </a:r>
            <a:r>
              <a:rPr lang="en-US" altLang="zh-CN" sz="2400">
                <a:solidFill>
                  <a:srgbClr val="000000"/>
                </a:solidFill>
                <a:latin typeface="Times New Roman" panose="02020603050405020304" pitchFamily="18" charset="0"/>
              </a:rPr>
              <a:t> = </a:t>
            </a:r>
            <a:r>
              <a:rPr lang="en-US" altLang="zh-CN" sz="2400" i="1">
                <a:solidFill>
                  <a:srgbClr val="000000"/>
                </a:solidFill>
                <a:latin typeface="Times New Roman" panose="02020603050405020304" pitchFamily="18" charset="0"/>
              </a:rPr>
              <a:t>UI </a:t>
            </a:r>
            <a:r>
              <a:rPr lang="en-US" altLang="zh-CN" sz="2400">
                <a:solidFill>
                  <a:srgbClr val="000000"/>
                </a:solidFill>
                <a:latin typeface="Times New Roman" panose="02020603050405020304" pitchFamily="18" charset="0"/>
                <a:sym typeface="Symbol" panose="05050102010706020507" pitchFamily="18" charset="2"/>
              </a:rPr>
              <a:t> 0</a:t>
            </a:r>
            <a:r>
              <a:rPr lang="zh-CN" altLang="en-US" sz="2400">
                <a:solidFill>
                  <a:srgbClr val="000000"/>
                </a:solidFill>
                <a:latin typeface="Bookman Old Style" panose="02050604050505020204" pitchFamily="18" charset="0"/>
                <a:sym typeface="Symbol" panose="05050102010706020507" pitchFamily="18" charset="2"/>
              </a:rPr>
              <a:t>，</a:t>
            </a:r>
            <a:r>
              <a:rPr lang="zh-CN" altLang="en-US" sz="2400">
                <a:solidFill>
                  <a:srgbClr val="CC0000"/>
                </a:solidFill>
                <a:latin typeface="Bookman Old Style" panose="02050604050505020204" pitchFamily="18" charset="0"/>
                <a:sym typeface="Symbol" panose="05050102010706020507" pitchFamily="18" charset="2"/>
              </a:rPr>
              <a:t>负载</a:t>
            </a:r>
            <a:r>
              <a:rPr lang="zh-CN" altLang="en-US" sz="2400">
                <a:solidFill>
                  <a:srgbClr val="000000"/>
                </a:solidFill>
                <a:latin typeface="Bookman Old Style" panose="02050604050505020204" pitchFamily="18" charset="0"/>
                <a:sym typeface="Symbol" panose="05050102010706020507" pitchFamily="18" charset="2"/>
              </a:rPr>
              <a:t>；</a:t>
            </a:r>
          </a:p>
          <a:p>
            <a:pPr algn="ctr">
              <a:lnSpc>
                <a:spcPct val="110000"/>
              </a:lnSpc>
              <a:spcBef>
                <a:spcPct val="10000"/>
              </a:spcBef>
              <a:buFontTx/>
              <a:buNone/>
            </a:pPr>
            <a:r>
              <a:rPr lang="zh-CN" altLang="en-US" sz="2400">
                <a:solidFill>
                  <a:srgbClr val="000000"/>
                </a:solidFill>
                <a:latin typeface="Bookman Old Style" panose="02050604050505020204" pitchFamily="18" charset="0"/>
                <a:sym typeface="Symbol" panose="05050102010706020507" pitchFamily="18" charset="2"/>
              </a:rPr>
              <a:t>                            </a:t>
            </a:r>
            <a:r>
              <a:rPr lang="en-US" altLang="zh-CN" sz="2400" i="1">
                <a:solidFill>
                  <a:srgbClr val="000000"/>
                </a:solidFill>
                <a:latin typeface="Times New Roman" panose="02020603050405020304" pitchFamily="18" charset="0"/>
              </a:rPr>
              <a:t>P = UI</a:t>
            </a:r>
            <a:r>
              <a:rPr lang="en-US" altLang="zh-CN" sz="2400">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sym typeface="Symbol" panose="05050102010706020507" pitchFamily="18" charset="2"/>
              </a:rPr>
              <a:t> 0</a:t>
            </a:r>
            <a:r>
              <a:rPr lang="zh-CN" altLang="en-US" sz="2400">
                <a:solidFill>
                  <a:srgbClr val="000000"/>
                </a:solidFill>
                <a:latin typeface="Bookman Old Style" panose="02050604050505020204" pitchFamily="18" charset="0"/>
                <a:sym typeface="Symbol" panose="05050102010706020507" pitchFamily="18" charset="2"/>
              </a:rPr>
              <a:t>，</a:t>
            </a:r>
            <a:r>
              <a:rPr lang="zh-CN" altLang="en-US" sz="2400">
                <a:solidFill>
                  <a:srgbClr val="CC0000"/>
                </a:solidFill>
                <a:latin typeface="Bookman Old Style" panose="02050604050505020204" pitchFamily="18" charset="0"/>
                <a:sym typeface="Symbol" panose="05050102010706020507" pitchFamily="18" charset="2"/>
              </a:rPr>
              <a:t>电源</a:t>
            </a:r>
            <a:r>
              <a:rPr lang="zh-CN" altLang="en-US" sz="2400">
                <a:solidFill>
                  <a:srgbClr val="000000"/>
                </a:solidFill>
                <a:latin typeface="Bookman Old Style" panose="02050604050505020204" pitchFamily="18" charset="0"/>
                <a:sym typeface="Symbol" panose="05050102010706020507" pitchFamily="18" charset="2"/>
              </a:rPr>
              <a:t>。</a:t>
            </a:r>
            <a:r>
              <a:rPr lang="zh-CN" altLang="en-US" sz="2400">
                <a:solidFill>
                  <a:srgbClr val="FF0000"/>
                </a:solidFill>
                <a:latin typeface="Bookman Old Style" panose="02050604050505020204" pitchFamily="18" charset="0"/>
              </a:rPr>
              <a:t> </a:t>
            </a:r>
          </a:p>
        </p:txBody>
      </p:sp>
      <p:sp>
        <p:nvSpPr>
          <p:cNvPr id="18437" name="Text Box 5">
            <a:extLst>
              <a:ext uri="{FF2B5EF4-FFF2-40B4-BE49-F238E27FC236}">
                <a16:creationId xmlns:a16="http://schemas.microsoft.com/office/drawing/2014/main" id="{4DEC9B74-5B99-4FC7-3CD4-BB2C30F33B35}"/>
              </a:ext>
            </a:extLst>
          </p:cNvPr>
          <p:cNvSpPr txBox="1">
            <a:spLocks noChangeArrowheads="1"/>
          </p:cNvSpPr>
          <p:nvPr/>
        </p:nvSpPr>
        <p:spPr bwMode="auto">
          <a:xfrm>
            <a:off x="34925" y="1412875"/>
            <a:ext cx="6400800" cy="461963"/>
          </a:xfrm>
          <a:prstGeom prst="rect">
            <a:avLst/>
          </a:prstGeom>
          <a:noFill/>
          <a:ln>
            <a:noFill/>
          </a:ln>
        </p:spPr>
        <p:txBody>
          <a:bodyPr>
            <a:spAutoFit/>
          </a:bodyPr>
          <a:lstStyle/>
          <a:p>
            <a:pPr marL="514350" indent="-514350" algn="ctr">
              <a:buFont typeface="+mj-ea"/>
              <a:buAutoNum type="circleNumDbPlain"/>
              <a:defRPr/>
            </a:pPr>
            <a:r>
              <a:rPr lang="zh-CN" altLang="en-US" sz="2400" dirty="0">
                <a:solidFill>
                  <a:srgbClr val="000099"/>
                </a:solidFill>
                <a:effectLst>
                  <a:outerShdw blurRad="38100" dist="38100" dir="2700000" algn="tl">
                    <a:srgbClr val="C0C0C0"/>
                  </a:outerShdw>
                </a:effectLst>
                <a:latin typeface="宋体" pitchFamily="2" charset="-122"/>
              </a:rPr>
              <a:t>根据 </a:t>
            </a:r>
            <a:r>
              <a:rPr lang="en-US" altLang="zh-CN" sz="2400" i="1" dirty="0">
                <a:solidFill>
                  <a:srgbClr val="000099"/>
                </a:solidFill>
                <a:effectLst>
                  <a:outerShdw blurRad="38100" dist="38100" dir="2700000" algn="tl">
                    <a:srgbClr val="C0C0C0"/>
                  </a:outerShdw>
                </a:effectLst>
              </a:rPr>
              <a:t>U</a:t>
            </a:r>
            <a:r>
              <a:rPr lang="zh-CN" altLang="en-US" sz="2400" dirty="0">
                <a:solidFill>
                  <a:srgbClr val="000099"/>
                </a:solidFill>
                <a:effectLst>
                  <a:outerShdw blurRad="38100" dist="38100" dir="2700000" algn="tl">
                    <a:srgbClr val="C0C0C0"/>
                  </a:outerShdw>
                </a:effectLst>
              </a:rPr>
              <a:t>、</a:t>
            </a:r>
            <a:r>
              <a:rPr lang="en-US" altLang="zh-CN" sz="2400" i="1" dirty="0">
                <a:solidFill>
                  <a:srgbClr val="000099"/>
                </a:solidFill>
                <a:effectLst>
                  <a:outerShdw blurRad="38100" dist="38100" dir="2700000" algn="tl">
                    <a:srgbClr val="C0C0C0"/>
                  </a:outerShdw>
                </a:effectLst>
              </a:rPr>
              <a:t>I </a:t>
            </a:r>
            <a:r>
              <a:rPr lang="zh-CN" altLang="en-US" sz="2400" dirty="0">
                <a:solidFill>
                  <a:srgbClr val="000099"/>
                </a:solidFill>
                <a:effectLst>
                  <a:outerShdw blurRad="38100" dist="38100" dir="2700000" algn="tl">
                    <a:srgbClr val="C0C0C0"/>
                  </a:outerShdw>
                </a:effectLst>
              </a:rPr>
              <a:t>的</a:t>
            </a:r>
            <a:r>
              <a:rPr lang="zh-CN" altLang="en-US" sz="2400" dirty="0">
                <a:solidFill>
                  <a:srgbClr val="000099"/>
                </a:solidFill>
                <a:effectLst>
                  <a:outerShdw blurRad="38100" dist="38100" dir="2700000" algn="tl">
                    <a:srgbClr val="C0C0C0"/>
                  </a:outerShdw>
                </a:effectLst>
                <a:latin typeface="宋体" pitchFamily="2" charset="-122"/>
              </a:rPr>
              <a:t>实际方向判别</a:t>
            </a:r>
          </a:p>
        </p:txBody>
      </p:sp>
      <p:sp>
        <p:nvSpPr>
          <p:cNvPr id="18438" name="Text Box 6">
            <a:extLst>
              <a:ext uri="{FF2B5EF4-FFF2-40B4-BE49-F238E27FC236}">
                <a16:creationId xmlns:a16="http://schemas.microsoft.com/office/drawing/2014/main" id="{55C2614D-F8A0-CF0F-1217-398230818F4B}"/>
              </a:ext>
            </a:extLst>
          </p:cNvPr>
          <p:cNvSpPr txBox="1">
            <a:spLocks noChangeArrowheads="1"/>
          </p:cNvSpPr>
          <p:nvPr/>
        </p:nvSpPr>
        <p:spPr bwMode="auto">
          <a:xfrm>
            <a:off x="395288" y="3805238"/>
            <a:ext cx="5715000" cy="461962"/>
          </a:xfrm>
          <a:prstGeom prst="rect">
            <a:avLst/>
          </a:prstGeom>
          <a:noFill/>
          <a:ln>
            <a:noFill/>
          </a:ln>
        </p:spPr>
        <p:txBody>
          <a:bodyPr>
            <a:spAutoFit/>
          </a:bodyPr>
          <a:lstStyle/>
          <a:p>
            <a:pPr marL="514350" indent="-514350" algn="ctr">
              <a:buFont typeface="+mj-ea"/>
              <a:buAutoNum type="circleNumDbPlain" startAt="2"/>
              <a:defRPr/>
            </a:pPr>
            <a:r>
              <a:rPr lang="zh-CN" altLang="en-US" sz="2400" dirty="0">
                <a:solidFill>
                  <a:srgbClr val="000099"/>
                </a:solidFill>
                <a:effectLst>
                  <a:outerShdw blurRad="38100" dist="38100" dir="2700000" algn="tl">
                    <a:srgbClr val="C0C0C0"/>
                  </a:outerShdw>
                </a:effectLst>
                <a:latin typeface="宋体" pitchFamily="2" charset="-122"/>
              </a:rPr>
              <a:t>根据 </a:t>
            </a:r>
            <a:r>
              <a:rPr lang="en-US" altLang="zh-CN" sz="2400" i="1" dirty="0">
                <a:solidFill>
                  <a:srgbClr val="000099"/>
                </a:solidFill>
                <a:effectLst>
                  <a:outerShdw blurRad="38100" dist="38100" dir="2700000" algn="tl">
                    <a:srgbClr val="C0C0C0"/>
                  </a:outerShdw>
                </a:effectLst>
              </a:rPr>
              <a:t>U</a:t>
            </a:r>
            <a:r>
              <a:rPr lang="zh-CN" altLang="en-US" sz="2400" dirty="0">
                <a:solidFill>
                  <a:srgbClr val="000099"/>
                </a:solidFill>
                <a:effectLst>
                  <a:outerShdw blurRad="38100" dist="38100" dir="2700000" algn="tl">
                    <a:srgbClr val="C0C0C0"/>
                  </a:outerShdw>
                </a:effectLst>
              </a:rPr>
              <a:t>、</a:t>
            </a:r>
            <a:r>
              <a:rPr lang="en-US" altLang="zh-CN" sz="2400" i="1" dirty="0">
                <a:solidFill>
                  <a:srgbClr val="000099"/>
                </a:solidFill>
                <a:effectLst>
                  <a:outerShdw blurRad="38100" dist="38100" dir="2700000" algn="tl">
                    <a:srgbClr val="C0C0C0"/>
                  </a:outerShdw>
                </a:effectLst>
              </a:rPr>
              <a:t>I </a:t>
            </a:r>
            <a:r>
              <a:rPr lang="zh-CN" altLang="en-US" sz="2400" dirty="0">
                <a:solidFill>
                  <a:srgbClr val="000099"/>
                </a:solidFill>
                <a:effectLst>
                  <a:outerShdw blurRad="38100" dist="38100" dir="2700000" algn="tl">
                    <a:srgbClr val="C0C0C0"/>
                  </a:outerShdw>
                </a:effectLst>
              </a:rPr>
              <a:t>的</a:t>
            </a:r>
            <a:r>
              <a:rPr lang="zh-CN" altLang="en-US" sz="2400" dirty="0">
                <a:solidFill>
                  <a:srgbClr val="000099"/>
                </a:solidFill>
                <a:effectLst>
                  <a:outerShdw blurRad="38100" dist="38100" dir="2700000" algn="tl">
                    <a:srgbClr val="C0C0C0"/>
                  </a:outerShdw>
                </a:effectLst>
                <a:latin typeface="宋体" pitchFamily="2" charset="-122"/>
              </a:rPr>
              <a:t>参考方向判别</a:t>
            </a:r>
          </a:p>
        </p:txBody>
      </p:sp>
      <p:sp>
        <p:nvSpPr>
          <p:cNvPr id="18439" name="Rectangle 7">
            <a:extLst>
              <a:ext uri="{FF2B5EF4-FFF2-40B4-BE49-F238E27FC236}">
                <a16:creationId xmlns:a16="http://schemas.microsoft.com/office/drawing/2014/main" id="{1244B677-3A1F-96E4-7C99-49312A176D9F}"/>
              </a:ext>
            </a:extLst>
          </p:cNvPr>
          <p:cNvSpPr>
            <a:spLocks noChangeArrowheads="1"/>
          </p:cNvSpPr>
          <p:nvPr/>
        </p:nvSpPr>
        <p:spPr bwMode="auto">
          <a:xfrm>
            <a:off x="1120775" y="2044700"/>
            <a:ext cx="77724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CC0000"/>
                </a:solidFill>
                <a:latin typeface="宋体" panose="02010600030101010101" pitchFamily="2" charset="-122"/>
              </a:rPr>
              <a:t>电源：</a:t>
            </a:r>
            <a:r>
              <a:rPr lang="en-US" altLang="zh-CN" sz="2400" i="1">
                <a:solidFill>
                  <a:srgbClr val="000000"/>
                </a:solidFill>
                <a:latin typeface="Times New Roman" panose="02020603050405020304" pitchFamily="18" charset="0"/>
              </a:rPr>
              <a:t>U</a:t>
            </a:r>
            <a:r>
              <a:rPr lang="zh-CN" altLang="en-US" sz="2400">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I </a:t>
            </a:r>
            <a:r>
              <a:rPr lang="zh-CN" altLang="en-US" sz="2400">
                <a:solidFill>
                  <a:srgbClr val="000000"/>
                </a:solidFill>
                <a:latin typeface="宋体" panose="02010600030101010101" pitchFamily="2" charset="-122"/>
              </a:rPr>
              <a:t>实际方向相反，即电流从“</a:t>
            </a:r>
            <a:r>
              <a:rPr lang="en-US" altLang="zh-CN" sz="2400">
                <a:solidFill>
                  <a:srgbClr val="000000"/>
                </a:solidFill>
                <a:latin typeface="宋体" panose="02010600030101010101" pitchFamily="2" charset="-122"/>
              </a:rPr>
              <a:t>+”</a:t>
            </a:r>
            <a:r>
              <a:rPr lang="zh-CN" altLang="en-US" sz="2400">
                <a:solidFill>
                  <a:srgbClr val="000000"/>
                </a:solidFill>
                <a:latin typeface="宋体" panose="02010600030101010101" pitchFamily="2" charset="-122"/>
              </a:rPr>
              <a:t>端流出，</a:t>
            </a:r>
          </a:p>
          <a:p>
            <a:pPr algn="ctr">
              <a:spcBef>
                <a:spcPct val="10000"/>
              </a:spcBef>
              <a:buFontTx/>
              <a:buNone/>
            </a:pPr>
            <a:r>
              <a:rPr lang="zh-CN" altLang="en-US" sz="2400">
                <a:solidFill>
                  <a:srgbClr val="FF0000"/>
                </a:solidFill>
                <a:latin typeface="Bookman Old Style" panose="02050604050505020204" pitchFamily="18" charset="0"/>
              </a:rPr>
              <a:t>                                         </a:t>
            </a:r>
            <a:r>
              <a:rPr lang="zh-CN" altLang="en-US" sz="2400">
                <a:solidFill>
                  <a:srgbClr val="C00000"/>
                </a:solidFill>
                <a:latin typeface="Bookman Old Style" panose="02050604050505020204" pitchFamily="18" charset="0"/>
              </a:rPr>
              <a:t>（发出功率）</a:t>
            </a:r>
            <a:endParaRPr lang="zh-CN" altLang="en-US" sz="2400">
              <a:solidFill>
                <a:srgbClr val="C00000"/>
              </a:solidFill>
              <a:latin typeface="宋体" panose="02010600030101010101" pitchFamily="2" charset="-122"/>
            </a:endParaRPr>
          </a:p>
        </p:txBody>
      </p:sp>
      <p:sp>
        <p:nvSpPr>
          <p:cNvPr id="18440" name="Rectangle 8">
            <a:extLst>
              <a:ext uri="{FF2B5EF4-FFF2-40B4-BE49-F238E27FC236}">
                <a16:creationId xmlns:a16="http://schemas.microsoft.com/office/drawing/2014/main" id="{A2CD54E9-4988-D2D8-9C7D-8C2BA02E474A}"/>
              </a:ext>
            </a:extLst>
          </p:cNvPr>
          <p:cNvSpPr>
            <a:spLocks noChangeArrowheads="1"/>
          </p:cNvSpPr>
          <p:nvPr/>
        </p:nvSpPr>
        <p:spPr bwMode="auto">
          <a:xfrm>
            <a:off x="1101725" y="2884488"/>
            <a:ext cx="72564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Bookman Old Style" panose="02050604050505020204" pitchFamily="18" charset="0"/>
                <a:sym typeface="Symbol" panose="05050102010706020507" pitchFamily="18" charset="2"/>
              </a:rPr>
              <a:t>负载：</a:t>
            </a:r>
            <a:r>
              <a:rPr lang="en-US" altLang="zh-CN" sz="2400" i="1">
                <a:solidFill>
                  <a:srgbClr val="000000"/>
                </a:solidFill>
                <a:latin typeface="Times New Roman" panose="02020603050405020304" pitchFamily="18" charset="0"/>
              </a:rPr>
              <a:t>U</a:t>
            </a:r>
            <a:r>
              <a:rPr lang="zh-CN" altLang="en-US" sz="2400">
                <a:solidFill>
                  <a:srgbClr val="000000"/>
                </a:solidFill>
                <a:latin typeface="Times New Roman" panose="02020603050405020304" pitchFamily="18" charset="0"/>
              </a:rPr>
              <a:t>、</a:t>
            </a:r>
            <a:r>
              <a:rPr lang="en-US" altLang="zh-CN" sz="2400" i="1">
                <a:solidFill>
                  <a:srgbClr val="000000"/>
                </a:solidFill>
                <a:latin typeface="Times New Roman" panose="02020603050405020304" pitchFamily="18" charset="0"/>
              </a:rPr>
              <a:t>I </a:t>
            </a:r>
            <a:r>
              <a:rPr lang="zh-CN" altLang="en-US" sz="2400">
                <a:solidFill>
                  <a:srgbClr val="000000"/>
                </a:solidFill>
                <a:latin typeface="宋体" panose="02010600030101010101" pitchFamily="2" charset="-122"/>
              </a:rPr>
              <a:t>实际方向相同，即电流从“</a:t>
            </a:r>
            <a:r>
              <a:rPr lang="en-US" altLang="zh-CN" sz="2400">
                <a:solidFill>
                  <a:srgbClr val="000000"/>
                </a:solidFill>
                <a:latin typeface="宋体" panose="02010600030101010101" pitchFamily="2" charset="-122"/>
                <a:sym typeface="Symbol" panose="05050102010706020507" pitchFamily="18" charset="2"/>
              </a:rPr>
              <a:t>-</a:t>
            </a:r>
            <a:r>
              <a:rPr lang="en-US" altLang="zh-CN" sz="2400">
                <a:solidFill>
                  <a:srgbClr val="000000"/>
                </a:solidFill>
                <a:latin typeface="宋体" panose="02010600030101010101" pitchFamily="2" charset="-122"/>
              </a:rPr>
              <a:t>”</a:t>
            </a:r>
            <a:r>
              <a:rPr lang="zh-CN" altLang="en-US" sz="2400">
                <a:solidFill>
                  <a:srgbClr val="000000"/>
                </a:solidFill>
                <a:latin typeface="宋体" panose="02010600030101010101" pitchFamily="2" charset="-122"/>
              </a:rPr>
              <a:t>端流出。</a:t>
            </a:r>
          </a:p>
          <a:p>
            <a:pPr algn="ctr">
              <a:spcBef>
                <a:spcPct val="0"/>
              </a:spcBef>
              <a:buFontTx/>
              <a:buNone/>
            </a:pPr>
            <a:r>
              <a:rPr lang="zh-CN" altLang="en-US" sz="2400">
                <a:solidFill>
                  <a:srgbClr val="FF0000"/>
                </a:solidFill>
                <a:latin typeface="Bookman Old Style" panose="02050604050505020204" pitchFamily="18" charset="0"/>
              </a:rPr>
              <a:t>                                              </a:t>
            </a:r>
            <a:r>
              <a:rPr lang="zh-CN" altLang="en-US" sz="2400">
                <a:solidFill>
                  <a:srgbClr val="C00000"/>
                </a:solidFill>
                <a:latin typeface="Bookman Old Style" panose="02050604050505020204" pitchFamily="18" charset="0"/>
              </a:rPr>
              <a:t>（吸收功率）</a:t>
            </a:r>
            <a:endParaRPr lang="zh-CN" altLang="en-US" sz="2400">
              <a:solidFill>
                <a:srgbClr val="C00000"/>
              </a:solidFill>
              <a:latin typeface="宋体" panose="02010600030101010101" pitchFamily="2" charset="-122"/>
            </a:endParaRPr>
          </a:p>
        </p:txBody>
      </p:sp>
      <p:sp>
        <p:nvSpPr>
          <p:cNvPr id="18441" name="Text Box 2">
            <a:extLst>
              <a:ext uri="{FF2B5EF4-FFF2-40B4-BE49-F238E27FC236}">
                <a16:creationId xmlns:a16="http://schemas.microsoft.com/office/drawing/2014/main" id="{27E7FA00-77B7-F192-A958-D8206E58C8F0}"/>
              </a:ext>
            </a:extLst>
          </p:cNvPr>
          <p:cNvSpPr txBox="1">
            <a:spLocks noChangeArrowheads="1"/>
          </p:cNvSpPr>
          <p:nvPr/>
        </p:nvSpPr>
        <p:spPr bwMode="auto">
          <a:xfrm>
            <a:off x="457200" y="188913"/>
            <a:ext cx="4114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1.4.1</a:t>
            </a:r>
            <a:r>
              <a:rPr lang="zh-CN" altLang="en-US" sz="2600">
                <a:solidFill>
                  <a:srgbClr val="7030A0"/>
                </a:solidFill>
                <a:latin typeface="Times New Roman" panose="02020603050405020304" pitchFamily="18" charset="0"/>
                <a:ea typeface="黑体" panose="02010609060101010101" pitchFamily="49" charset="-122"/>
              </a:rPr>
              <a:t>　电源有载工作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wipe(left)">
                                      <p:cBhvr>
                                        <p:cTn id="7" dur="500"/>
                                        <p:tgtEl>
                                          <p:spTgt spid="18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8439">
                                            <p:txEl>
                                              <p:pRg st="0" end="0"/>
                                            </p:txEl>
                                          </p:spTgt>
                                        </p:tgtEl>
                                        <p:attrNameLst>
                                          <p:attrName>style.visibility</p:attrName>
                                        </p:attrNameLst>
                                      </p:cBhvr>
                                      <p:to>
                                        <p:strVal val="visible"/>
                                      </p:to>
                                    </p:set>
                                    <p:animEffect transition="in" filter="wipe(left)">
                                      <p:cBhvr>
                                        <p:cTn id="12" dur="500"/>
                                        <p:tgtEl>
                                          <p:spTgt spid="18439">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8439">
                                            <p:txEl>
                                              <p:pRg st="1" end="1"/>
                                            </p:txEl>
                                          </p:spTgt>
                                        </p:tgtEl>
                                        <p:attrNameLst>
                                          <p:attrName>style.visibility</p:attrName>
                                        </p:attrNameLst>
                                      </p:cBhvr>
                                      <p:to>
                                        <p:strVal val="visible"/>
                                      </p:to>
                                    </p:set>
                                    <p:animEffect transition="in" filter="wipe(left)">
                                      <p:cBhvr>
                                        <p:cTn id="17" dur="500"/>
                                        <p:tgtEl>
                                          <p:spTgt spid="18439">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8440">
                                            <p:txEl>
                                              <p:pRg st="0" end="0"/>
                                            </p:txEl>
                                          </p:spTgt>
                                        </p:tgtEl>
                                        <p:attrNameLst>
                                          <p:attrName>style.visibility</p:attrName>
                                        </p:attrNameLst>
                                      </p:cBhvr>
                                      <p:to>
                                        <p:strVal val="visible"/>
                                      </p:to>
                                    </p:set>
                                    <p:animEffect transition="in" filter="wipe(left)">
                                      <p:cBhvr>
                                        <p:cTn id="22" dur="500"/>
                                        <p:tgtEl>
                                          <p:spTgt spid="18440">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8440">
                                            <p:txEl>
                                              <p:pRg st="1" end="1"/>
                                            </p:txEl>
                                          </p:spTgt>
                                        </p:tgtEl>
                                        <p:attrNameLst>
                                          <p:attrName>style.visibility</p:attrName>
                                        </p:attrNameLst>
                                      </p:cBhvr>
                                      <p:to>
                                        <p:strVal val="visible"/>
                                      </p:to>
                                    </p:set>
                                    <p:animEffect transition="in" filter="wipe(left)">
                                      <p:cBhvr>
                                        <p:cTn id="27" dur="500"/>
                                        <p:tgtEl>
                                          <p:spTgt spid="18440">
                                            <p:txEl>
                                              <p:pRg st="1" end="1"/>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438"/>
                                        </p:tgtEl>
                                        <p:attrNameLst>
                                          <p:attrName>style.visibility</p:attrName>
                                        </p:attrNameLst>
                                      </p:cBhvr>
                                      <p:to>
                                        <p:strVal val="visible"/>
                                      </p:to>
                                    </p:set>
                                    <p:animEffect transition="in" filter="wipe(left)">
                                      <p:cBhvr>
                                        <p:cTn id="32" dur="500"/>
                                        <p:tgtEl>
                                          <p:spTgt spid="18438"/>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8436">
                                            <p:txEl>
                                              <p:pRg st="0" end="0"/>
                                            </p:txEl>
                                          </p:spTgt>
                                        </p:tgtEl>
                                        <p:attrNameLst>
                                          <p:attrName>style.visibility</p:attrName>
                                        </p:attrNameLst>
                                      </p:cBhvr>
                                      <p:to>
                                        <p:strVal val="visible"/>
                                      </p:to>
                                    </p:set>
                                    <p:animEffect transition="in" filter="wipe(left)">
                                      <p:cBhvr>
                                        <p:cTn id="37" dur="500"/>
                                        <p:tgtEl>
                                          <p:spTgt spid="18436">
                                            <p:txEl>
                                              <p:pRg st="0" end="0"/>
                                            </p:txEl>
                                          </p:spTgt>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18436">
                                            <p:txEl>
                                              <p:pRg st="1" end="1"/>
                                            </p:txEl>
                                          </p:spTgt>
                                        </p:tgtEl>
                                        <p:attrNameLst>
                                          <p:attrName>style.visibility</p:attrName>
                                        </p:attrNameLst>
                                      </p:cBhvr>
                                      <p:to>
                                        <p:strVal val="visible"/>
                                      </p:to>
                                    </p:set>
                                    <p:animEffect transition="in" filter="wipe(left)">
                                      <p:cBhvr>
                                        <p:cTn id="42" dur="500"/>
                                        <p:tgtEl>
                                          <p:spTgt spid="18436">
                                            <p:txEl>
                                              <p:pRg st="1" end="1"/>
                                            </p:txEl>
                                          </p:spTgt>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18435">
                                            <p:txEl>
                                              <p:pRg st="0" end="0"/>
                                            </p:txEl>
                                          </p:spTgt>
                                        </p:tgtEl>
                                        <p:attrNameLst>
                                          <p:attrName>style.visibility</p:attrName>
                                        </p:attrNameLst>
                                      </p:cBhvr>
                                      <p:to>
                                        <p:strVal val="visible"/>
                                      </p:to>
                                    </p:set>
                                    <p:animEffect transition="in" filter="wipe(left)">
                                      <p:cBhvr>
                                        <p:cTn id="47" dur="500"/>
                                        <p:tgtEl>
                                          <p:spTgt spid="18435">
                                            <p:txEl>
                                              <p:pRg st="0" end="0"/>
                                            </p:txEl>
                                          </p:spTgt>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18435">
                                            <p:txEl>
                                              <p:pRg st="1" end="1"/>
                                            </p:txEl>
                                          </p:spTgt>
                                        </p:tgtEl>
                                        <p:attrNameLst>
                                          <p:attrName>style.visibility</p:attrName>
                                        </p:attrNameLst>
                                      </p:cBhvr>
                                      <p:to>
                                        <p:strVal val="visible"/>
                                      </p:to>
                                    </p:set>
                                    <p:animEffect transition="in" filter="wipe(left)">
                                      <p:cBhvr>
                                        <p:cTn id="52" dur="500"/>
                                        <p:tgtEl>
                                          <p:spTgt spid="1843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5" grpId="0" build="p" autoUpdateAnimBg="0"/>
      <p:bldP spid="18436" grpId="0" build="p" autoUpdateAnimBg="0"/>
      <p:bldP spid="18437" grpId="0" autoUpdateAnimBg="0"/>
      <p:bldP spid="18438" grpId="0" autoUpdateAnimBg="0"/>
      <p:bldP spid="18439" grpId="0" build="p" autoUpdateAnimBg="0"/>
      <p:bldP spid="18440" grpId="0" build="p"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Text Box 4">
            <a:extLst>
              <a:ext uri="{FF2B5EF4-FFF2-40B4-BE49-F238E27FC236}">
                <a16:creationId xmlns:a16="http://schemas.microsoft.com/office/drawing/2014/main" id="{EDA96B58-8250-F3F4-04C4-EAC8CAD24750}"/>
              </a:ext>
            </a:extLst>
          </p:cNvPr>
          <p:cNvSpPr txBox="1">
            <a:spLocks noChangeArrowheads="1"/>
          </p:cNvSpPr>
          <p:nvPr/>
        </p:nvSpPr>
        <p:spPr bwMode="auto">
          <a:xfrm>
            <a:off x="995363" y="1531938"/>
            <a:ext cx="11557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400">
                <a:solidFill>
                  <a:srgbClr val="FF3300"/>
                </a:solidFill>
                <a:latin typeface="宋体" panose="02010600030101010101" pitchFamily="2" charset="-122"/>
              </a:rPr>
              <a:t>[</a:t>
            </a:r>
            <a:r>
              <a:rPr lang="zh-CN" altLang="en-US" sz="2400">
                <a:solidFill>
                  <a:srgbClr val="FF3300"/>
                </a:solidFill>
                <a:latin typeface="Times New Roman" panose="02020603050405020304" pitchFamily="18" charset="0"/>
              </a:rPr>
              <a:t>例 </a:t>
            </a:r>
            <a:r>
              <a:rPr lang="en-US" altLang="zh-CN" sz="2400">
                <a:solidFill>
                  <a:srgbClr val="FF3300"/>
                </a:solidFill>
                <a:latin typeface="Times New Roman" panose="02020603050405020304" pitchFamily="18" charset="0"/>
              </a:rPr>
              <a:t>1</a:t>
            </a:r>
            <a:r>
              <a:rPr lang="en-US" altLang="zh-CN" sz="2400">
                <a:solidFill>
                  <a:srgbClr val="FF3300"/>
                </a:solidFill>
                <a:latin typeface="宋体" panose="02010600030101010101" pitchFamily="2" charset="-122"/>
              </a:rPr>
              <a:t>]</a:t>
            </a:r>
          </a:p>
        </p:txBody>
      </p:sp>
      <p:sp>
        <p:nvSpPr>
          <p:cNvPr id="19461" name="Text Box 5">
            <a:extLst>
              <a:ext uri="{FF2B5EF4-FFF2-40B4-BE49-F238E27FC236}">
                <a16:creationId xmlns:a16="http://schemas.microsoft.com/office/drawing/2014/main" id="{3D37221F-0C56-23DE-663F-650E85FB6472}"/>
              </a:ext>
            </a:extLst>
          </p:cNvPr>
          <p:cNvSpPr txBox="1">
            <a:spLocks noChangeArrowheads="1"/>
          </p:cNvSpPr>
          <p:nvPr/>
        </p:nvSpPr>
        <p:spPr bwMode="auto">
          <a:xfrm>
            <a:off x="3268663" y="1624013"/>
            <a:ext cx="5480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已知：图中 </a:t>
            </a:r>
            <a:r>
              <a:rPr lang="en-US" altLang="zh-CN" sz="2400" i="1">
                <a:latin typeface="Times New Roman" panose="02020603050405020304" pitchFamily="18" charset="0"/>
              </a:rPr>
              <a:t>U</a:t>
            </a:r>
            <a:r>
              <a:rPr lang="en-US" altLang="zh-CN" sz="2400" baseline="-25000">
                <a:latin typeface="Times New Roman" panose="02020603050405020304" pitchFamily="18" charset="0"/>
              </a:rPr>
              <a:t>AB</a:t>
            </a:r>
            <a:r>
              <a:rPr lang="en-US" altLang="zh-CN" sz="2400">
                <a:latin typeface="Times New Roman" panose="02020603050405020304" pitchFamily="18" charset="0"/>
              </a:rPr>
              <a:t> = 3 V</a:t>
            </a:r>
            <a:r>
              <a:rPr lang="zh-CN" altLang="en-US" sz="2400">
                <a:latin typeface="Times New Roman" panose="02020603050405020304" pitchFamily="18" charset="0"/>
              </a:rPr>
              <a:t>， </a:t>
            </a:r>
            <a:r>
              <a:rPr lang="en-US" altLang="zh-CN" sz="2400" i="1">
                <a:latin typeface="Times New Roman" panose="02020603050405020304" pitchFamily="18" charset="0"/>
              </a:rPr>
              <a:t>I </a:t>
            </a:r>
            <a:r>
              <a:rPr lang="en-US" altLang="zh-CN" sz="2400">
                <a:latin typeface="Times New Roman" panose="02020603050405020304" pitchFamily="18" charset="0"/>
              </a:rPr>
              <a:t>= – 2 A</a:t>
            </a:r>
          </a:p>
        </p:txBody>
      </p:sp>
      <p:sp>
        <p:nvSpPr>
          <p:cNvPr id="19462" name="Text Box 6">
            <a:extLst>
              <a:ext uri="{FF2B5EF4-FFF2-40B4-BE49-F238E27FC236}">
                <a16:creationId xmlns:a16="http://schemas.microsoft.com/office/drawing/2014/main" id="{25324017-C0C4-A967-1F80-699B94FF07A2}"/>
              </a:ext>
            </a:extLst>
          </p:cNvPr>
          <p:cNvSpPr txBox="1">
            <a:spLocks noChangeArrowheads="1"/>
          </p:cNvSpPr>
          <p:nvPr/>
        </p:nvSpPr>
        <p:spPr bwMode="auto">
          <a:xfrm>
            <a:off x="1547813" y="3644900"/>
            <a:ext cx="5578475" cy="461963"/>
          </a:xfrm>
          <a:prstGeom prst="rect">
            <a:avLst/>
          </a:prstGeom>
          <a:noFill/>
          <a:ln>
            <a:noFill/>
          </a:ln>
        </p:spPr>
        <p:txBody>
          <a:bodyPr anchor="ctr">
            <a:spAutoFit/>
          </a:bodyPr>
          <a:lstStyle/>
          <a:p>
            <a:pPr eaLnBrk="1" hangingPunct="1">
              <a:defRPr/>
            </a:pPr>
            <a:r>
              <a:rPr lang="en-US" altLang="zh-CN" sz="2400" dirty="0">
                <a:solidFill>
                  <a:srgbClr val="0000FF"/>
                </a:solidFill>
                <a:latin typeface="宋体" pitchFamily="2" charset="-122"/>
              </a:rPr>
              <a:t>[</a:t>
            </a:r>
            <a:r>
              <a:rPr lang="zh-CN" altLang="en-US" sz="2400" dirty="0">
                <a:solidFill>
                  <a:srgbClr val="0000FF"/>
                </a:solidFill>
                <a:latin typeface="宋体" pitchFamily="2" charset="-122"/>
              </a:rPr>
              <a:t>解</a:t>
            </a:r>
            <a:r>
              <a:rPr lang="en-US" altLang="zh-CN" sz="2400" dirty="0">
                <a:solidFill>
                  <a:srgbClr val="0000FF"/>
                </a:solidFill>
                <a:latin typeface="宋体" pitchFamily="2" charset="-122"/>
              </a:rPr>
              <a:t>]</a:t>
            </a:r>
            <a:r>
              <a:rPr lang="en-US" altLang="zh-CN" sz="2400" dirty="0">
                <a:solidFill>
                  <a:srgbClr val="0000FF"/>
                </a:solidFill>
              </a:rPr>
              <a:t>  </a:t>
            </a:r>
            <a:r>
              <a:rPr lang="en-US" altLang="zh-CN" sz="2400" i="1" dirty="0">
                <a:solidFill>
                  <a:srgbClr val="0000FF"/>
                </a:solidFill>
              </a:rPr>
              <a:t>P </a:t>
            </a:r>
            <a:r>
              <a:rPr lang="en-US" altLang="zh-CN" sz="2400" dirty="0">
                <a:solidFill>
                  <a:srgbClr val="0000FF"/>
                </a:solidFill>
              </a:rPr>
              <a:t>= </a:t>
            </a:r>
            <a:r>
              <a:rPr lang="en-US" altLang="zh-CN" sz="2400" i="1" dirty="0">
                <a:solidFill>
                  <a:srgbClr val="0000FF"/>
                </a:solidFill>
              </a:rPr>
              <a:t>UI</a:t>
            </a:r>
            <a:r>
              <a:rPr lang="en-US" altLang="zh-CN" sz="2400" dirty="0">
                <a:solidFill>
                  <a:srgbClr val="0000FF"/>
                </a:solidFill>
              </a:rPr>
              <a:t> =</a:t>
            </a:r>
            <a:r>
              <a:rPr lang="en-US" altLang="zh-CN" sz="2400" dirty="0">
                <a:solidFill>
                  <a:srgbClr val="0000FF"/>
                </a:solidFill>
                <a:effectLst>
                  <a:outerShdw blurRad="38100" dist="38100" dir="2700000" algn="tl">
                    <a:srgbClr val="C0C0C0"/>
                  </a:outerShdw>
                </a:effectLst>
              </a:rPr>
              <a:t> </a:t>
            </a:r>
            <a:r>
              <a:rPr lang="en-US" altLang="zh-CN" sz="2400" dirty="0">
                <a:solidFill>
                  <a:srgbClr val="0000FF"/>
                </a:solidFill>
              </a:rPr>
              <a:t>(–2) </a:t>
            </a:r>
            <a:r>
              <a:rPr lang="en-US" altLang="zh-CN" sz="2400" dirty="0">
                <a:solidFill>
                  <a:srgbClr val="0000FF"/>
                </a:solidFill>
                <a:sym typeface="Symbol" pitchFamily="18" charset="2"/>
              </a:rPr>
              <a:t> </a:t>
            </a:r>
            <a:r>
              <a:rPr lang="en-US" altLang="zh-CN" sz="2400" dirty="0">
                <a:solidFill>
                  <a:srgbClr val="0000FF"/>
                </a:solidFill>
              </a:rPr>
              <a:t>3 W = – 6 W</a:t>
            </a:r>
          </a:p>
        </p:txBody>
      </p:sp>
      <p:sp>
        <p:nvSpPr>
          <p:cNvPr id="19463" name="Text Box 7">
            <a:extLst>
              <a:ext uri="{FF2B5EF4-FFF2-40B4-BE49-F238E27FC236}">
                <a16:creationId xmlns:a16="http://schemas.microsoft.com/office/drawing/2014/main" id="{8678FD39-C404-C2B0-AA58-F0E367EDD6F0}"/>
              </a:ext>
            </a:extLst>
          </p:cNvPr>
          <p:cNvSpPr txBox="1">
            <a:spLocks noChangeArrowheads="1"/>
          </p:cNvSpPr>
          <p:nvPr/>
        </p:nvSpPr>
        <p:spPr bwMode="auto">
          <a:xfrm>
            <a:off x="3268663" y="2308225"/>
            <a:ext cx="52514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求：</a:t>
            </a:r>
            <a:r>
              <a:rPr lang="en-US" altLang="zh-CN" sz="2400">
                <a:latin typeface="Times New Roman" panose="02020603050405020304" pitchFamily="18" charset="0"/>
              </a:rPr>
              <a:t>N </a:t>
            </a:r>
            <a:r>
              <a:rPr lang="zh-CN" altLang="en-US" sz="2400">
                <a:latin typeface="Times New Roman" panose="02020603050405020304" pitchFamily="18" charset="0"/>
              </a:rPr>
              <a:t>的功率，并说明它是电源还</a:t>
            </a:r>
          </a:p>
          <a:p>
            <a:pPr algn="just" eaLnBrk="1" hangingPunct="1">
              <a:spcBef>
                <a:spcPct val="0"/>
              </a:spcBef>
              <a:buFontTx/>
              <a:buNone/>
            </a:pPr>
            <a:r>
              <a:rPr lang="zh-CN" altLang="en-US" sz="2400">
                <a:latin typeface="Times New Roman" panose="02020603050405020304" pitchFamily="18" charset="0"/>
              </a:rPr>
              <a:t>　　是负载</a:t>
            </a:r>
          </a:p>
        </p:txBody>
      </p:sp>
      <p:sp>
        <p:nvSpPr>
          <p:cNvPr id="19464" name="Text Box 8">
            <a:extLst>
              <a:ext uri="{FF2B5EF4-FFF2-40B4-BE49-F238E27FC236}">
                <a16:creationId xmlns:a16="http://schemas.microsoft.com/office/drawing/2014/main" id="{281A9BF3-E0DF-58C3-CAE7-E17FD14A0DBB}"/>
              </a:ext>
            </a:extLst>
          </p:cNvPr>
          <p:cNvSpPr txBox="1">
            <a:spLocks noChangeArrowheads="1"/>
          </p:cNvSpPr>
          <p:nvPr/>
        </p:nvSpPr>
        <p:spPr bwMode="auto">
          <a:xfrm>
            <a:off x="1708150" y="4224338"/>
            <a:ext cx="57435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因为此例中电压、电流的参考方向相同</a:t>
            </a:r>
          </a:p>
        </p:txBody>
      </p:sp>
      <p:sp>
        <p:nvSpPr>
          <p:cNvPr id="19465" name="Text Box 9">
            <a:extLst>
              <a:ext uri="{FF2B5EF4-FFF2-40B4-BE49-F238E27FC236}">
                <a16:creationId xmlns:a16="http://schemas.microsoft.com/office/drawing/2014/main" id="{4341FBDC-3A31-06C9-8249-4BC278F4ADE9}"/>
              </a:ext>
            </a:extLst>
          </p:cNvPr>
          <p:cNvSpPr txBox="1">
            <a:spLocks noChangeArrowheads="1"/>
          </p:cNvSpPr>
          <p:nvPr/>
        </p:nvSpPr>
        <p:spPr bwMode="auto">
          <a:xfrm>
            <a:off x="1692275" y="4797425"/>
            <a:ext cx="58547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而 </a:t>
            </a:r>
            <a:r>
              <a:rPr lang="en-US" altLang="zh-CN" sz="2400">
                <a:solidFill>
                  <a:srgbClr val="0000FF"/>
                </a:solidFill>
                <a:latin typeface="Times New Roman" panose="02020603050405020304" pitchFamily="18" charset="0"/>
              </a:rPr>
              <a:t>P </a:t>
            </a:r>
            <a:r>
              <a:rPr lang="zh-CN" altLang="en-US" sz="2400">
                <a:solidFill>
                  <a:srgbClr val="0000FF"/>
                </a:solidFill>
                <a:latin typeface="Times New Roman" panose="02020603050405020304" pitchFamily="18" charset="0"/>
              </a:rPr>
              <a:t>为负值，所以 </a:t>
            </a:r>
            <a:r>
              <a:rPr lang="en-US" altLang="zh-CN" sz="2400">
                <a:solidFill>
                  <a:srgbClr val="0000FF"/>
                </a:solidFill>
                <a:latin typeface="Times New Roman" panose="02020603050405020304" pitchFamily="18" charset="0"/>
              </a:rPr>
              <a:t>N </a:t>
            </a:r>
            <a:r>
              <a:rPr lang="zh-CN" altLang="en-US" sz="2400">
                <a:solidFill>
                  <a:srgbClr val="0000FF"/>
                </a:solidFill>
                <a:latin typeface="Times New Roman" panose="02020603050405020304" pitchFamily="18" charset="0"/>
              </a:rPr>
              <a:t>发出功率</a:t>
            </a:r>
            <a:r>
              <a:rPr lang="en-US" altLang="zh-CN" sz="24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是电源。</a:t>
            </a:r>
          </a:p>
        </p:txBody>
      </p:sp>
      <p:sp>
        <p:nvSpPr>
          <p:cNvPr id="19466" name="Text Box 10">
            <a:extLst>
              <a:ext uri="{FF2B5EF4-FFF2-40B4-BE49-F238E27FC236}">
                <a16:creationId xmlns:a16="http://schemas.microsoft.com/office/drawing/2014/main" id="{047EF4A1-CD0E-4365-7578-AAC7C8BEF687}"/>
              </a:ext>
            </a:extLst>
          </p:cNvPr>
          <p:cNvSpPr txBox="1">
            <a:spLocks noChangeArrowheads="1"/>
          </p:cNvSpPr>
          <p:nvPr/>
        </p:nvSpPr>
        <p:spPr bwMode="auto">
          <a:xfrm>
            <a:off x="2771775" y="5403850"/>
            <a:ext cx="42703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zh-CN" altLang="en-US" sz="2400">
                <a:solidFill>
                  <a:srgbClr val="FF00FF"/>
                </a:solidFill>
                <a:latin typeface="Times New Roman" panose="02020603050405020304" pitchFamily="18" charset="0"/>
              </a:rPr>
              <a:t>想一想，若根据电压电流</a:t>
            </a:r>
          </a:p>
          <a:p>
            <a:pPr algn="ctr" eaLnBrk="1" hangingPunct="1">
              <a:lnSpc>
                <a:spcPct val="110000"/>
              </a:lnSpc>
              <a:spcBef>
                <a:spcPct val="0"/>
              </a:spcBef>
              <a:buFontTx/>
              <a:buNone/>
            </a:pPr>
            <a:r>
              <a:rPr lang="zh-CN" altLang="en-US" sz="2400">
                <a:solidFill>
                  <a:srgbClr val="FF00FF"/>
                </a:solidFill>
                <a:latin typeface="Times New Roman" panose="02020603050405020304" pitchFamily="18" charset="0"/>
              </a:rPr>
              <a:t>的实际方向应如何分析？</a:t>
            </a:r>
          </a:p>
        </p:txBody>
      </p:sp>
      <p:grpSp>
        <p:nvGrpSpPr>
          <p:cNvPr id="2" name="Group 11">
            <a:extLst>
              <a:ext uri="{FF2B5EF4-FFF2-40B4-BE49-F238E27FC236}">
                <a16:creationId xmlns:a16="http://schemas.microsoft.com/office/drawing/2014/main" id="{3DF3225C-3C14-091C-3A05-7296693A8E08}"/>
              </a:ext>
            </a:extLst>
          </p:cNvPr>
          <p:cNvGrpSpPr>
            <a:grpSpLocks/>
          </p:cNvGrpSpPr>
          <p:nvPr/>
        </p:nvGrpSpPr>
        <p:grpSpPr bwMode="auto">
          <a:xfrm>
            <a:off x="2089150" y="1304925"/>
            <a:ext cx="966788" cy="2195513"/>
            <a:chOff x="0" y="0"/>
            <a:chExt cx="609" cy="1383"/>
          </a:xfrm>
        </p:grpSpPr>
        <p:sp>
          <p:nvSpPr>
            <p:cNvPr id="19469" name="Text Box 12">
              <a:extLst>
                <a:ext uri="{FF2B5EF4-FFF2-40B4-BE49-F238E27FC236}">
                  <a16:creationId xmlns:a16="http://schemas.microsoft.com/office/drawing/2014/main" id="{73D97683-6E97-9DE3-B3A2-F3A5D26FF303}"/>
                </a:ext>
              </a:extLst>
            </p:cNvPr>
            <p:cNvSpPr txBox="1">
              <a:spLocks noChangeArrowheads="1"/>
            </p:cNvSpPr>
            <p:nvPr/>
          </p:nvSpPr>
          <p:spPr bwMode="auto">
            <a:xfrm>
              <a:off x="116" y="614"/>
              <a:ext cx="331" cy="291"/>
            </a:xfrm>
            <a:prstGeom prst="rect">
              <a:avLst/>
            </a:prstGeom>
            <a:noFill/>
            <a:ln w="38100">
              <a:solidFill>
                <a:srgbClr val="6600FF"/>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D60093"/>
                  </a:solidFill>
                  <a:latin typeface="Times New Roman" panose="02020603050405020304" pitchFamily="18" charset="0"/>
                </a:rPr>
                <a:t>N</a:t>
              </a:r>
            </a:p>
          </p:txBody>
        </p:sp>
        <p:sp>
          <p:nvSpPr>
            <p:cNvPr id="19470" name="Line 13">
              <a:extLst>
                <a:ext uri="{FF2B5EF4-FFF2-40B4-BE49-F238E27FC236}">
                  <a16:creationId xmlns:a16="http://schemas.microsoft.com/office/drawing/2014/main" id="{24AC659E-D7C9-0A39-9755-E825686C0826}"/>
                </a:ext>
              </a:extLst>
            </p:cNvPr>
            <p:cNvSpPr>
              <a:spLocks noChangeShapeType="1"/>
            </p:cNvSpPr>
            <p:nvPr/>
          </p:nvSpPr>
          <p:spPr bwMode="auto">
            <a:xfrm>
              <a:off x="279" y="260"/>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71" name="Line 14">
              <a:extLst>
                <a:ext uri="{FF2B5EF4-FFF2-40B4-BE49-F238E27FC236}">
                  <a16:creationId xmlns:a16="http://schemas.microsoft.com/office/drawing/2014/main" id="{2A6D26FF-8551-0B88-3A2E-9E2075206851}"/>
                </a:ext>
              </a:extLst>
            </p:cNvPr>
            <p:cNvSpPr>
              <a:spLocks noChangeShapeType="1"/>
            </p:cNvSpPr>
            <p:nvPr/>
          </p:nvSpPr>
          <p:spPr bwMode="auto">
            <a:xfrm>
              <a:off x="279" y="932"/>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9472" name="Text Box 15">
              <a:extLst>
                <a:ext uri="{FF2B5EF4-FFF2-40B4-BE49-F238E27FC236}">
                  <a16:creationId xmlns:a16="http://schemas.microsoft.com/office/drawing/2014/main" id="{A234F3B8-86E5-81C9-FF15-68EA533D2383}"/>
                </a:ext>
              </a:extLst>
            </p:cNvPr>
            <p:cNvSpPr txBox="1">
              <a:spLocks noChangeArrowheads="1"/>
            </p:cNvSpPr>
            <p:nvPr/>
          </p:nvSpPr>
          <p:spPr bwMode="auto">
            <a:xfrm>
              <a:off x="26" y="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FF"/>
                  </a:solidFill>
                  <a:latin typeface="Times New Roman" panose="02020603050405020304" pitchFamily="18" charset="0"/>
                </a:rPr>
                <a:t>A</a:t>
              </a:r>
            </a:p>
          </p:txBody>
        </p:sp>
        <p:sp>
          <p:nvSpPr>
            <p:cNvPr id="19473" name="Text Box 16">
              <a:extLst>
                <a:ext uri="{FF2B5EF4-FFF2-40B4-BE49-F238E27FC236}">
                  <a16:creationId xmlns:a16="http://schemas.microsoft.com/office/drawing/2014/main" id="{3BF19297-ECF9-0003-2322-DA4ED493B86D}"/>
                </a:ext>
              </a:extLst>
            </p:cNvPr>
            <p:cNvSpPr txBox="1">
              <a:spLocks noChangeArrowheads="1"/>
            </p:cNvSpPr>
            <p:nvPr/>
          </p:nvSpPr>
          <p:spPr bwMode="auto">
            <a:xfrm>
              <a:off x="0" y="1095"/>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FF"/>
                  </a:solidFill>
                  <a:latin typeface="Times New Roman" panose="02020603050405020304" pitchFamily="18" charset="0"/>
                </a:rPr>
                <a:t>B</a:t>
              </a:r>
            </a:p>
          </p:txBody>
        </p:sp>
        <p:sp>
          <p:nvSpPr>
            <p:cNvPr id="19474" name="Text Box 17">
              <a:extLst>
                <a:ext uri="{FF2B5EF4-FFF2-40B4-BE49-F238E27FC236}">
                  <a16:creationId xmlns:a16="http://schemas.microsoft.com/office/drawing/2014/main" id="{177E933D-16C2-F8C7-4A3F-592AB418CCB5}"/>
                </a:ext>
              </a:extLst>
            </p:cNvPr>
            <p:cNvSpPr txBox="1">
              <a:spLocks noChangeArrowheads="1"/>
            </p:cNvSpPr>
            <p:nvPr/>
          </p:nvSpPr>
          <p:spPr bwMode="auto">
            <a:xfrm>
              <a:off x="418" y="240"/>
              <a:ext cx="1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I</a:t>
              </a:r>
            </a:p>
          </p:txBody>
        </p:sp>
        <p:sp>
          <p:nvSpPr>
            <p:cNvPr id="3" name="Line 18">
              <a:extLst>
                <a:ext uri="{FF2B5EF4-FFF2-40B4-BE49-F238E27FC236}">
                  <a16:creationId xmlns:a16="http://schemas.microsoft.com/office/drawing/2014/main" id="{E3CEC1D1-C444-9469-894C-A6D5B7E8C99D}"/>
                </a:ext>
              </a:extLst>
            </p:cNvPr>
            <p:cNvSpPr>
              <a:spLocks noChangeShapeType="1"/>
            </p:cNvSpPr>
            <p:nvPr/>
          </p:nvSpPr>
          <p:spPr bwMode="auto">
            <a:xfrm rot="5400000">
              <a:off x="205" y="388"/>
              <a:ext cx="305"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9475" name="AutoShape 19">
            <a:extLst>
              <a:ext uri="{FF2B5EF4-FFF2-40B4-BE49-F238E27FC236}">
                <a16:creationId xmlns:a16="http://schemas.microsoft.com/office/drawing/2014/main" id="{8AD7DA48-C6B1-42B2-1365-BE8DEB2CC795}"/>
              </a:ext>
            </a:extLst>
          </p:cNvPr>
          <p:cNvSpPr>
            <a:spLocks noChangeArrowheads="1"/>
          </p:cNvSpPr>
          <p:nvPr/>
        </p:nvSpPr>
        <p:spPr bwMode="auto">
          <a:xfrm>
            <a:off x="1979613" y="5556250"/>
            <a:ext cx="685800" cy="609600"/>
          </a:xfrm>
          <a:prstGeom prst="smileyFace">
            <a:avLst>
              <a:gd name="adj" fmla="val 4653"/>
            </a:avLst>
          </a:prstGeom>
          <a:noFill/>
          <a:ln w="38100">
            <a:solidFill>
              <a:srgbClr val="FF0066"/>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4" name="Text Box 2">
            <a:extLst>
              <a:ext uri="{FF2B5EF4-FFF2-40B4-BE49-F238E27FC236}">
                <a16:creationId xmlns:a16="http://schemas.microsoft.com/office/drawing/2014/main" id="{A58A96A6-7F9D-41DB-9A60-14A275B68804}"/>
              </a:ext>
            </a:extLst>
          </p:cNvPr>
          <p:cNvSpPr txBox="1">
            <a:spLocks noChangeArrowheads="1"/>
          </p:cNvSpPr>
          <p:nvPr/>
        </p:nvSpPr>
        <p:spPr bwMode="auto">
          <a:xfrm>
            <a:off x="395288" y="908050"/>
            <a:ext cx="3794125" cy="461963"/>
          </a:xfrm>
          <a:prstGeom prst="rect">
            <a:avLst/>
          </a:prstGeom>
          <a:noFill/>
          <a:ln>
            <a:noFill/>
          </a:ln>
        </p:spPr>
        <p:txBody>
          <a:bodyPr>
            <a:spAutoFit/>
          </a:bodyPr>
          <a:lstStyle/>
          <a:p>
            <a:pPr algn="ctr">
              <a:defRPr/>
            </a:pPr>
            <a:r>
              <a:rPr lang="en-US" altLang="zh-CN" sz="2400" dirty="0">
                <a:solidFill>
                  <a:srgbClr val="C00000"/>
                </a:solidFill>
                <a:effectLst>
                  <a:outerShdw blurRad="38100" dist="38100" dir="2700000" algn="tl">
                    <a:srgbClr val="C0C0C0"/>
                  </a:outerShdw>
                </a:effectLst>
              </a:rPr>
              <a:t>(3) </a:t>
            </a:r>
            <a:r>
              <a:rPr lang="zh-CN" altLang="en-US" sz="2400" dirty="0">
                <a:solidFill>
                  <a:srgbClr val="C00000"/>
                </a:solidFill>
                <a:effectLst>
                  <a:outerShdw blurRad="38100" dist="38100" dir="2700000" algn="tl">
                    <a:srgbClr val="C0C0C0"/>
                  </a:outerShdw>
                </a:effectLst>
                <a:latin typeface="Bookman Old Style" pitchFamily="18" charset="0"/>
              </a:rPr>
              <a:t>电源与负载的判别</a:t>
            </a:r>
          </a:p>
        </p:txBody>
      </p:sp>
      <p:sp>
        <p:nvSpPr>
          <p:cNvPr id="19468" name="Text Box 2">
            <a:extLst>
              <a:ext uri="{FF2B5EF4-FFF2-40B4-BE49-F238E27FC236}">
                <a16:creationId xmlns:a16="http://schemas.microsoft.com/office/drawing/2014/main" id="{B0E00590-2767-BFBF-BAC3-73CAF9C752C9}"/>
              </a:ext>
            </a:extLst>
          </p:cNvPr>
          <p:cNvSpPr txBox="1">
            <a:spLocks noChangeArrowheads="1"/>
          </p:cNvSpPr>
          <p:nvPr/>
        </p:nvSpPr>
        <p:spPr bwMode="auto">
          <a:xfrm>
            <a:off x="457200" y="276225"/>
            <a:ext cx="4114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1.4.1</a:t>
            </a:r>
            <a:r>
              <a:rPr lang="zh-CN" altLang="en-US" sz="2600">
                <a:solidFill>
                  <a:srgbClr val="7030A0"/>
                </a:solidFill>
                <a:latin typeface="Times New Roman" panose="02020603050405020304" pitchFamily="18" charset="0"/>
                <a:ea typeface="黑体" panose="02010609060101010101" pitchFamily="49" charset="-122"/>
              </a:rPr>
              <a:t>　电源有载工作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9460"/>
                                        </p:tgtEl>
                                        <p:attrNameLst>
                                          <p:attrName>style.visibility</p:attrName>
                                        </p:attrNameLst>
                                      </p:cBhvr>
                                      <p:to>
                                        <p:strVal val="visible"/>
                                      </p:to>
                                    </p:set>
                                    <p:animEffect transition="in" filter="dissolve">
                                      <p:cBhvr>
                                        <p:cTn id="7" dur="500"/>
                                        <p:tgtEl>
                                          <p:spTgt spid="194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in)">
                                      <p:cBhvr>
                                        <p:cTn id="12" dur="500"/>
                                        <p:tgtEl>
                                          <p:spTgt spid="2"/>
                                        </p:tgtEl>
                                      </p:cBhvr>
                                    </p:animEffect>
                                  </p:childTnLst>
                                </p:cTn>
                              </p:par>
                            </p:childTnLst>
                          </p:cTn>
                        </p:par>
                        <p:par>
                          <p:cTn id="13" fill="hold" nodeType="afterGroup">
                            <p:stCondLst>
                              <p:cond delay="500"/>
                            </p:stCondLst>
                            <p:childTnLst>
                              <p:par>
                                <p:cTn id="14" presetID="9" presetClass="entr" presetSubtype="0" fill="hold" grpId="0" nodeType="afterEffect">
                                  <p:stCondLst>
                                    <p:cond delay="1000"/>
                                  </p:stCondLst>
                                  <p:childTnLst>
                                    <p:set>
                                      <p:cBhvr>
                                        <p:cTn id="15" dur="1" fill="hold">
                                          <p:stCondLst>
                                            <p:cond delay="0"/>
                                          </p:stCondLst>
                                        </p:cTn>
                                        <p:tgtEl>
                                          <p:spTgt spid="19461"/>
                                        </p:tgtEl>
                                        <p:attrNameLst>
                                          <p:attrName>style.visibility</p:attrName>
                                        </p:attrNameLst>
                                      </p:cBhvr>
                                      <p:to>
                                        <p:strVal val="visible"/>
                                      </p:to>
                                    </p:set>
                                    <p:animEffect transition="in" filter="dissolve">
                                      <p:cBhvr>
                                        <p:cTn id="16" dur="500"/>
                                        <p:tgtEl>
                                          <p:spTgt spid="19461"/>
                                        </p:tgtEl>
                                      </p:cBhvr>
                                    </p:animEffect>
                                  </p:childTnLst>
                                </p:cTn>
                              </p:par>
                            </p:childTnLst>
                          </p:cTn>
                        </p:par>
                        <p:par>
                          <p:cTn id="17" fill="hold" nodeType="afterGroup">
                            <p:stCondLst>
                              <p:cond delay="2000"/>
                            </p:stCondLst>
                            <p:childTnLst>
                              <p:par>
                                <p:cTn id="18" presetID="9" presetClass="entr" presetSubtype="0" fill="hold" grpId="0" nodeType="afterEffect">
                                  <p:stCondLst>
                                    <p:cond delay="1000"/>
                                  </p:stCondLst>
                                  <p:childTnLst>
                                    <p:set>
                                      <p:cBhvr>
                                        <p:cTn id="19" dur="1" fill="hold">
                                          <p:stCondLst>
                                            <p:cond delay="0"/>
                                          </p:stCondLst>
                                        </p:cTn>
                                        <p:tgtEl>
                                          <p:spTgt spid="19463"/>
                                        </p:tgtEl>
                                        <p:attrNameLst>
                                          <p:attrName>style.visibility</p:attrName>
                                        </p:attrNameLst>
                                      </p:cBhvr>
                                      <p:to>
                                        <p:strVal val="visible"/>
                                      </p:to>
                                    </p:set>
                                    <p:animEffect transition="in" filter="dissolve">
                                      <p:cBhvr>
                                        <p:cTn id="20" dur="500"/>
                                        <p:tgtEl>
                                          <p:spTgt spid="19463"/>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9462"/>
                                        </p:tgtEl>
                                        <p:attrNameLst>
                                          <p:attrName>style.visibility</p:attrName>
                                        </p:attrNameLst>
                                      </p:cBhvr>
                                      <p:to>
                                        <p:strVal val="visible"/>
                                      </p:to>
                                    </p:set>
                                    <p:animEffect transition="in" filter="dissolve">
                                      <p:cBhvr>
                                        <p:cTn id="25" dur="500"/>
                                        <p:tgtEl>
                                          <p:spTgt spid="1946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9464"/>
                                        </p:tgtEl>
                                        <p:attrNameLst>
                                          <p:attrName>style.visibility</p:attrName>
                                        </p:attrNameLst>
                                      </p:cBhvr>
                                      <p:to>
                                        <p:strVal val="visible"/>
                                      </p:to>
                                    </p:set>
                                    <p:animEffect transition="in" filter="dissolve">
                                      <p:cBhvr>
                                        <p:cTn id="30" dur="500"/>
                                        <p:tgtEl>
                                          <p:spTgt spid="1946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19465"/>
                                        </p:tgtEl>
                                        <p:attrNameLst>
                                          <p:attrName>style.visibility</p:attrName>
                                        </p:attrNameLst>
                                      </p:cBhvr>
                                      <p:to>
                                        <p:strVal val="visible"/>
                                      </p:to>
                                    </p:set>
                                    <p:animEffect transition="in" filter="dissolve">
                                      <p:cBhvr>
                                        <p:cTn id="35" dur="500"/>
                                        <p:tgtEl>
                                          <p:spTgt spid="1946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19" presetClass="entr" presetSubtype="10" fill="hold" grpId="0" nodeType="clickEffect">
                                  <p:stCondLst>
                                    <p:cond delay="0"/>
                                  </p:stCondLst>
                                  <p:childTnLst>
                                    <p:set>
                                      <p:cBhvr>
                                        <p:cTn id="39" dur="1" fill="hold">
                                          <p:stCondLst>
                                            <p:cond delay="0"/>
                                          </p:stCondLst>
                                        </p:cTn>
                                        <p:tgtEl>
                                          <p:spTgt spid="19475"/>
                                        </p:tgtEl>
                                        <p:attrNameLst>
                                          <p:attrName>style.visibility</p:attrName>
                                        </p:attrNameLst>
                                      </p:cBhvr>
                                      <p:to>
                                        <p:strVal val="visible"/>
                                      </p:to>
                                    </p:set>
                                    <p:anim calcmode="lin" valueType="num">
                                      <p:cBhvr>
                                        <p:cTn id="40" dur="5000" fill="hold"/>
                                        <p:tgtEl>
                                          <p:spTgt spid="19475"/>
                                        </p:tgtEl>
                                        <p:attrNameLst>
                                          <p:attrName>ppt_w</p:attrName>
                                        </p:attrNameLst>
                                      </p:cBhvr>
                                      <p:tavLst>
                                        <p:tav tm="0" fmla="#ppt_w*sin(2.5*pi*$)">
                                          <p:val>
                                            <p:fltVal val="0"/>
                                          </p:val>
                                        </p:tav>
                                        <p:tav tm="100000">
                                          <p:val>
                                            <p:fltVal val="1"/>
                                          </p:val>
                                        </p:tav>
                                      </p:tavLst>
                                    </p:anim>
                                    <p:anim calcmode="lin" valueType="num">
                                      <p:cBhvr>
                                        <p:cTn id="41" dur="5000" fill="hold"/>
                                        <p:tgtEl>
                                          <p:spTgt spid="19475"/>
                                        </p:tgtEl>
                                        <p:attrNameLst>
                                          <p:attrName>ppt_h</p:attrName>
                                        </p:attrNameLst>
                                      </p:cBhvr>
                                      <p:tavLst>
                                        <p:tav tm="0">
                                          <p:val>
                                            <p:strVal val="#ppt_h"/>
                                          </p:val>
                                        </p:tav>
                                        <p:tav tm="100000">
                                          <p:val>
                                            <p:strVal val="#ppt_h"/>
                                          </p:val>
                                        </p:tav>
                                      </p:tavLst>
                                    </p:anim>
                                  </p:childTnLst>
                                </p:cTn>
                              </p:par>
                            </p:childTnLst>
                          </p:cTn>
                        </p:par>
                        <p:par>
                          <p:cTn id="42" fill="hold" nodeType="afterGroup">
                            <p:stCondLst>
                              <p:cond delay="5000"/>
                            </p:stCondLst>
                            <p:childTnLst>
                              <p:par>
                                <p:cTn id="43" presetID="9" presetClass="entr" presetSubtype="0" fill="hold" grpId="0" nodeType="afterEffect">
                                  <p:stCondLst>
                                    <p:cond delay="0"/>
                                  </p:stCondLst>
                                  <p:childTnLst>
                                    <p:set>
                                      <p:cBhvr>
                                        <p:cTn id="44" dur="1" fill="hold">
                                          <p:stCondLst>
                                            <p:cond delay="0"/>
                                          </p:stCondLst>
                                        </p:cTn>
                                        <p:tgtEl>
                                          <p:spTgt spid="19466"/>
                                        </p:tgtEl>
                                        <p:attrNameLst>
                                          <p:attrName>style.visibility</p:attrName>
                                        </p:attrNameLst>
                                      </p:cBhvr>
                                      <p:to>
                                        <p:strVal val="visible"/>
                                      </p:to>
                                    </p:set>
                                    <p:animEffect transition="in" filter="dissolve">
                                      <p:cBhvr>
                                        <p:cTn id="45" dur="500"/>
                                        <p:tgtEl>
                                          <p:spTgt spid="19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0" grpId="0" autoUpdateAnimBg="0"/>
      <p:bldP spid="19461" grpId="0" autoUpdateAnimBg="0"/>
      <p:bldP spid="19462" grpId="0" autoUpdateAnimBg="0"/>
      <p:bldP spid="19463" grpId="0" autoUpdateAnimBg="0"/>
      <p:bldP spid="19464" grpId="0" autoUpdateAnimBg="0"/>
      <p:bldP spid="19465" grpId="0" autoUpdateAnimBg="0"/>
      <p:bldP spid="19466" grpId="0" autoUpdateAnimBg="0"/>
      <p:bldP spid="19475" grpId="0" animBg="1"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ext Box 3">
            <a:extLst>
              <a:ext uri="{FF2B5EF4-FFF2-40B4-BE49-F238E27FC236}">
                <a16:creationId xmlns:a16="http://schemas.microsoft.com/office/drawing/2014/main" id="{F2E40449-B6D2-B2B1-C854-6981A110209A}"/>
              </a:ext>
            </a:extLst>
          </p:cNvPr>
          <p:cNvSpPr txBox="1">
            <a:spLocks noChangeArrowheads="1"/>
          </p:cNvSpPr>
          <p:nvPr/>
        </p:nvSpPr>
        <p:spPr bwMode="auto">
          <a:xfrm>
            <a:off x="755650" y="1382713"/>
            <a:ext cx="67691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zh-CN" altLang="en-US" sz="2400">
                <a:solidFill>
                  <a:srgbClr val="000000"/>
                </a:solidFill>
                <a:latin typeface="Times New Roman" panose="02020603050405020304" pitchFamily="18" charset="0"/>
              </a:rPr>
              <a:t>额定值</a:t>
            </a:r>
            <a:r>
              <a:rPr lang="en-US" altLang="zh-CN" sz="2400">
                <a:solidFill>
                  <a:srgbClr val="000000"/>
                </a:solidFill>
                <a:latin typeface="Times New Roman" panose="02020603050405020304" pitchFamily="18" charset="0"/>
              </a:rPr>
              <a:t>:  </a:t>
            </a:r>
            <a:r>
              <a:rPr lang="zh-CN" altLang="en-US" sz="2400">
                <a:solidFill>
                  <a:srgbClr val="000000"/>
                </a:solidFill>
                <a:latin typeface="Times New Roman" panose="02020603050405020304" pitchFamily="18" charset="0"/>
              </a:rPr>
              <a:t>电气设备在正常运行时的规定使用值</a:t>
            </a:r>
          </a:p>
        </p:txBody>
      </p:sp>
      <p:graphicFrame>
        <p:nvGraphicFramePr>
          <p:cNvPr id="20483" name="Object 3">
            <a:extLst>
              <a:ext uri="{FF2B5EF4-FFF2-40B4-BE49-F238E27FC236}">
                <a16:creationId xmlns:a16="http://schemas.microsoft.com/office/drawing/2014/main" id="{C9D65E36-2538-CFBB-0819-8ACFC088B365}"/>
              </a:ext>
            </a:extLst>
          </p:cNvPr>
          <p:cNvGraphicFramePr>
            <a:graphicFrameLocks noChangeAspect="1"/>
          </p:cNvGraphicFramePr>
          <p:nvPr/>
        </p:nvGraphicFramePr>
        <p:xfrm>
          <a:off x="4624388" y="5967413"/>
          <a:ext cx="112712" cy="214312"/>
        </p:xfrm>
        <a:graphic>
          <a:graphicData uri="http://schemas.openxmlformats.org/presentationml/2006/ole">
            <mc:AlternateContent xmlns:mc="http://schemas.openxmlformats.org/markup-compatibility/2006">
              <mc:Choice xmlns:v="urn:schemas-microsoft-com:vml" Requires="v">
                <p:oleObj r:id="rId2" imgW="114449" imgH="216181" progId="Equation.3">
                  <p:embed/>
                </p:oleObj>
              </mc:Choice>
              <mc:Fallback>
                <p:oleObj r:id="rId2" imgW="114449" imgH="216181"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4388" y="5967413"/>
                        <a:ext cx="112712" cy="2143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9">
            <a:extLst>
              <a:ext uri="{FF2B5EF4-FFF2-40B4-BE49-F238E27FC236}">
                <a16:creationId xmlns:a16="http://schemas.microsoft.com/office/drawing/2014/main" id="{131E482B-7DE4-5AAD-C4D4-58488FC53390}"/>
              </a:ext>
            </a:extLst>
          </p:cNvPr>
          <p:cNvGrpSpPr>
            <a:grpSpLocks/>
          </p:cNvGrpSpPr>
          <p:nvPr/>
        </p:nvGrpSpPr>
        <p:grpSpPr bwMode="auto">
          <a:xfrm>
            <a:off x="600075" y="1887538"/>
            <a:ext cx="6577013" cy="893762"/>
            <a:chOff x="-8" y="-19"/>
            <a:chExt cx="4552" cy="563"/>
          </a:xfrm>
        </p:grpSpPr>
        <p:sp>
          <p:nvSpPr>
            <p:cNvPr id="20493" name="Text Box 10">
              <a:extLst>
                <a:ext uri="{FF2B5EF4-FFF2-40B4-BE49-F238E27FC236}">
                  <a16:creationId xmlns:a16="http://schemas.microsoft.com/office/drawing/2014/main" id="{5E2E8218-5E60-F2F2-DB39-1EDADFA55FD0}"/>
                </a:ext>
              </a:extLst>
            </p:cNvPr>
            <p:cNvSpPr txBox="1">
              <a:spLocks noChangeArrowheads="1"/>
            </p:cNvSpPr>
            <p:nvPr/>
          </p:nvSpPr>
          <p:spPr bwMode="auto">
            <a:xfrm>
              <a:off x="32" y="-19"/>
              <a:ext cx="451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宋体" panose="02010600030101010101" pitchFamily="2" charset="-122"/>
                <a:buAutoNum type="circleNumDbPlain"/>
              </a:pPr>
              <a:r>
                <a:rPr lang="zh-CN" altLang="en-US" sz="2400">
                  <a:solidFill>
                    <a:srgbClr val="000000"/>
                  </a:solidFill>
                  <a:latin typeface="Times New Roman" panose="02020603050405020304" pitchFamily="18" charset="0"/>
                </a:rPr>
                <a:t>额定值反映电气设备的使用安全性；</a:t>
              </a:r>
            </a:p>
          </p:txBody>
        </p:sp>
        <p:sp>
          <p:nvSpPr>
            <p:cNvPr id="20494" name="Text Box 11">
              <a:extLst>
                <a:ext uri="{FF2B5EF4-FFF2-40B4-BE49-F238E27FC236}">
                  <a16:creationId xmlns:a16="http://schemas.microsoft.com/office/drawing/2014/main" id="{7CE42F06-F35E-A5AF-2E87-F5CBF1EFDB49}"/>
                </a:ext>
              </a:extLst>
            </p:cNvPr>
            <p:cNvSpPr txBox="1">
              <a:spLocks noChangeArrowheads="1"/>
            </p:cNvSpPr>
            <p:nvPr/>
          </p:nvSpPr>
          <p:spPr bwMode="auto">
            <a:xfrm>
              <a:off x="-8" y="253"/>
              <a:ext cx="436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 typeface="宋体" panose="02010600030101010101" pitchFamily="2" charset="-122"/>
                <a:buAutoNum type="circleNumDbPlain" startAt="2"/>
              </a:pPr>
              <a:r>
                <a:rPr lang="zh-CN" altLang="en-US" sz="2400">
                  <a:solidFill>
                    <a:srgbClr val="000000"/>
                  </a:solidFill>
                  <a:latin typeface="Times New Roman" panose="02020603050405020304" pitchFamily="18" charset="0"/>
                </a:rPr>
                <a:t>额定值表示电气设备的使用能力。</a:t>
              </a:r>
            </a:p>
          </p:txBody>
        </p:sp>
      </p:grpSp>
      <p:sp>
        <p:nvSpPr>
          <p:cNvPr id="20487" name="Rectangle 16">
            <a:extLst>
              <a:ext uri="{FF2B5EF4-FFF2-40B4-BE49-F238E27FC236}">
                <a16:creationId xmlns:a16="http://schemas.microsoft.com/office/drawing/2014/main" id="{0B3A7CED-1E35-8B10-A60C-3ED41BC4FB01}"/>
              </a:ext>
            </a:extLst>
          </p:cNvPr>
          <p:cNvSpPr>
            <a:spLocks noChangeArrowheads="1"/>
          </p:cNvSpPr>
          <p:nvPr/>
        </p:nvSpPr>
        <p:spPr bwMode="auto">
          <a:xfrm>
            <a:off x="622300" y="2924175"/>
            <a:ext cx="675798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注意：</a:t>
            </a:r>
            <a:r>
              <a:rPr lang="zh-CN" altLang="en-US" sz="2400">
                <a:latin typeface="Times New Roman" panose="02020603050405020304" pitchFamily="18" charset="0"/>
              </a:rPr>
              <a:t>电气设备工作时的实际值不一定都等于其</a:t>
            </a:r>
            <a:endParaRPr lang="en-US" altLang="zh-CN" sz="2400">
              <a:latin typeface="Times New Roman" panose="02020603050405020304" pitchFamily="18" charset="0"/>
            </a:endParaRPr>
          </a:p>
          <a:p>
            <a:pPr eaLnBrk="1" hangingPunct="1">
              <a:spcBef>
                <a:spcPct val="0"/>
              </a:spcBef>
              <a:buFontTx/>
              <a:buNone/>
            </a:pPr>
            <a:r>
              <a:rPr lang="zh-CN" altLang="en-US" sz="2400">
                <a:latin typeface="Times New Roman" panose="02020603050405020304" pitchFamily="18" charset="0"/>
              </a:rPr>
              <a:t> 额定值，要能够加以区别。</a:t>
            </a:r>
          </a:p>
        </p:txBody>
      </p:sp>
      <p:sp>
        <p:nvSpPr>
          <p:cNvPr id="20488" name="Text Box 1028">
            <a:extLst>
              <a:ext uri="{FF2B5EF4-FFF2-40B4-BE49-F238E27FC236}">
                <a16:creationId xmlns:a16="http://schemas.microsoft.com/office/drawing/2014/main" id="{913EE8A9-D0F2-122E-BF29-A56F73F6CCB3}"/>
              </a:ext>
            </a:extLst>
          </p:cNvPr>
          <p:cNvSpPr txBox="1">
            <a:spLocks noChangeArrowheads="1"/>
          </p:cNvSpPr>
          <p:nvPr/>
        </p:nvSpPr>
        <p:spPr bwMode="auto">
          <a:xfrm>
            <a:off x="250825" y="3933825"/>
            <a:ext cx="4419600" cy="460375"/>
          </a:xfrm>
          <a:prstGeom prst="rect">
            <a:avLst/>
          </a:prstGeom>
          <a:noFill/>
          <a:ln>
            <a:noFill/>
          </a:ln>
        </p:spPr>
        <p:txBody>
          <a:bodyPr anchor="ctr">
            <a:spAutoFit/>
          </a:bodyPr>
          <a:lstStyle/>
          <a:p>
            <a:pPr algn="ctr" eaLnBrk="1" hangingPunct="1">
              <a:spcBef>
                <a:spcPct val="50000"/>
              </a:spcBef>
              <a:defRPr/>
            </a:pPr>
            <a:r>
              <a:rPr lang="zh-CN" altLang="en-US" sz="2400" dirty="0">
                <a:solidFill>
                  <a:srgbClr val="CC0000"/>
                </a:solidFill>
                <a:effectLst>
                  <a:outerShdw blurRad="38100" dist="38100" dir="2700000" algn="tl">
                    <a:srgbClr val="C0C0C0"/>
                  </a:outerShdw>
                </a:effectLst>
              </a:rPr>
              <a:t>电气设备的三种运行状态</a:t>
            </a:r>
          </a:p>
        </p:txBody>
      </p:sp>
      <p:sp>
        <p:nvSpPr>
          <p:cNvPr id="20489" name="Text Box 1029">
            <a:extLst>
              <a:ext uri="{FF2B5EF4-FFF2-40B4-BE49-F238E27FC236}">
                <a16:creationId xmlns:a16="http://schemas.microsoft.com/office/drawing/2014/main" id="{BD99EF2C-25D2-C5A8-96B6-10189417C2EE}"/>
              </a:ext>
            </a:extLst>
          </p:cNvPr>
          <p:cNvSpPr txBox="1">
            <a:spLocks noChangeArrowheads="1"/>
          </p:cNvSpPr>
          <p:nvPr/>
        </p:nvSpPr>
        <p:spPr bwMode="auto">
          <a:xfrm>
            <a:off x="611188" y="5618163"/>
            <a:ext cx="7239000" cy="461962"/>
          </a:xfrm>
          <a:prstGeom prst="rect">
            <a:avLst/>
          </a:prstGeom>
          <a:noFill/>
          <a:ln>
            <a:noFill/>
          </a:ln>
        </p:spPr>
        <p:txBody>
          <a:bodyPr anchor="ctr">
            <a:spAutoFit/>
          </a:bodyPr>
          <a:lstStyle/>
          <a:p>
            <a:pPr eaLnBrk="1" hangingPunct="1">
              <a:spcBef>
                <a:spcPct val="50000"/>
              </a:spcBef>
              <a:defRPr/>
            </a:pPr>
            <a:r>
              <a:rPr lang="zh-CN" altLang="en-US" sz="2400" dirty="0">
                <a:solidFill>
                  <a:srgbClr val="000099"/>
                </a:solidFill>
                <a:effectLst>
                  <a:outerShdw blurRad="38100" dist="38100" dir="2700000" algn="tl">
                    <a:srgbClr val="C0C0C0"/>
                  </a:outerShdw>
                </a:effectLst>
              </a:rPr>
              <a:t> 欠载</a:t>
            </a:r>
            <a:r>
              <a:rPr lang="en-US" altLang="zh-CN" sz="2400" dirty="0">
                <a:solidFill>
                  <a:srgbClr val="000099"/>
                </a:solidFill>
                <a:effectLst>
                  <a:outerShdw blurRad="38100" dist="38100" dir="2700000" algn="tl">
                    <a:srgbClr val="C0C0C0"/>
                  </a:outerShdw>
                </a:effectLst>
              </a:rPr>
              <a:t>(</a:t>
            </a:r>
            <a:r>
              <a:rPr lang="zh-CN" altLang="en-US" sz="2400" dirty="0">
                <a:solidFill>
                  <a:srgbClr val="000099"/>
                </a:solidFill>
                <a:effectLst>
                  <a:outerShdw blurRad="38100" dist="38100" dir="2700000" algn="tl">
                    <a:srgbClr val="C0C0C0"/>
                  </a:outerShdw>
                </a:effectLst>
              </a:rPr>
              <a:t>轻载</a:t>
            </a:r>
            <a:r>
              <a:rPr lang="en-US" altLang="zh-CN" sz="2400" dirty="0">
                <a:solidFill>
                  <a:srgbClr val="000099"/>
                </a:solidFill>
                <a:effectLst>
                  <a:outerShdw blurRad="38100" dist="38100" dir="2700000" algn="tl">
                    <a:srgbClr val="C0C0C0"/>
                  </a:outerShdw>
                </a:effectLst>
              </a:rPr>
              <a:t>)</a:t>
            </a:r>
            <a:r>
              <a:rPr lang="zh-CN" altLang="en-US" sz="2400" dirty="0">
                <a:solidFill>
                  <a:srgbClr val="000099"/>
                </a:solidFill>
              </a:rPr>
              <a:t>： </a:t>
            </a:r>
            <a:r>
              <a:rPr lang="en-US" altLang="zh-CN" sz="2400" i="1" dirty="0">
                <a:solidFill>
                  <a:srgbClr val="000000"/>
                </a:solidFill>
              </a:rPr>
              <a:t>I &lt; I</a:t>
            </a:r>
            <a:r>
              <a:rPr lang="en-US" altLang="zh-CN" sz="2400" baseline="-25000" dirty="0">
                <a:solidFill>
                  <a:srgbClr val="000000"/>
                </a:solidFill>
              </a:rPr>
              <a:t>N</a:t>
            </a:r>
            <a:r>
              <a:rPr lang="en-US" altLang="zh-CN" sz="2400" i="1" dirty="0">
                <a:solidFill>
                  <a:srgbClr val="000000"/>
                </a:solidFill>
              </a:rPr>
              <a:t> </a:t>
            </a:r>
            <a:r>
              <a:rPr lang="zh-CN" altLang="en-US" sz="2400" dirty="0">
                <a:solidFill>
                  <a:srgbClr val="000000"/>
                </a:solidFill>
              </a:rPr>
              <a:t>，</a:t>
            </a:r>
            <a:r>
              <a:rPr lang="en-US" altLang="zh-CN" sz="2400" i="1" dirty="0">
                <a:solidFill>
                  <a:srgbClr val="000000"/>
                </a:solidFill>
              </a:rPr>
              <a:t>P &lt; P</a:t>
            </a:r>
            <a:r>
              <a:rPr lang="en-US" altLang="zh-CN" sz="2400" baseline="-25000" dirty="0">
                <a:solidFill>
                  <a:srgbClr val="000000"/>
                </a:solidFill>
              </a:rPr>
              <a:t>N   </a:t>
            </a:r>
            <a:r>
              <a:rPr lang="en-US" altLang="zh-CN" sz="2400" dirty="0">
                <a:solidFill>
                  <a:srgbClr val="006600"/>
                </a:solidFill>
                <a:effectLst>
                  <a:outerShdw blurRad="38100" dist="38100" dir="2700000" algn="tl">
                    <a:srgbClr val="C0C0C0"/>
                  </a:outerShdw>
                </a:effectLst>
              </a:rPr>
              <a:t>(</a:t>
            </a:r>
            <a:r>
              <a:rPr lang="zh-CN" altLang="en-US" sz="2400" dirty="0">
                <a:solidFill>
                  <a:srgbClr val="006600"/>
                </a:solidFill>
                <a:effectLst>
                  <a:outerShdw blurRad="38100" dist="38100" dir="2700000" algn="tl">
                    <a:srgbClr val="C0C0C0"/>
                  </a:outerShdw>
                </a:effectLst>
              </a:rPr>
              <a:t>不经济</a:t>
            </a:r>
            <a:r>
              <a:rPr lang="en-US" altLang="zh-CN" sz="2400" dirty="0">
                <a:solidFill>
                  <a:srgbClr val="006600"/>
                </a:solidFill>
                <a:effectLst>
                  <a:outerShdw blurRad="38100" dist="38100" dir="2700000" algn="tl">
                    <a:srgbClr val="C0C0C0"/>
                  </a:outerShdw>
                </a:effectLst>
              </a:rPr>
              <a:t>)</a:t>
            </a:r>
            <a:r>
              <a:rPr lang="en-US" altLang="zh-CN" sz="2400" i="1" dirty="0">
                <a:solidFill>
                  <a:srgbClr val="000000"/>
                </a:solidFill>
              </a:rPr>
              <a:t> </a:t>
            </a:r>
          </a:p>
        </p:txBody>
      </p:sp>
      <p:graphicFrame>
        <p:nvGraphicFramePr>
          <p:cNvPr id="3" name="Object 10">
            <a:extLst>
              <a:ext uri="{FF2B5EF4-FFF2-40B4-BE49-F238E27FC236}">
                <a16:creationId xmlns:a16="http://schemas.microsoft.com/office/drawing/2014/main" id="{7BB95480-57AE-E74A-2ABE-CA4F004C90E9}"/>
              </a:ext>
            </a:extLst>
          </p:cNvPr>
          <p:cNvGraphicFramePr>
            <a:graphicFrameLocks noChangeAspect="1"/>
          </p:cNvGraphicFramePr>
          <p:nvPr/>
        </p:nvGraphicFramePr>
        <p:xfrm>
          <a:off x="4610100" y="5864225"/>
          <a:ext cx="112713" cy="214313"/>
        </p:xfrm>
        <a:graphic>
          <a:graphicData uri="http://schemas.openxmlformats.org/presentationml/2006/ole">
            <mc:AlternateContent xmlns:mc="http://schemas.openxmlformats.org/markup-compatibility/2006">
              <mc:Choice xmlns:v="urn:schemas-microsoft-com:vml" Requires="v">
                <p:oleObj r:id="rId2" imgW="114449" imgH="216181" progId="Equation.3">
                  <p:embed/>
                </p:oleObj>
              </mc:Choice>
              <mc:Fallback>
                <p:oleObj r:id="rId2" imgW="114449" imgH="216181" progId="Equation.3">
                  <p:embed/>
                  <p:pic>
                    <p:nvPicPr>
                      <p:cNvPr id="0" name="Object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10100" y="5864225"/>
                        <a:ext cx="112713" cy="214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20491" name="Text Box 1032">
            <a:extLst>
              <a:ext uri="{FF2B5EF4-FFF2-40B4-BE49-F238E27FC236}">
                <a16:creationId xmlns:a16="http://schemas.microsoft.com/office/drawing/2014/main" id="{5F8F7C04-3B9C-4A61-36EB-48DD819A9C84}"/>
              </a:ext>
            </a:extLst>
          </p:cNvPr>
          <p:cNvSpPr txBox="1">
            <a:spLocks noChangeArrowheads="1"/>
          </p:cNvSpPr>
          <p:nvPr/>
        </p:nvSpPr>
        <p:spPr bwMode="auto">
          <a:xfrm>
            <a:off x="611188" y="4437063"/>
            <a:ext cx="7920037" cy="465137"/>
          </a:xfrm>
          <a:prstGeom prst="rect">
            <a:avLst/>
          </a:prstGeom>
          <a:noFill/>
          <a:ln>
            <a:noFill/>
          </a:ln>
        </p:spPr>
        <p:txBody>
          <a:bodyPr>
            <a:spAutoFit/>
          </a:bodyPr>
          <a:lstStyle/>
          <a:p>
            <a:pPr eaLnBrk="1" hangingPunct="1">
              <a:lnSpc>
                <a:spcPct val="110000"/>
              </a:lnSpc>
              <a:defRPr/>
            </a:pPr>
            <a:r>
              <a:rPr lang="zh-CN" altLang="en-US" sz="2400" dirty="0">
                <a:solidFill>
                  <a:srgbClr val="000099"/>
                </a:solidFill>
              </a:rPr>
              <a:t> 额定工作状态： </a:t>
            </a:r>
            <a:r>
              <a:rPr lang="en-US" altLang="zh-CN" sz="2400" i="1" dirty="0">
                <a:solidFill>
                  <a:srgbClr val="000000"/>
                </a:solidFill>
              </a:rPr>
              <a:t>I = I</a:t>
            </a:r>
            <a:r>
              <a:rPr lang="en-US" altLang="zh-CN" sz="2400" baseline="-25000" dirty="0">
                <a:solidFill>
                  <a:srgbClr val="000000"/>
                </a:solidFill>
              </a:rPr>
              <a:t>N</a:t>
            </a:r>
            <a:r>
              <a:rPr lang="en-US" altLang="zh-CN" sz="2400" i="1" dirty="0">
                <a:solidFill>
                  <a:srgbClr val="000000"/>
                </a:solidFill>
              </a:rPr>
              <a:t> </a:t>
            </a:r>
            <a:r>
              <a:rPr lang="zh-CN" altLang="en-US" sz="2400" dirty="0">
                <a:solidFill>
                  <a:srgbClr val="000000"/>
                </a:solidFill>
              </a:rPr>
              <a:t>，</a:t>
            </a:r>
            <a:r>
              <a:rPr lang="en-US" altLang="zh-CN" sz="2400" i="1" dirty="0">
                <a:solidFill>
                  <a:srgbClr val="000000"/>
                </a:solidFill>
              </a:rPr>
              <a:t>P = P</a:t>
            </a:r>
            <a:r>
              <a:rPr lang="en-US" altLang="zh-CN" sz="2400" baseline="-25000" dirty="0">
                <a:solidFill>
                  <a:srgbClr val="000000"/>
                </a:solidFill>
              </a:rPr>
              <a:t>N </a:t>
            </a:r>
            <a:r>
              <a:rPr lang="en-US" altLang="zh-CN" sz="2400" dirty="0">
                <a:solidFill>
                  <a:srgbClr val="005200"/>
                </a:solidFill>
                <a:effectLst>
                  <a:outerShdw blurRad="38100" dist="38100" dir="2700000" algn="tl">
                    <a:srgbClr val="C0C0C0"/>
                  </a:outerShdw>
                </a:effectLst>
              </a:rPr>
              <a:t>(</a:t>
            </a:r>
            <a:r>
              <a:rPr lang="zh-CN" altLang="en-US" sz="2400" dirty="0">
                <a:solidFill>
                  <a:srgbClr val="005200"/>
                </a:solidFill>
                <a:effectLst>
                  <a:outerShdw blurRad="38100" dist="38100" dir="2700000" algn="tl">
                    <a:srgbClr val="C0C0C0"/>
                  </a:outerShdw>
                </a:effectLst>
              </a:rPr>
              <a:t>经济合理安全可靠</a:t>
            </a:r>
            <a:r>
              <a:rPr lang="en-US" altLang="zh-CN" sz="2400" dirty="0">
                <a:solidFill>
                  <a:srgbClr val="005200"/>
                </a:solidFill>
                <a:effectLst>
                  <a:outerShdw blurRad="38100" dist="38100" dir="2700000" algn="tl">
                    <a:srgbClr val="C0C0C0"/>
                  </a:outerShdw>
                </a:effectLst>
              </a:rPr>
              <a:t>)</a:t>
            </a:r>
            <a:r>
              <a:rPr lang="en-US" altLang="zh-CN" sz="2400" dirty="0">
                <a:solidFill>
                  <a:srgbClr val="006600"/>
                </a:solidFill>
              </a:rPr>
              <a:t>      </a:t>
            </a:r>
            <a:endParaRPr lang="en-US" altLang="zh-CN" sz="2400" baseline="-25000" dirty="0">
              <a:solidFill>
                <a:srgbClr val="000000"/>
              </a:solidFill>
            </a:endParaRPr>
          </a:p>
        </p:txBody>
      </p:sp>
      <p:sp>
        <p:nvSpPr>
          <p:cNvPr id="20492" name="Text Box 1031">
            <a:extLst>
              <a:ext uri="{FF2B5EF4-FFF2-40B4-BE49-F238E27FC236}">
                <a16:creationId xmlns:a16="http://schemas.microsoft.com/office/drawing/2014/main" id="{DFC31EFE-4E47-2348-ED45-EADA5BE41092}"/>
              </a:ext>
            </a:extLst>
          </p:cNvPr>
          <p:cNvSpPr txBox="1">
            <a:spLocks noChangeArrowheads="1"/>
          </p:cNvSpPr>
          <p:nvPr/>
        </p:nvSpPr>
        <p:spPr bwMode="auto">
          <a:xfrm>
            <a:off x="684213" y="5029200"/>
            <a:ext cx="8116887" cy="460375"/>
          </a:xfrm>
          <a:prstGeom prst="rect">
            <a:avLst/>
          </a:prstGeom>
          <a:noFill/>
          <a:ln>
            <a:noFill/>
          </a:ln>
        </p:spPr>
        <p:txBody>
          <a:bodyPr anchor="ctr">
            <a:spAutoFit/>
          </a:bodyPr>
          <a:lstStyle/>
          <a:p>
            <a:pPr eaLnBrk="1" hangingPunct="1">
              <a:spcBef>
                <a:spcPct val="50000"/>
              </a:spcBef>
              <a:defRPr/>
            </a:pPr>
            <a:r>
              <a:rPr lang="zh-CN" altLang="en-US" sz="2400" dirty="0">
                <a:solidFill>
                  <a:srgbClr val="000099"/>
                </a:solidFill>
                <a:effectLst>
                  <a:outerShdw blurRad="38100" dist="38100" dir="2700000" algn="tl">
                    <a:srgbClr val="C0C0C0"/>
                  </a:outerShdw>
                </a:effectLst>
              </a:rPr>
              <a:t>过载</a:t>
            </a:r>
            <a:r>
              <a:rPr lang="en-US" altLang="zh-CN" sz="2400" dirty="0">
                <a:solidFill>
                  <a:srgbClr val="000099"/>
                </a:solidFill>
                <a:effectLst>
                  <a:outerShdw blurRad="38100" dist="38100" dir="2700000" algn="tl">
                    <a:srgbClr val="C0C0C0"/>
                  </a:outerShdw>
                </a:effectLst>
              </a:rPr>
              <a:t>(</a:t>
            </a:r>
            <a:r>
              <a:rPr lang="zh-CN" altLang="en-US" sz="2400" dirty="0">
                <a:solidFill>
                  <a:srgbClr val="000099"/>
                </a:solidFill>
                <a:effectLst>
                  <a:outerShdw blurRad="38100" dist="38100" dir="2700000" algn="tl">
                    <a:srgbClr val="C0C0C0"/>
                  </a:outerShdw>
                </a:effectLst>
              </a:rPr>
              <a:t>超载</a:t>
            </a:r>
            <a:r>
              <a:rPr lang="en-US" altLang="zh-CN" sz="2400" dirty="0">
                <a:solidFill>
                  <a:srgbClr val="000099"/>
                </a:solidFill>
                <a:effectLst>
                  <a:outerShdw blurRad="38100" dist="38100" dir="2700000" algn="tl">
                    <a:srgbClr val="C0C0C0"/>
                  </a:outerShdw>
                </a:effectLst>
              </a:rPr>
              <a:t>)</a:t>
            </a:r>
            <a:r>
              <a:rPr lang="zh-CN" altLang="en-US" sz="2400" dirty="0">
                <a:solidFill>
                  <a:srgbClr val="000099"/>
                </a:solidFill>
                <a:effectLst>
                  <a:outerShdw blurRad="38100" dist="38100" dir="2700000" algn="tl">
                    <a:srgbClr val="C0C0C0"/>
                  </a:outerShdw>
                </a:effectLst>
              </a:rPr>
              <a:t>：</a:t>
            </a:r>
            <a:r>
              <a:rPr lang="zh-CN" altLang="en-US" sz="2400" dirty="0">
                <a:solidFill>
                  <a:srgbClr val="000099"/>
                </a:solidFill>
              </a:rPr>
              <a:t> </a:t>
            </a:r>
            <a:r>
              <a:rPr lang="en-US" altLang="zh-CN" sz="2400" i="1" dirty="0">
                <a:solidFill>
                  <a:srgbClr val="000000"/>
                </a:solidFill>
              </a:rPr>
              <a:t>I &gt; I</a:t>
            </a:r>
            <a:r>
              <a:rPr lang="en-US" altLang="zh-CN" sz="2400" baseline="-25000" dirty="0">
                <a:solidFill>
                  <a:srgbClr val="000000"/>
                </a:solidFill>
              </a:rPr>
              <a:t>N</a:t>
            </a:r>
            <a:r>
              <a:rPr lang="en-US" altLang="zh-CN" sz="2400" i="1" dirty="0">
                <a:solidFill>
                  <a:srgbClr val="000000"/>
                </a:solidFill>
              </a:rPr>
              <a:t> </a:t>
            </a:r>
            <a:r>
              <a:rPr lang="zh-CN" altLang="en-US" sz="2400" dirty="0">
                <a:solidFill>
                  <a:srgbClr val="000000"/>
                </a:solidFill>
              </a:rPr>
              <a:t>，</a:t>
            </a:r>
            <a:r>
              <a:rPr lang="en-US" altLang="zh-CN" sz="2400" i="1" dirty="0">
                <a:solidFill>
                  <a:srgbClr val="000000"/>
                </a:solidFill>
              </a:rPr>
              <a:t>P &gt; P</a:t>
            </a:r>
            <a:r>
              <a:rPr lang="en-US" altLang="zh-CN" sz="2400" baseline="-25000" dirty="0">
                <a:solidFill>
                  <a:srgbClr val="000000"/>
                </a:solidFill>
              </a:rPr>
              <a:t>N  </a:t>
            </a:r>
            <a:r>
              <a:rPr lang="en-US" altLang="zh-CN" sz="2400" dirty="0">
                <a:solidFill>
                  <a:srgbClr val="006600"/>
                </a:solidFill>
                <a:effectLst>
                  <a:outerShdw blurRad="38100" dist="38100" dir="2700000" algn="tl">
                    <a:srgbClr val="C0C0C0"/>
                  </a:outerShdw>
                </a:effectLst>
              </a:rPr>
              <a:t>(</a:t>
            </a:r>
            <a:r>
              <a:rPr lang="zh-CN" altLang="en-US" sz="2400" dirty="0">
                <a:solidFill>
                  <a:srgbClr val="006600"/>
                </a:solidFill>
                <a:effectLst>
                  <a:outerShdw blurRad="38100" dist="38100" dir="2700000" algn="tl">
                    <a:srgbClr val="C0C0C0"/>
                  </a:outerShdw>
                </a:effectLst>
              </a:rPr>
              <a:t>设备易损坏</a:t>
            </a:r>
            <a:r>
              <a:rPr lang="en-US" altLang="zh-CN" sz="2400" dirty="0">
                <a:solidFill>
                  <a:srgbClr val="006600"/>
                </a:solidFill>
                <a:effectLst>
                  <a:outerShdw blurRad="38100" dist="38100" dir="2700000" algn="tl">
                    <a:srgbClr val="C0C0C0"/>
                  </a:outerShdw>
                </a:effectLst>
              </a:rPr>
              <a:t>)</a:t>
            </a:r>
            <a:endParaRPr lang="en-US" altLang="zh-CN" sz="2400" baseline="-25000" dirty="0">
              <a:solidFill>
                <a:srgbClr val="000000"/>
              </a:solidFill>
              <a:effectLst>
                <a:outerShdw blurRad="38100" dist="38100" dir="2700000" algn="tl">
                  <a:srgbClr val="C0C0C0"/>
                </a:outerShdw>
              </a:effectLst>
            </a:endParaRPr>
          </a:p>
        </p:txBody>
      </p:sp>
      <p:sp>
        <p:nvSpPr>
          <p:cNvPr id="30731" name="Text Box 3">
            <a:extLst>
              <a:ext uri="{FF2B5EF4-FFF2-40B4-BE49-F238E27FC236}">
                <a16:creationId xmlns:a16="http://schemas.microsoft.com/office/drawing/2014/main" id="{0B28D6BF-00D4-0835-A04F-94C76F832345}"/>
              </a:ext>
            </a:extLst>
          </p:cNvPr>
          <p:cNvSpPr txBox="1">
            <a:spLocks noChangeArrowheads="1"/>
          </p:cNvSpPr>
          <p:nvPr/>
        </p:nvSpPr>
        <p:spPr bwMode="auto">
          <a:xfrm>
            <a:off x="395288" y="806450"/>
            <a:ext cx="3355975" cy="461963"/>
          </a:xfrm>
          <a:prstGeom prst="rect">
            <a:avLst/>
          </a:prstGeom>
          <a:noFill/>
          <a:ln>
            <a:noFill/>
          </a:ln>
        </p:spPr>
        <p:txBody>
          <a:bodyPr>
            <a:spAutoFit/>
          </a:bodyPr>
          <a:lstStyle>
            <a:lvl1pPr>
              <a:spcBef>
                <a:spcPct val="20000"/>
              </a:spcBef>
              <a:buChar char="•"/>
              <a:defRPr sz="3200">
                <a:solidFill>
                  <a:schemeClr val="tx1"/>
                </a:solidFill>
                <a:latin typeface="Arial" pitchFamily="34" charset="0"/>
                <a:ea typeface="宋体" pitchFamily="2" charset="-122"/>
              </a:defRPr>
            </a:lvl1pPr>
            <a:lvl2pPr marL="742950" indent="-285750">
              <a:spcBef>
                <a:spcPct val="20000"/>
              </a:spcBef>
              <a:buChar char="–"/>
              <a:defRPr sz="2800">
                <a:solidFill>
                  <a:schemeClr val="tx1"/>
                </a:solidFill>
                <a:latin typeface="Arial" pitchFamily="34" charset="0"/>
                <a:ea typeface="宋体" pitchFamily="2" charset="-122"/>
              </a:defRPr>
            </a:lvl2pPr>
            <a:lvl3pPr marL="1143000" indent="-228600">
              <a:spcBef>
                <a:spcPct val="20000"/>
              </a:spcBef>
              <a:buChar char="•"/>
              <a:defRPr sz="2400">
                <a:solidFill>
                  <a:schemeClr val="tx1"/>
                </a:solidFill>
                <a:latin typeface="Arial" pitchFamily="34" charset="0"/>
                <a:ea typeface="宋体" pitchFamily="2" charset="-122"/>
              </a:defRPr>
            </a:lvl3pPr>
            <a:lvl4pPr marL="1600200" indent="-228600">
              <a:spcBef>
                <a:spcPct val="20000"/>
              </a:spcBef>
              <a:buChar char="–"/>
              <a:defRPr sz="2000">
                <a:solidFill>
                  <a:schemeClr val="tx1"/>
                </a:solidFill>
                <a:latin typeface="Arial" pitchFamily="34" charset="0"/>
                <a:ea typeface="宋体" pitchFamily="2" charset="-122"/>
              </a:defRPr>
            </a:lvl4pPr>
            <a:lvl5pPr marL="2057400" indent="-228600">
              <a:spcBef>
                <a:spcPct val="20000"/>
              </a:spcBef>
              <a:buChar char="»"/>
              <a:defRPr sz="2000">
                <a:solidFill>
                  <a:schemeClr val="tx1"/>
                </a:solidFill>
                <a:latin typeface="Arial" pitchFamily="34"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pitchFamily="34" charset="0"/>
                <a:ea typeface="宋体" pitchFamily="2" charset="-122"/>
              </a:defRPr>
            </a:lvl9pPr>
          </a:lstStyle>
          <a:p>
            <a:pPr algn="ctr">
              <a:spcBef>
                <a:spcPct val="0"/>
              </a:spcBef>
              <a:buFontTx/>
              <a:buNone/>
              <a:defRPr/>
            </a:pPr>
            <a:r>
              <a:rPr lang="en-US" altLang="zh-CN" sz="2400" dirty="0">
                <a:solidFill>
                  <a:srgbClr val="C00000"/>
                </a:solidFill>
                <a:effectLst>
                  <a:outerShdw blurRad="38100" dist="38100" dir="2700000" algn="tl">
                    <a:srgbClr val="C0C0C0"/>
                  </a:outerShdw>
                </a:effectLst>
                <a:latin typeface="Times New Roman" panose="02020603050405020304" pitchFamily="18" charset="0"/>
                <a:cs typeface="Times New Roman" panose="02020603050405020304" pitchFamily="18" charset="0"/>
              </a:rPr>
              <a:t>(4) </a:t>
            </a:r>
            <a:r>
              <a:rPr lang="zh-CN" altLang="en-US" sz="2400" dirty="0">
                <a:solidFill>
                  <a:srgbClr val="C00000"/>
                </a:solidFill>
                <a:effectLst>
                  <a:outerShdw blurRad="38100" dist="38100" dir="2700000" algn="tl">
                    <a:srgbClr val="C0C0C0"/>
                  </a:outerShdw>
                </a:effectLst>
                <a:latin typeface="Times New Roman" pitchFamily="18" charset="0"/>
              </a:rPr>
              <a:t>额定值与实际值</a:t>
            </a:r>
          </a:p>
        </p:txBody>
      </p:sp>
      <p:sp>
        <p:nvSpPr>
          <p:cNvPr id="4" name="Text Box 2">
            <a:extLst>
              <a:ext uri="{FF2B5EF4-FFF2-40B4-BE49-F238E27FC236}">
                <a16:creationId xmlns:a16="http://schemas.microsoft.com/office/drawing/2014/main" id="{76EF2076-631C-6D97-1249-7350592869DD}"/>
              </a:ext>
            </a:extLst>
          </p:cNvPr>
          <p:cNvSpPr txBox="1">
            <a:spLocks noChangeArrowheads="1"/>
          </p:cNvSpPr>
          <p:nvPr/>
        </p:nvSpPr>
        <p:spPr bwMode="auto">
          <a:xfrm>
            <a:off x="457200" y="260350"/>
            <a:ext cx="41148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1.4.1</a:t>
            </a:r>
            <a:r>
              <a:rPr lang="zh-CN" altLang="en-US" sz="2600">
                <a:solidFill>
                  <a:srgbClr val="7030A0"/>
                </a:solidFill>
                <a:latin typeface="Times New Roman" panose="02020603050405020304" pitchFamily="18" charset="0"/>
                <a:ea typeface="黑体" panose="02010609060101010101" pitchFamily="49" charset="-122"/>
              </a:rPr>
              <a:t>　电源有载工作</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Effect transition="in" filter="wipe(left)">
                                      <p:cBhvr>
                                        <p:cTn id="7" dur="500"/>
                                        <p:tgtEl>
                                          <p:spTgt spid="204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487"/>
                                        </p:tgtEl>
                                        <p:attrNameLst>
                                          <p:attrName>style.visibility</p:attrName>
                                        </p:attrNameLst>
                                      </p:cBhvr>
                                      <p:to>
                                        <p:strVal val="visible"/>
                                      </p:to>
                                    </p:set>
                                    <p:animEffect transition="in" filter="wipe(left)">
                                      <p:cBhvr>
                                        <p:cTn id="17" dur="500"/>
                                        <p:tgtEl>
                                          <p:spTgt spid="2048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0488"/>
                                        </p:tgtEl>
                                        <p:attrNameLst>
                                          <p:attrName>style.visibility</p:attrName>
                                        </p:attrNameLst>
                                      </p:cBhvr>
                                      <p:to>
                                        <p:strVal val="visible"/>
                                      </p:to>
                                    </p:set>
                                    <p:animEffect transition="in" filter="wipe(left)">
                                      <p:cBhvr>
                                        <p:cTn id="22" dur="500"/>
                                        <p:tgtEl>
                                          <p:spTgt spid="20488"/>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20491"/>
                                        </p:tgtEl>
                                        <p:attrNameLst>
                                          <p:attrName>style.visibility</p:attrName>
                                        </p:attrNameLst>
                                      </p:cBhvr>
                                      <p:to>
                                        <p:strVal val="visible"/>
                                      </p:to>
                                    </p:set>
                                    <p:animEffect transition="in" filter="wipe(left)">
                                      <p:cBhvr>
                                        <p:cTn id="27" dur="500"/>
                                        <p:tgtEl>
                                          <p:spTgt spid="2049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0492"/>
                                        </p:tgtEl>
                                        <p:attrNameLst>
                                          <p:attrName>style.visibility</p:attrName>
                                        </p:attrNameLst>
                                      </p:cBhvr>
                                      <p:to>
                                        <p:strVal val="visible"/>
                                      </p:to>
                                    </p:set>
                                    <p:animEffect transition="in" filter="blinds(horizontal)">
                                      <p:cBhvr>
                                        <p:cTn id="32" dur="500"/>
                                        <p:tgtEl>
                                          <p:spTgt spid="2049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0489"/>
                                        </p:tgtEl>
                                        <p:attrNameLst>
                                          <p:attrName>style.visibility</p:attrName>
                                        </p:attrNameLst>
                                      </p:cBhvr>
                                      <p:to>
                                        <p:strVal val="visible"/>
                                      </p:to>
                                    </p:set>
                                    <p:animEffect transition="in" filter="blinds(horizontal)">
                                      <p:cBhvr>
                                        <p:cTn id="37" dur="500"/>
                                        <p:tgtEl>
                                          <p:spTgt spid="204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7" grpId="0" autoUpdateAnimBg="0"/>
      <p:bldP spid="20488" grpId="0" autoUpdateAnimBg="0"/>
      <p:bldP spid="20489" grpId="0"/>
      <p:bldP spid="20491" grpId="0" autoUpdateAnimBg="0"/>
      <p:bldP spid="2049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a:extLst>
              <a:ext uri="{FF2B5EF4-FFF2-40B4-BE49-F238E27FC236}">
                <a16:creationId xmlns:a16="http://schemas.microsoft.com/office/drawing/2014/main" id="{2F8AD6E2-6E61-A4F2-49BB-23322A067225}"/>
              </a:ext>
            </a:extLst>
          </p:cNvPr>
          <p:cNvSpPr>
            <a:spLocks noChangeArrowheads="1"/>
          </p:cNvSpPr>
          <p:nvPr/>
        </p:nvSpPr>
        <p:spPr bwMode="auto">
          <a:xfrm>
            <a:off x="544513" y="304800"/>
            <a:ext cx="4484687"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endParaRPr lang="zh-CN" altLang="en-US" sz="2800">
              <a:solidFill>
                <a:srgbClr val="FFFF00"/>
              </a:solidFill>
              <a:latin typeface="Times New Roman" panose="02020603050405020304" pitchFamily="18" charset="0"/>
            </a:endParaRPr>
          </a:p>
        </p:txBody>
      </p:sp>
      <p:sp>
        <p:nvSpPr>
          <p:cNvPr id="21507" name="Text Box 3">
            <a:extLst>
              <a:ext uri="{FF2B5EF4-FFF2-40B4-BE49-F238E27FC236}">
                <a16:creationId xmlns:a16="http://schemas.microsoft.com/office/drawing/2014/main" id="{437624BC-CC07-FBB5-BA31-CFB865AB070A}"/>
              </a:ext>
            </a:extLst>
          </p:cNvPr>
          <p:cNvSpPr txBox="1">
            <a:spLocks noChangeArrowheads="1"/>
          </p:cNvSpPr>
          <p:nvPr/>
        </p:nvSpPr>
        <p:spPr bwMode="auto">
          <a:xfrm>
            <a:off x="473075" y="1958975"/>
            <a:ext cx="1219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CC0000"/>
                </a:solidFill>
                <a:latin typeface="Times New Roman" panose="02020603050405020304" pitchFamily="18" charset="0"/>
              </a:rPr>
              <a:t>特征</a:t>
            </a:r>
            <a:r>
              <a:rPr lang="en-US" altLang="zh-CN" sz="2400">
                <a:solidFill>
                  <a:srgbClr val="CC0000"/>
                </a:solidFill>
                <a:latin typeface="Times New Roman" panose="02020603050405020304" pitchFamily="18" charset="0"/>
              </a:rPr>
              <a:t>:</a:t>
            </a:r>
          </a:p>
        </p:txBody>
      </p:sp>
      <p:sp>
        <p:nvSpPr>
          <p:cNvPr id="21508" name="Rectangle 32">
            <a:extLst>
              <a:ext uri="{FF2B5EF4-FFF2-40B4-BE49-F238E27FC236}">
                <a16:creationId xmlns:a16="http://schemas.microsoft.com/office/drawing/2014/main" id="{166EC330-C516-EE4D-89EC-105CFC524411}"/>
              </a:ext>
            </a:extLst>
          </p:cNvPr>
          <p:cNvSpPr>
            <a:spLocks noChangeArrowheads="1"/>
          </p:cNvSpPr>
          <p:nvPr/>
        </p:nvSpPr>
        <p:spPr bwMode="auto">
          <a:xfrm>
            <a:off x="179388" y="273050"/>
            <a:ext cx="3097212"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1.4.2  </a:t>
            </a:r>
            <a:r>
              <a:rPr lang="zh-CN" altLang="en-US" sz="2600">
                <a:solidFill>
                  <a:srgbClr val="7030A0"/>
                </a:solidFill>
                <a:latin typeface="Times New Roman" panose="02020603050405020304" pitchFamily="18" charset="0"/>
                <a:ea typeface="黑体" panose="02010609060101010101" pitchFamily="49" charset="-122"/>
              </a:rPr>
              <a:t>电源开路</a:t>
            </a:r>
          </a:p>
        </p:txBody>
      </p:sp>
      <p:grpSp>
        <p:nvGrpSpPr>
          <p:cNvPr id="6" name="Group 33">
            <a:extLst>
              <a:ext uri="{FF2B5EF4-FFF2-40B4-BE49-F238E27FC236}">
                <a16:creationId xmlns:a16="http://schemas.microsoft.com/office/drawing/2014/main" id="{33DDAB1F-5E3B-CCA6-8F6F-435AA6358FFE}"/>
              </a:ext>
            </a:extLst>
          </p:cNvPr>
          <p:cNvGrpSpPr>
            <a:grpSpLocks/>
          </p:cNvGrpSpPr>
          <p:nvPr/>
        </p:nvGrpSpPr>
        <p:grpSpPr bwMode="auto">
          <a:xfrm>
            <a:off x="323850" y="2565400"/>
            <a:ext cx="5543550" cy="1547813"/>
            <a:chOff x="0" y="0"/>
            <a:chExt cx="3492" cy="975"/>
          </a:xfrm>
        </p:grpSpPr>
        <p:sp>
          <p:nvSpPr>
            <p:cNvPr id="21559" name="Rectangle 34">
              <a:extLst>
                <a:ext uri="{FF2B5EF4-FFF2-40B4-BE49-F238E27FC236}">
                  <a16:creationId xmlns:a16="http://schemas.microsoft.com/office/drawing/2014/main" id="{DE379D89-F3F3-AE30-FED6-03A3D8BF2EED}"/>
                </a:ext>
              </a:extLst>
            </p:cNvPr>
            <p:cNvSpPr>
              <a:spLocks noChangeArrowheads="1"/>
            </p:cNvSpPr>
            <p:nvPr/>
          </p:nvSpPr>
          <p:spPr bwMode="auto">
            <a:xfrm>
              <a:off x="96" y="0"/>
              <a:ext cx="837"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10000"/>
                </a:spcBef>
                <a:buFontTx/>
                <a:buNone/>
              </a:pPr>
              <a:r>
                <a:rPr lang="en-US" altLang="zh-CN" sz="2400" i="1">
                  <a:solidFill>
                    <a:srgbClr val="000000"/>
                  </a:solidFill>
                  <a:latin typeface="Times New Roman" panose="02020603050405020304" pitchFamily="18" charset="0"/>
                </a:rPr>
                <a:t>I = </a:t>
              </a:r>
              <a:r>
                <a:rPr lang="en-US" altLang="zh-CN" sz="2400">
                  <a:solidFill>
                    <a:srgbClr val="000000"/>
                  </a:solidFill>
                  <a:latin typeface="Times New Roman" panose="02020603050405020304" pitchFamily="18" charset="0"/>
                </a:rPr>
                <a:t>0</a:t>
              </a:r>
            </a:p>
          </p:txBody>
        </p:sp>
        <p:sp>
          <p:nvSpPr>
            <p:cNvPr id="21560" name="Text Box 35">
              <a:extLst>
                <a:ext uri="{FF2B5EF4-FFF2-40B4-BE49-F238E27FC236}">
                  <a16:creationId xmlns:a16="http://schemas.microsoft.com/office/drawing/2014/main" id="{E325EB76-FEDC-BF30-4F2E-911B14105EC3}"/>
                </a:ext>
              </a:extLst>
            </p:cNvPr>
            <p:cNvSpPr txBox="1">
              <a:spLocks noChangeArrowheads="1"/>
            </p:cNvSpPr>
            <p:nvPr/>
          </p:nvSpPr>
          <p:spPr bwMode="auto">
            <a:xfrm>
              <a:off x="1347" y="379"/>
              <a:ext cx="2145"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0"/>
                </a:spcBef>
                <a:buFontTx/>
                <a:buNone/>
              </a:pPr>
              <a:r>
                <a:rPr lang="zh-CN" altLang="en-US" sz="2400">
                  <a:latin typeface="Times New Roman" panose="02020603050405020304" pitchFamily="18" charset="0"/>
                </a:rPr>
                <a:t>电源端电压</a:t>
              </a:r>
              <a:r>
                <a:rPr lang="zh-CN" altLang="en-US" sz="2400">
                  <a:solidFill>
                    <a:srgbClr val="000099"/>
                  </a:solidFill>
                  <a:latin typeface="Times New Roman" panose="02020603050405020304" pitchFamily="18" charset="0"/>
                </a:rPr>
                <a:t> </a:t>
              </a:r>
              <a:r>
                <a:rPr lang="en-US" altLang="zh-CN" sz="2400">
                  <a:solidFill>
                    <a:srgbClr val="000099"/>
                  </a:solidFill>
                  <a:latin typeface="Times New Roman" panose="02020603050405020304" pitchFamily="18" charset="0"/>
                </a:rPr>
                <a:t>( </a:t>
              </a:r>
              <a:r>
                <a:rPr lang="zh-CN" altLang="en-US" sz="2400">
                  <a:solidFill>
                    <a:srgbClr val="000099"/>
                  </a:solidFill>
                  <a:latin typeface="Times New Roman" panose="02020603050405020304" pitchFamily="18" charset="0"/>
                </a:rPr>
                <a:t>开路电压 </a:t>
              </a:r>
              <a:r>
                <a:rPr lang="en-US" altLang="zh-CN" sz="2400">
                  <a:solidFill>
                    <a:srgbClr val="000099"/>
                  </a:solidFill>
                  <a:latin typeface="Times New Roman" panose="02020603050405020304" pitchFamily="18" charset="0"/>
                </a:rPr>
                <a:t>)</a:t>
              </a:r>
            </a:p>
          </p:txBody>
        </p:sp>
        <p:sp>
          <p:nvSpPr>
            <p:cNvPr id="21561" name="Text Box 36">
              <a:extLst>
                <a:ext uri="{FF2B5EF4-FFF2-40B4-BE49-F238E27FC236}">
                  <a16:creationId xmlns:a16="http://schemas.microsoft.com/office/drawing/2014/main" id="{8B9817A1-1A45-41BF-373C-46B9F4080417}"/>
                </a:ext>
              </a:extLst>
            </p:cNvPr>
            <p:cNvSpPr txBox="1">
              <a:spLocks noChangeArrowheads="1"/>
            </p:cNvSpPr>
            <p:nvPr/>
          </p:nvSpPr>
          <p:spPr bwMode="auto">
            <a:xfrm>
              <a:off x="1372" y="686"/>
              <a:ext cx="896"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0"/>
                </a:spcBef>
                <a:buFontTx/>
                <a:buNone/>
              </a:pPr>
              <a:r>
                <a:rPr lang="zh-CN" altLang="en-US" sz="2400">
                  <a:latin typeface="Times New Roman" panose="02020603050405020304" pitchFamily="18" charset="0"/>
                </a:rPr>
                <a:t>负载功率</a:t>
              </a:r>
              <a:endParaRPr lang="zh-CN" altLang="en-US" sz="2400">
                <a:solidFill>
                  <a:srgbClr val="FF0000"/>
                </a:solidFill>
                <a:latin typeface="Times New Roman" panose="02020603050405020304" pitchFamily="18" charset="0"/>
              </a:endParaRPr>
            </a:p>
          </p:txBody>
        </p:sp>
        <p:sp>
          <p:nvSpPr>
            <p:cNvPr id="21562" name="AutoShape 37">
              <a:extLst>
                <a:ext uri="{FF2B5EF4-FFF2-40B4-BE49-F238E27FC236}">
                  <a16:creationId xmlns:a16="http://schemas.microsoft.com/office/drawing/2014/main" id="{E653BF5A-A237-3D76-4B36-A6012B4BC4E9}"/>
                </a:ext>
              </a:extLst>
            </p:cNvPr>
            <p:cNvSpPr>
              <a:spLocks/>
            </p:cNvSpPr>
            <p:nvPr/>
          </p:nvSpPr>
          <p:spPr bwMode="auto">
            <a:xfrm>
              <a:off x="0" y="95"/>
              <a:ext cx="192" cy="768"/>
            </a:xfrm>
            <a:prstGeom prst="leftBrace">
              <a:avLst>
                <a:gd name="adj1" fmla="val 33333"/>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63" name="Rectangle 38">
              <a:extLst>
                <a:ext uri="{FF2B5EF4-FFF2-40B4-BE49-F238E27FC236}">
                  <a16:creationId xmlns:a16="http://schemas.microsoft.com/office/drawing/2014/main" id="{14E94469-F5B4-4ED2-9596-CA25797DD63A}"/>
                </a:ext>
              </a:extLst>
            </p:cNvPr>
            <p:cNvSpPr>
              <a:spLocks noChangeArrowheads="1"/>
            </p:cNvSpPr>
            <p:nvPr/>
          </p:nvSpPr>
          <p:spPr bwMode="auto">
            <a:xfrm>
              <a:off x="201" y="356"/>
              <a:ext cx="989"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10000"/>
                </a:spcBef>
                <a:buFontTx/>
                <a:buNone/>
              </a:pPr>
              <a:r>
                <a:rPr lang="en-US" altLang="zh-CN" sz="2400" i="1">
                  <a:solidFill>
                    <a:srgbClr val="000000"/>
                  </a:solidFill>
                  <a:latin typeface="Times New Roman" panose="02020603050405020304" pitchFamily="18" charset="0"/>
                </a:rPr>
                <a:t>U</a:t>
              </a:r>
              <a:r>
                <a:rPr lang="en-US" altLang="zh-CN" sz="2400" baseline="-25000">
                  <a:solidFill>
                    <a:srgbClr val="000000"/>
                  </a:solidFill>
                  <a:latin typeface="Times New Roman" panose="02020603050405020304" pitchFamily="18" charset="0"/>
                </a:rPr>
                <a:t> </a:t>
              </a:r>
              <a:r>
                <a:rPr lang="en-US" altLang="zh-CN" sz="2400" i="1">
                  <a:solidFill>
                    <a:srgbClr val="000000"/>
                  </a:solidFill>
                  <a:latin typeface="Times New Roman" panose="02020603050405020304" pitchFamily="18" charset="0"/>
                </a:rPr>
                <a:t>= U</a:t>
              </a:r>
              <a:r>
                <a:rPr lang="en-US" altLang="zh-CN" sz="2400" baseline="-25000">
                  <a:solidFill>
                    <a:srgbClr val="000000"/>
                  </a:solidFill>
                  <a:latin typeface="Times New Roman" panose="02020603050405020304" pitchFamily="18" charset="0"/>
                </a:rPr>
                <a:t>0</a:t>
              </a:r>
              <a:r>
                <a:rPr lang="en-US" altLang="zh-CN" sz="2400" i="1">
                  <a:solidFill>
                    <a:srgbClr val="000000"/>
                  </a:solidFill>
                  <a:latin typeface="Times New Roman" panose="02020603050405020304" pitchFamily="18" charset="0"/>
                </a:rPr>
                <a:t> = E</a:t>
              </a:r>
              <a:endParaRPr lang="en-US" altLang="zh-CN" sz="2400">
                <a:solidFill>
                  <a:srgbClr val="000000"/>
                </a:solidFill>
                <a:latin typeface="Times New Roman" panose="02020603050405020304" pitchFamily="18" charset="0"/>
              </a:endParaRPr>
            </a:p>
          </p:txBody>
        </p:sp>
        <p:sp>
          <p:nvSpPr>
            <p:cNvPr id="21564" name="Rectangle 39">
              <a:extLst>
                <a:ext uri="{FF2B5EF4-FFF2-40B4-BE49-F238E27FC236}">
                  <a16:creationId xmlns:a16="http://schemas.microsoft.com/office/drawing/2014/main" id="{23799367-F398-5CBA-17B8-0A2546CB5C7B}"/>
                </a:ext>
              </a:extLst>
            </p:cNvPr>
            <p:cNvSpPr>
              <a:spLocks noChangeArrowheads="1"/>
            </p:cNvSpPr>
            <p:nvPr/>
          </p:nvSpPr>
          <p:spPr bwMode="auto">
            <a:xfrm>
              <a:off x="0" y="719"/>
              <a:ext cx="945"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85000"/>
                </a:lnSpc>
                <a:spcBef>
                  <a:spcPct val="10000"/>
                </a:spcBef>
                <a:buFontTx/>
                <a:buNone/>
              </a:pPr>
              <a:r>
                <a:rPr lang="en-US" altLang="zh-CN" sz="2400" i="1">
                  <a:solidFill>
                    <a:srgbClr val="000000"/>
                  </a:solidFill>
                  <a:latin typeface="Times New Roman" panose="02020603050405020304" pitchFamily="18" charset="0"/>
                </a:rPr>
                <a:t>P</a:t>
              </a:r>
              <a:r>
                <a:rPr lang="en-US" altLang="zh-CN" sz="2400" baseline="-25000">
                  <a:solidFill>
                    <a:srgbClr val="000000"/>
                  </a:solidFill>
                  <a:latin typeface="Times New Roman" panose="02020603050405020304" pitchFamily="18" charset="0"/>
                </a:rPr>
                <a:t> </a:t>
              </a:r>
              <a:r>
                <a:rPr lang="en-US" altLang="zh-CN" sz="2400" i="1">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rPr>
                <a:t>0</a:t>
              </a:r>
            </a:p>
          </p:txBody>
        </p:sp>
      </p:grpSp>
      <p:sp>
        <p:nvSpPr>
          <p:cNvPr id="21543" name="Text Box 40">
            <a:extLst>
              <a:ext uri="{FF2B5EF4-FFF2-40B4-BE49-F238E27FC236}">
                <a16:creationId xmlns:a16="http://schemas.microsoft.com/office/drawing/2014/main" id="{A7592864-D667-41D8-F4DE-F061C5B47F84}"/>
              </a:ext>
            </a:extLst>
          </p:cNvPr>
          <p:cNvSpPr txBox="1">
            <a:spLocks noChangeArrowheads="1"/>
          </p:cNvSpPr>
          <p:nvPr/>
        </p:nvSpPr>
        <p:spPr bwMode="auto">
          <a:xfrm>
            <a:off x="469900" y="5081588"/>
            <a:ext cx="5541963" cy="868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10000"/>
              </a:spcBef>
              <a:buFontTx/>
              <a:buNone/>
            </a:pPr>
            <a:r>
              <a:rPr lang="en-US" altLang="zh-CN" sz="2400">
                <a:latin typeface="Times New Roman" panose="02020603050405020304" pitchFamily="18" charset="0"/>
              </a:rPr>
              <a:t>(1) </a:t>
            </a:r>
            <a:r>
              <a:rPr lang="zh-CN" altLang="en-US" sz="2400">
                <a:latin typeface="Times New Roman" panose="02020603050405020304" pitchFamily="18" charset="0"/>
              </a:rPr>
              <a:t>开路处的电流等于零；</a:t>
            </a:r>
            <a:endParaRPr lang="en-US" altLang="zh-CN" sz="2400">
              <a:latin typeface="Times New Roman" panose="02020603050405020304" pitchFamily="18" charset="0"/>
            </a:endParaRPr>
          </a:p>
          <a:p>
            <a:pPr eaLnBrk="1" hangingPunct="1">
              <a:spcBef>
                <a:spcPct val="10000"/>
              </a:spcBef>
              <a:buFontTx/>
              <a:buNone/>
            </a:pPr>
            <a:r>
              <a:rPr lang="en-US" altLang="zh-CN" sz="2400">
                <a:latin typeface="Times New Roman" panose="02020603050405020304" pitchFamily="18" charset="0"/>
              </a:rPr>
              <a:t>(2) </a:t>
            </a:r>
            <a:r>
              <a:rPr lang="zh-CN" altLang="en-US" sz="2400">
                <a:latin typeface="Times New Roman" panose="02020603050405020304" pitchFamily="18" charset="0"/>
              </a:rPr>
              <a:t>开路处的电压 </a:t>
            </a:r>
            <a:r>
              <a:rPr lang="en-US" altLang="zh-CN" sz="2400" i="1">
                <a:latin typeface="Times New Roman" panose="02020603050405020304" pitchFamily="18" charset="0"/>
              </a:rPr>
              <a:t>U </a:t>
            </a:r>
            <a:r>
              <a:rPr lang="zh-CN" altLang="en-US" sz="2400">
                <a:latin typeface="Times New Roman" panose="02020603050405020304" pitchFamily="18" charset="0"/>
              </a:rPr>
              <a:t>视电路情况而定。</a:t>
            </a:r>
          </a:p>
        </p:txBody>
      </p:sp>
      <p:sp>
        <p:nvSpPr>
          <p:cNvPr id="21544" name="Text Box 41">
            <a:extLst>
              <a:ext uri="{FF2B5EF4-FFF2-40B4-BE49-F238E27FC236}">
                <a16:creationId xmlns:a16="http://schemas.microsoft.com/office/drawing/2014/main" id="{B2DFE7E5-9E28-7435-8E44-06DF907FD841}"/>
              </a:ext>
            </a:extLst>
          </p:cNvPr>
          <p:cNvSpPr txBox="1">
            <a:spLocks noChangeArrowheads="1"/>
          </p:cNvSpPr>
          <p:nvPr/>
        </p:nvSpPr>
        <p:spPr bwMode="auto">
          <a:xfrm>
            <a:off x="323850" y="4391025"/>
            <a:ext cx="37433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CC0000"/>
                </a:solidFill>
                <a:latin typeface="宋体" panose="02010600030101010101" pitchFamily="2" charset="-122"/>
              </a:rPr>
              <a:t>电路中某处断开时的特征</a:t>
            </a:r>
            <a:r>
              <a:rPr lang="en-US" altLang="zh-CN" sz="2400">
                <a:solidFill>
                  <a:srgbClr val="CC0000"/>
                </a:solidFill>
                <a:latin typeface="宋体" panose="02010600030101010101" pitchFamily="2" charset="-122"/>
              </a:rPr>
              <a:t>:</a:t>
            </a:r>
            <a:endParaRPr lang="en-US" altLang="zh-CN" sz="2400">
              <a:solidFill>
                <a:srgbClr val="CC0000"/>
              </a:solidFill>
              <a:latin typeface="Times New Roman" panose="02020603050405020304" pitchFamily="18" charset="0"/>
            </a:endParaRPr>
          </a:p>
        </p:txBody>
      </p:sp>
      <p:grpSp>
        <p:nvGrpSpPr>
          <p:cNvPr id="7" name="Group 42">
            <a:extLst>
              <a:ext uri="{FF2B5EF4-FFF2-40B4-BE49-F238E27FC236}">
                <a16:creationId xmlns:a16="http://schemas.microsoft.com/office/drawing/2014/main" id="{EF208385-EABA-2AFB-3FA2-B97121A11D33}"/>
              </a:ext>
            </a:extLst>
          </p:cNvPr>
          <p:cNvGrpSpPr>
            <a:grpSpLocks/>
          </p:cNvGrpSpPr>
          <p:nvPr/>
        </p:nvGrpSpPr>
        <p:grpSpPr bwMode="auto">
          <a:xfrm>
            <a:off x="6069013" y="4219575"/>
            <a:ext cx="2463800" cy="1585913"/>
            <a:chOff x="0" y="-45"/>
            <a:chExt cx="1552" cy="999"/>
          </a:xfrm>
        </p:grpSpPr>
        <p:sp>
          <p:nvSpPr>
            <p:cNvPr id="21549" name="Line 43">
              <a:extLst>
                <a:ext uri="{FF2B5EF4-FFF2-40B4-BE49-F238E27FC236}">
                  <a16:creationId xmlns:a16="http://schemas.microsoft.com/office/drawing/2014/main" id="{377ACB69-DCDC-884D-B44F-F5BC0BA84729}"/>
                </a:ext>
              </a:extLst>
            </p:cNvPr>
            <p:cNvSpPr>
              <a:spLocks noChangeShapeType="1"/>
            </p:cNvSpPr>
            <p:nvPr/>
          </p:nvSpPr>
          <p:spPr bwMode="auto">
            <a:xfrm>
              <a:off x="624" y="327"/>
              <a:ext cx="6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50" name="Line 44">
              <a:extLst>
                <a:ext uri="{FF2B5EF4-FFF2-40B4-BE49-F238E27FC236}">
                  <a16:creationId xmlns:a16="http://schemas.microsoft.com/office/drawing/2014/main" id="{D90794A4-988D-A444-943F-A9764D7D55B2}"/>
                </a:ext>
              </a:extLst>
            </p:cNvPr>
            <p:cNvSpPr>
              <a:spLocks noChangeShapeType="1"/>
            </p:cNvSpPr>
            <p:nvPr/>
          </p:nvSpPr>
          <p:spPr bwMode="auto">
            <a:xfrm flipV="1">
              <a:off x="624" y="807"/>
              <a:ext cx="6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51" name="Oval 45">
              <a:extLst>
                <a:ext uri="{FF2B5EF4-FFF2-40B4-BE49-F238E27FC236}">
                  <a16:creationId xmlns:a16="http://schemas.microsoft.com/office/drawing/2014/main" id="{D032D7DA-D881-EF91-F69E-6BEFB6FFBF30}"/>
                </a:ext>
              </a:extLst>
            </p:cNvPr>
            <p:cNvSpPr>
              <a:spLocks noChangeArrowheads="1"/>
            </p:cNvSpPr>
            <p:nvPr/>
          </p:nvSpPr>
          <p:spPr bwMode="auto">
            <a:xfrm>
              <a:off x="1242" y="30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52" name="Oval 46">
              <a:extLst>
                <a:ext uri="{FF2B5EF4-FFF2-40B4-BE49-F238E27FC236}">
                  <a16:creationId xmlns:a16="http://schemas.microsoft.com/office/drawing/2014/main" id="{F95FC7E2-6C22-C933-60D0-A5FC015BA0D1}"/>
                </a:ext>
              </a:extLst>
            </p:cNvPr>
            <p:cNvSpPr>
              <a:spLocks noChangeArrowheads="1"/>
            </p:cNvSpPr>
            <p:nvPr/>
          </p:nvSpPr>
          <p:spPr bwMode="auto">
            <a:xfrm>
              <a:off x="1242" y="78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53" name="Line 47">
              <a:extLst>
                <a:ext uri="{FF2B5EF4-FFF2-40B4-BE49-F238E27FC236}">
                  <a16:creationId xmlns:a16="http://schemas.microsoft.com/office/drawing/2014/main" id="{7ABD4CB9-9CFF-1EBA-066A-3D6A161BEA58}"/>
                </a:ext>
              </a:extLst>
            </p:cNvPr>
            <p:cNvSpPr>
              <a:spLocks noChangeShapeType="1"/>
            </p:cNvSpPr>
            <p:nvPr/>
          </p:nvSpPr>
          <p:spPr bwMode="auto">
            <a:xfrm>
              <a:off x="864" y="262"/>
              <a:ext cx="288"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54" name="Text Box 48">
              <a:extLst>
                <a:ext uri="{FF2B5EF4-FFF2-40B4-BE49-F238E27FC236}">
                  <a16:creationId xmlns:a16="http://schemas.microsoft.com/office/drawing/2014/main" id="{AA0B7D71-4B35-A373-3168-B38A447FE269}"/>
                </a:ext>
              </a:extLst>
            </p:cNvPr>
            <p:cNvSpPr txBox="1">
              <a:spLocks noChangeArrowheads="1"/>
            </p:cNvSpPr>
            <p:nvPr/>
          </p:nvSpPr>
          <p:spPr bwMode="auto">
            <a:xfrm>
              <a:off x="859" y="-45"/>
              <a:ext cx="24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I</a:t>
              </a:r>
            </a:p>
          </p:txBody>
        </p:sp>
        <p:sp>
          <p:nvSpPr>
            <p:cNvPr id="21555" name="Text Box 49">
              <a:extLst>
                <a:ext uri="{FF2B5EF4-FFF2-40B4-BE49-F238E27FC236}">
                  <a16:creationId xmlns:a16="http://schemas.microsoft.com/office/drawing/2014/main" id="{927B1B56-748A-4AA1-04CF-A538FA456307}"/>
                </a:ext>
              </a:extLst>
            </p:cNvPr>
            <p:cNvSpPr txBox="1">
              <a:spLocks noChangeArrowheads="1"/>
            </p:cNvSpPr>
            <p:nvPr/>
          </p:nvSpPr>
          <p:spPr bwMode="auto">
            <a:xfrm>
              <a:off x="1305" y="183"/>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a:t>
              </a:r>
            </a:p>
          </p:txBody>
        </p:sp>
        <p:sp>
          <p:nvSpPr>
            <p:cNvPr id="21556" name="Text Box 50">
              <a:extLst>
                <a:ext uri="{FF2B5EF4-FFF2-40B4-BE49-F238E27FC236}">
                  <a16:creationId xmlns:a16="http://schemas.microsoft.com/office/drawing/2014/main" id="{782C483C-9040-F906-32F4-046DB52D4313}"/>
                </a:ext>
              </a:extLst>
            </p:cNvPr>
            <p:cNvSpPr txBox="1">
              <a:spLocks noChangeArrowheads="1"/>
            </p:cNvSpPr>
            <p:nvPr/>
          </p:nvSpPr>
          <p:spPr bwMode="auto">
            <a:xfrm>
              <a:off x="1315" y="663"/>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a:t>
              </a:r>
            </a:p>
          </p:txBody>
        </p:sp>
        <p:sp>
          <p:nvSpPr>
            <p:cNvPr id="21557" name="Text Box 51">
              <a:extLst>
                <a:ext uri="{FF2B5EF4-FFF2-40B4-BE49-F238E27FC236}">
                  <a16:creationId xmlns:a16="http://schemas.microsoft.com/office/drawing/2014/main" id="{583F270E-A18E-F226-8480-8F68B0083CB9}"/>
                </a:ext>
              </a:extLst>
            </p:cNvPr>
            <p:cNvSpPr txBox="1">
              <a:spLocks noChangeArrowheads="1"/>
            </p:cNvSpPr>
            <p:nvPr/>
          </p:nvSpPr>
          <p:spPr bwMode="auto">
            <a:xfrm>
              <a:off x="1295" y="423"/>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U</a:t>
              </a:r>
            </a:p>
          </p:txBody>
        </p:sp>
        <p:sp>
          <p:nvSpPr>
            <p:cNvPr id="21558" name="Text Box 52">
              <a:extLst>
                <a:ext uri="{FF2B5EF4-FFF2-40B4-BE49-F238E27FC236}">
                  <a16:creationId xmlns:a16="http://schemas.microsoft.com/office/drawing/2014/main" id="{E5DA7E46-D141-C4E6-ABFA-89B47E69EC45}"/>
                </a:ext>
              </a:extLst>
            </p:cNvPr>
            <p:cNvSpPr txBox="1">
              <a:spLocks noChangeArrowheads="1"/>
            </p:cNvSpPr>
            <p:nvPr/>
          </p:nvSpPr>
          <p:spPr bwMode="auto">
            <a:xfrm>
              <a:off x="0" y="57"/>
              <a:ext cx="624" cy="89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FontTx/>
                <a:buNone/>
              </a:pPr>
              <a:r>
                <a:rPr lang="zh-CN" altLang="en-US" sz="2400">
                  <a:latin typeface="Times New Roman" panose="02020603050405020304" pitchFamily="18" charset="0"/>
                </a:rPr>
                <a:t>有</a:t>
              </a:r>
            </a:p>
            <a:p>
              <a:pPr algn="ctr" eaLnBrk="1" hangingPunct="1">
                <a:lnSpc>
                  <a:spcPct val="90000"/>
                </a:lnSpc>
                <a:spcBef>
                  <a:spcPct val="0"/>
                </a:spcBef>
                <a:buFontTx/>
                <a:buNone/>
              </a:pPr>
              <a:r>
                <a:rPr lang="zh-CN" altLang="en-US" sz="2400">
                  <a:latin typeface="Times New Roman" panose="02020603050405020304" pitchFamily="18" charset="0"/>
                </a:rPr>
                <a:t>源</a:t>
              </a:r>
            </a:p>
            <a:p>
              <a:pPr algn="ctr" eaLnBrk="1" hangingPunct="1">
                <a:lnSpc>
                  <a:spcPct val="90000"/>
                </a:lnSpc>
                <a:spcBef>
                  <a:spcPct val="0"/>
                </a:spcBef>
                <a:buFontTx/>
                <a:buNone/>
              </a:pPr>
              <a:r>
                <a:rPr lang="zh-CN" altLang="en-US" sz="2400">
                  <a:latin typeface="Times New Roman" panose="02020603050405020304" pitchFamily="18" charset="0"/>
                </a:rPr>
                <a:t>电</a:t>
              </a:r>
            </a:p>
            <a:p>
              <a:pPr algn="ctr" eaLnBrk="1" hangingPunct="1">
                <a:lnSpc>
                  <a:spcPct val="90000"/>
                </a:lnSpc>
                <a:spcBef>
                  <a:spcPct val="0"/>
                </a:spcBef>
                <a:buFontTx/>
                <a:buNone/>
              </a:pPr>
              <a:r>
                <a:rPr lang="zh-CN" altLang="en-US" sz="2400">
                  <a:latin typeface="Times New Roman" panose="02020603050405020304" pitchFamily="18" charset="0"/>
                </a:rPr>
                <a:t>路</a:t>
              </a:r>
            </a:p>
          </p:txBody>
        </p:sp>
      </p:grpSp>
      <p:grpSp>
        <p:nvGrpSpPr>
          <p:cNvPr id="8" name="Group 88">
            <a:extLst>
              <a:ext uri="{FF2B5EF4-FFF2-40B4-BE49-F238E27FC236}">
                <a16:creationId xmlns:a16="http://schemas.microsoft.com/office/drawing/2014/main" id="{5D62B189-F00E-AFE7-AD07-0FEC20851ED8}"/>
              </a:ext>
            </a:extLst>
          </p:cNvPr>
          <p:cNvGrpSpPr>
            <a:grpSpLocks/>
          </p:cNvGrpSpPr>
          <p:nvPr/>
        </p:nvGrpSpPr>
        <p:grpSpPr bwMode="auto">
          <a:xfrm>
            <a:off x="4857750" y="431800"/>
            <a:ext cx="3962400" cy="2355850"/>
            <a:chOff x="0" y="18"/>
            <a:chExt cx="2496" cy="1484"/>
          </a:xfrm>
        </p:grpSpPr>
        <p:sp>
          <p:nvSpPr>
            <p:cNvPr id="21515" name="Text Box 54">
              <a:extLst>
                <a:ext uri="{FF2B5EF4-FFF2-40B4-BE49-F238E27FC236}">
                  <a16:creationId xmlns:a16="http://schemas.microsoft.com/office/drawing/2014/main" id="{A6088CC2-3CB3-F20F-2992-9CEF90F446CB}"/>
                </a:ext>
              </a:extLst>
            </p:cNvPr>
            <p:cNvSpPr txBox="1">
              <a:spLocks noChangeArrowheads="1"/>
            </p:cNvSpPr>
            <p:nvPr/>
          </p:nvSpPr>
          <p:spPr bwMode="auto">
            <a:xfrm>
              <a:off x="589" y="18"/>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400" i="1">
                  <a:solidFill>
                    <a:srgbClr val="FF3300"/>
                  </a:solidFill>
                  <a:latin typeface="Times New Roman" panose="02020603050405020304" pitchFamily="18" charset="0"/>
                </a:rPr>
                <a:t>I</a:t>
              </a:r>
            </a:p>
          </p:txBody>
        </p:sp>
        <p:sp>
          <p:nvSpPr>
            <p:cNvPr id="21516" name="Oval 55">
              <a:extLst>
                <a:ext uri="{FF2B5EF4-FFF2-40B4-BE49-F238E27FC236}">
                  <a16:creationId xmlns:a16="http://schemas.microsoft.com/office/drawing/2014/main" id="{B25E706C-84CA-6585-57AB-174FF4713A45}"/>
                </a:ext>
              </a:extLst>
            </p:cNvPr>
            <p:cNvSpPr>
              <a:spLocks noChangeArrowheads="1"/>
            </p:cNvSpPr>
            <p:nvPr/>
          </p:nvSpPr>
          <p:spPr bwMode="auto">
            <a:xfrm>
              <a:off x="269" y="521"/>
              <a:ext cx="267" cy="26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17" name="Rectangle 56">
              <a:extLst>
                <a:ext uri="{FF2B5EF4-FFF2-40B4-BE49-F238E27FC236}">
                  <a16:creationId xmlns:a16="http://schemas.microsoft.com/office/drawing/2014/main" id="{54BFF6F6-5D62-D820-FB83-DF309BB0F3DB}"/>
                </a:ext>
              </a:extLst>
            </p:cNvPr>
            <p:cNvSpPr>
              <a:spLocks noChangeArrowheads="1"/>
            </p:cNvSpPr>
            <p:nvPr/>
          </p:nvSpPr>
          <p:spPr bwMode="auto">
            <a:xfrm>
              <a:off x="336" y="914"/>
              <a:ext cx="107" cy="28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18" name="Rectangle 57">
              <a:extLst>
                <a:ext uri="{FF2B5EF4-FFF2-40B4-BE49-F238E27FC236}">
                  <a16:creationId xmlns:a16="http://schemas.microsoft.com/office/drawing/2014/main" id="{7C0AFC51-4638-66CD-5B87-1FB8CCE5AB41}"/>
                </a:ext>
              </a:extLst>
            </p:cNvPr>
            <p:cNvSpPr>
              <a:spLocks noChangeArrowheads="1"/>
            </p:cNvSpPr>
            <p:nvPr/>
          </p:nvSpPr>
          <p:spPr bwMode="auto">
            <a:xfrm>
              <a:off x="2156" y="764"/>
              <a:ext cx="109" cy="276"/>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19" name="Line 58">
              <a:extLst>
                <a:ext uri="{FF2B5EF4-FFF2-40B4-BE49-F238E27FC236}">
                  <a16:creationId xmlns:a16="http://schemas.microsoft.com/office/drawing/2014/main" id="{3F8137AD-B66A-E950-29E7-546184063D02}"/>
                </a:ext>
              </a:extLst>
            </p:cNvPr>
            <p:cNvSpPr>
              <a:spLocks noChangeShapeType="1"/>
            </p:cNvSpPr>
            <p:nvPr/>
          </p:nvSpPr>
          <p:spPr bwMode="auto">
            <a:xfrm flipV="1">
              <a:off x="390" y="392"/>
              <a:ext cx="80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0" name="Line 59">
              <a:extLst>
                <a:ext uri="{FF2B5EF4-FFF2-40B4-BE49-F238E27FC236}">
                  <a16:creationId xmlns:a16="http://schemas.microsoft.com/office/drawing/2014/main" id="{719C5040-0C36-3F9D-F8A1-395D7119097F}"/>
                </a:ext>
              </a:extLst>
            </p:cNvPr>
            <p:cNvSpPr>
              <a:spLocks noChangeShapeType="1"/>
            </p:cNvSpPr>
            <p:nvPr/>
          </p:nvSpPr>
          <p:spPr bwMode="auto">
            <a:xfrm>
              <a:off x="2212" y="392"/>
              <a:ext cx="0" cy="37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1" name="Line 60">
              <a:extLst>
                <a:ext uri="{FF2B5EF4-FFF2-40B4-BE49-F238E27FC236}">
                  <a16:creationId xmlns:a16="http://schemas.microsoft.com/office/drawing/2014/main" id="{BA69EA6F-4542-196B-7863-E2E68EDF08FB}"/>
                </a:ext>
              </a:extLst>
            </p:cNvPr>
            <p:cNvSpPr>
              <a:spLocks noChangeShapeType="1"/>
            </p:cNvSpPr>
            <p:nvPr/>
          </p:nvSpPr>
          <p:spPr bwMode="auto">
            <a:xfrm>
              <a:off x="2212" y="1292"/>
              <a:ext cx="0" cy="95"/>
            </a:xfrm>
            <a:prstGeom prst="line">
              <a:avLst/>
            </a:prstGeom>
            <a:noFill/>
            <a:ln w="3968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2" name="Line 61">
              <a:extLst>
                <a:ext uri="{FF2B5EF4-FFF2-40B4-BE49-F238E27FC236}">
                  <a16:creationId xmlns:a16="http://schemas.microsoft.com/office/drawing/2014/main" id="{7982C5A0-EF39-73BB-6089-FE27034853B9}"/>
                </a:ext>
              </a:extLst>
            </p:cNvPr>
            <p:cNvSpPr>
              <a:spLocks noChangeShapeType="1"/>
            </p:cNvSpPr>
            <p:nvPr/>
          </p:nvSpPr>
          <p:spPr bwMode="auto">
            <a:xfrm>
              <a:off x="2212" y="1040"/>
              <a:ext cx="0" cy="37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3" name="Line 62">
              <a:extLst>
                <a:ext uri="{FF2B5EF4-FFF2-40B4-BE49-F238E27FC236}">
                  <a16:creationId xmlns:a16="http://schemas.microsoft.com/office/drawing/2014/main" id="{4D5B0F60-B0BE-B0F2-5E7D-C9C2844AF130}"/>
                </a:ext>
              </a:extLst>
            </p:cNvPr>
            <p:cNvSpPr>
              <a:spLocks noChangeShapeType="1"/>
            </p:cNvSpPr>
            <p:nvPr/>
          </p:nvSpPr>
          <p:spPr bwMode="auto">
            <a:xfrm>
              <a:off x="390" y="392"/>
              <a:ext cx="0"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4" name="Line 63">
              <a:extLst>
                <a:ext uri="{FF2B5EF4-FFF2-40B4-BE49-F238E27FC236}">
                  <a16:creationId xmlns:a16="http://schemas.microsoft.com/office/drawing/2014/main" id="{1E37F95A-2345-3757-BB05-B86B80D3C475}"/>
                </a:ext>
              </a:extLst>
            </p:cNvPr>
            <p:cNvSpPr>
              <a:spLocks noChangeShapeType="1"/>
            </p:cNvSpPr>
            <p:nvPr/>
          </p:nvSpPr>
          <p:spPr bwMode="auto">
            <a:xfrm>
              <a:off x="390" y="392"/>
              <a:ext cx="0" cy="52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25" name="Rectangle 64">
              <a:extLst>
                <a:ext uri="{FF2B5EF4-FFF2-40B4-BE49-F238E27FC236}">
                  <a16:creationId xmlns:a16="http://schemas.microsoft.com/office/drawing/2014/main" id="{16806F78-B9DF-8B26-3B33-25D080074CC1}"/>
                </a:ext>
              </a:extLst>
            </p:cNvPr>
            <p:cNvSpPr>
              <a:spLocks noChangeArrowheads="1"/>
            </p:cNvSpPr>
            <p:nvPr/>
          </p:nvSpPr>
          <p:spPr bwMode="auto">
            <a:xfrm>
              <a:off x="1464" y="1007"/>
              <a:ext cx="157"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26" name="Rectangle 65">
              <a:extLst>
                <a:ext uri="{FF2B5EF4-FFF2-40B4-BE49-F238E27FC236}">
                  <a16:creationId xmlns:a16="http://schemas.microsoft.com/office/drawing/2014/main" id="{C6715014-88E3-4702-FF92-77CC98474B5A}"/>
                </a:ext>
              </a:extLst>
            </p:cNvPr>
            <p:cNvSpPr>
              <a:spLocks noChangeArrowheads="1"/>
            </p:cNvSpPr>
            <p:nvPr/>
          </p:nvSpPr>
          <p:spPr bwMode="auto">
            <a:xfrm>
              <a:off x="94" y="977"/>
              <a:ext cx="19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R</a:t>
              </a:r>
              <a:r>
                <a:rPr lang="en-US" altLang="zh-CN" sz="2400" baseline="-25000">
                  <a:solidFill>
                    <a:srgbClr val="000000"/>
                  </a:solidFill>
                  <a:latin typeface="Times New Roman" panose="02020603050405020304" pitchFamily="18" charset="0"/>
                </a:rPr>
                <a:t>o</a:t>
              </a:r>
              <a:endParaRPr lang="en-US" altLang="zh-CN" sz="2400" i="1">
                <a:solidFill>
                  <a:srgbClr val="000000"/>
                </a:solidFill>
                <a:latin typeface="Times New Roman" panose="02020603050405020304" pitchFamily="18" charset="0"/>
              </a:endParaRPr>
            </a:p>
          </p:txBody>
        </p:sp>
        <p:sp>
          <p:nvSpPr>
            <p:cNvPr id="21527" name="Rectangle 66">
              <a:extLst>
                <a:ext uri="{FF2B5EF4-FFF2-40B4-BE49-F238E27FC236}">
                  <a16:creationId xmlns:a16="http://schemas.microsoft.com/office/drawing/2014/main" id="{7CE693D2-5F4D-2212-118A-8F70D36FAE63}"/>
                </a:ext>
              </a:extLst>
            </p:cNvPr>
            <p:cNvSpPr>
              <a:spLocks noChangeArrowheads="1"/>
            </p:cNvSpPr>
            <p:nvPr/>
          </p:nvSpPr>
          <p:spPr bwMode="auto">
            <a:xfrm>
              <a:off x="2293" y="795"/>
              <a:ext cx="203"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28" name="Rectangle 67">
              <a:extLst>
                <a:ext uri="{FF2B5EF4-FFF2-40B4-BE49-F238E27FC236}">
                  <a16:creationId xmlns:a16="http://schemas.microsoft.com/office/drawing/2014/main" id="{9C375445-7D4B-5C37-C834-333F4B7638DC}"/>
                </a:ext>
              </a:extLst>
            </p:cNvPr>
            <p:cNvSpPr>
              <a:spLocks noChangeArrowheads="1"/>
            </p:cNvSpPr>
            <p:nvPr/>
          </p:nvSpPr>
          <p:spPr bwMode="auto">
            <a:xfrm>
              <a:off x="2338" y="820"/>
              <a:ext cx="12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R</a:t>
              </a:r>
              <a:endParaRPr lang="en-US" altLang="zh-CN" sz="2400">
                <a:solidFill>
                  <a:srgbClr val="000000"/>
                </a:solidFill>
                <a:latin typeface="Times New Roman" panose="02020603050405020304" pitchFamily="18" charset="0"/>
              </a:endParaRPr>
            </a:p>
          </p:txBody>
        </p:sp>
        <p:sp>
          <p:nvSpPr>
            <p:cNvPr id="21529" name="Rectangle 68">
              <a:extLst>
                <a:ext uri="{FF2B5EF4-FFF2-40B4-BE49-F238E27FC236}">
                  <a16:creationId xmlns:a16="http://schemas.microsoft.com/office/drawing/2014/main" id="{A82BE346-25E6-25CC-F9F3-27156048F574}"/>
                </a:ext>
              </a:extLst>
            </p:cNvPr>
            <p:cNvSpPr>
              <a:spLocks noChangeArrowheads="1"/>
            </p:cNvSpPr>
            <p:nvPr/>
          </p:nvSpPr>
          <p:spPr bwMode="auto">
            <a:xfrm>
              <a:off x="233" y="329"/>
              <a:ext cx="143"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30" name="Rectangle 69">
              <a:extLst>
                <a:ext uri="{FF2B5EF4-FFF2-40B4-BE49-F238E27FC236}">
                  <a16:creationId xmlns:a16="http://schemas.microsoft.com/office/drawing/2014/main" id="{C41F8DDD-BFB6-30AA-7CD5-ECB057356C2C}"/>
                </a:ext>
              </a:extLst>
            </p:cNvPr>
            <p:cNvSpPr>
              <a:spLocks noChangeArrowheads="1"/>
            </p:cNvSpPr>
            <p:nvPr/>
          </p:nvSpPr>
          <p:spPr bwMode="auto">
            <a:xfrm>
              <a:off x="249" y="281"/>
              <a:ext cx="1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3300"/>
                  </a:solidFill>
                  <a:latin typeface="Symbol" panose="05050102010706020507" pitchFamily="18" charset="2"/>
                </a:rPr>
                <a:t>+</a:t>
              </a:r>
              <a:endParaRPr lang="en-US" altLang="zh-CN" sz="2400">
                <a:solidFill>
                  <a:srgbClr val="FF3300"/>
                </a:solidFill>
                <a:latin typeface="Times New Roman" panose="02020603050405020304" pitchFamily="18" charset="0"/>
              </a:endParaRPr>
            </a:p>
          </p:txBody>
        </p:sp>
        <p:sp>
          <p:nvSpPr>
            <p:cNvPr id="21531" name="Rectangle 70">
              <a:extLst>
                <a:ext uri="{FF2B5EF4-FFF2-40B4-BE49-F238E27FC236}">
                  <a16:creationId xmlns:a16="http://schemas.microsoft.com/office/drawing/2014/main" id="{CDFFF3B6-379E-400E-60DE-E47FE1EA1D2F}"/>
                </a:ext>
              </a:extLst>
            </p:cNvPr>
            <p:cNvSpPr>
              <a:spLocks noChangeArrowheads="1"/>
            </p:cNvSpPr>
            <p:nvPr/>
          </p:nvSpPr>
          <p:spPr bwMode="auto">
            <a:xfrm>
              <a:off x="178" y="701"/>
              <a:ext cx="177"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32" name="Rectangle 71">
              <a:extLst>
                <a:ext uri="{FF2B5EF4-FFF2-40B4-BE49-F238E27FC236}">
                  <a16:creationId xmlns:a16="http://schemas.microsoft.com/office/drawing/2014/main" id="{F82F28D4-A54A-7B34-D61E-FDB087299054}"/>
                </a:ext>
              </a:extLst>
            </p:cNvPr>
            <p:cNvSpPr>
              <a:spLocks noChangeArrowheads="1"/>
            </p:cNvSpPr>
            <p:nvPr/>
          </p:nvSpPr>
          <p:spPr bwMode="auto">
            <a:xfrm>
              <a:off x="206" y="685"/>
              <a:ext cx="1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3300"/>
                  </a:solidFill>
                  <a:latin typeface="Symbol" panose="05050102010706020507" pitchFamily="18" charset="2"/>
                </a:rPr>
                <a:t> -</a:t>
              </a:r>
              <a:endParaRPr lang="en-US" altLang="zh-CN" sz="2400">
                <a:solidFill>
                  <a:srgbClr val="FF3300"/>
                </a:solidFill>
                <a:latin typeface="Times New Roman" panose="02020603050405020304" pitchFamily="18" charset="0"/>
              </a:endParaRPr>
            </a:p>
          </p:txBody>
        </p:sp>
        <p:sp>
          <p:nvSpPr>
            <p:cNvPr id="21533" name="Rectangle 72">
              <a:extLst>
                <a:ext uri="{FF2B5EF4-FFF2-40B4-BE49-F238E27FC236}">
                  <a16:creationId xmlns:a16="http://schemas.microsoft.com/office/drawing/2014/main" id="{D243E708-C631-52AD-6A0D-48A0A957A989}"/>
                </a:ext>
              </a:extLst>
            </p:cNvPr>
            <p:cNvSpPr>
              <a:spLocks noChangeArrowheads="1"/>
            </p:cNvSpPr>
            <p:nvPr/>
          </p:nvSpPr>
          <p:spPr bwMode="auto">
            <a:xfrm>
              <a:off x="0" y="512"/>
              <a:ext cx="30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3300"/>
                  </a:solidFill>
                  <a:latin typeface="Times New Roman" panose="02020603050405020304" pitchFamily="18" charset="0"/>
                </a:rPr>
                <a:t>E</a:t>
              </a:r>
            </a:p>
          </p:txBody>
        </p:sp>
        <p:sp>
          <p:nvSpPr>
            <p:cNvPr id="21534" name="Rectangle 73">
              <a:extLst>
                <a:ext uri="{FF2B5EF4-FFF2-40B4-BE49-F238E27FC236}">
                  <a16:creationId xmlns:a16="http://schemas.microsoft.com/office/drawing/2014/main" id="{D233DC94-E9E3-34D5-FB75-CB98AAEFBC29}"/>
                </a:ext>
              </a:extLst>
            </p:cNvPr>
            <p:cNvSpPr>
              <a:spLocks noChangeArrowheads="1"/>
            </p:cNvSpPr>
            <p:nvPr/>
          </p:nvSpPr>
          <p:spPr bwMode="auto">
            <a:xfrm>
              <a:off x="878" y="769"/>
              <a:ext cx="39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3300"/>
                  </a:solidFill>
                  <a:latin typeface="Times New Roman" panose="02020603050405020304" pitchFamily="18" charset="0"/>
                </a:rPr>
                <a:t>U</a:t>
              </a:r>
              <a:r>
                <a:rPr lang="en-US" altLang="zh-CN" sz="2400" baseline="-25000">
                  <a:solidFill>
                    <a:srgbClr val="FF3300"/>
                  </a:solidFill>
                  <a:latin typeface="Times New Roman" panose="02020603050405020304" pitchFamily="18" charset="0"/>
                </a:rPr>
                <a:t>0</a:t>
              </a:r>
              <a:endParaRPr lang="en-US" altLang="zh-CN" sz="2400" i="1">
                <a:solidFill>
                  <a:srgbClr val="FF3300"/>
                </a:solidFill>
                <a:latin typeface="Times New Roman" panose="02020603050405020304" pitchFamily="18" charset="0"/>
              </a:endParaRPr>
            </a:p>
          </p:txBody>
        </p:sp>
        <p:sp>
          <p:nvSpPr>
            <p:cNvPr id="21535" name="Oval 74">
              <a:extLst>
                <a:ext uri="{FF2B5EF4-FFF2-40B4-BE49-F238E27FC236}">
                  <a16:creationId xmlns:a16="http://schemas.microsoft.com/office/drawing/2014/main" id="{A195C665-611B-0279-1301-91B12F009AE7}"/>
                </a:ext>
              </a:extLst>
            </p:cNvPr>
            <p:cNvSpPr>
              <a:spLocks noChangeArrowheads="1"/>
            </p:cNvSpPr>
            <p:nvPr/>
          </p:nvSpPr>
          <p:spPr bwMode="auto">
            <a:xfrm flipH="1">
              <a:off x="1403" y="1382"/>
              <a:ext cx="39" cy="4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36" name="Oval 76">
              <a:extLst>
                <a:ext uri="{FF2B5EF4-FFF2-40B4-BE49-F238E27FC236}">
                  <a16:creationId xmlns:a16="http://schemas.microsoft.com/office/drawing/2014/main" id="{B3F96271-6E2B-CA00-3860-5C9C21D29F21}"/>
                </a:ext>
              </a:extLst>
            </p:cNvPr>
            <p:cNvSpPr>
              <a:spLocks noChangeArrowheads="1"/>
            </p:cNvSpPr>
            <p:nvPr/>
          </p:nvSpPr>
          <p:spPr bwMode="auto">
            <a:xfrm flipH="1">
              <a:off x="1393" y="370"/>
              <a:ext cx="39" cy="4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1537" name="Line 78">
              <a:extLst>
                <a:ext uri="{FF2B5EF4-FFF2-40B4-BE49-F238E27FC236}">
                  <a16:creationId xmlns:a16="http://schemas.microsoft.com/office/drawing/2014/main" id="{3BF03C08-340E-5FD5-A6DD-A22ECAD14A00}"/>
                </a:ext>
              </a:extLst>
            </p:cNvPr>
            <p:cNvSpPr>
              <a:spLocks noChangeShapeType="1"/>
            </p:cNvSpPr>
            <p:nvPr/>
          </p:nvSpPr>
          <p:spPr bwMode="auto">
            <a:xfrm flipV="1">
              <a:off x="1442" y="392"/>
              <a:ext cx="78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1538" name="Line 79">
              <a:extLst>
                <a:ext uri="{FF2B5EF4-FFF2-40B4-BE49-F238E27FC236}">
                  <a16:creationId xmlns:a16="http://schemas.microsoft.com/office/drawing/2014/main" id="{F2C9FF79-BDFE-8BAB-8D0A-C4C09934A49E}"/>
                </a:ext>
              </a:extLst>
            </p:cNvPr>
            <p:cNvSpPr>
              <a:spLocks noChangeShapeType="1"/>
            </p:cNvSpPr>
            <p:nvPr/>
          </p:nvSpPr>
          <p:spPr bwMode="auto">
            <a:xfrm>
              <a:off x="386" y="1193"/>
              <a:ext cx="0" cy="22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1539" name="Group 87">
              <a:extLst>
                <a:ext uri="{FF2B5EF4-FFF2-40B4-BE49-F238E27FC236}">
                  <a16:creationId xmlns:a16="http://schemas.microsoft.com/office/drawing/2014/main" id="{ADC39E26-F91C-1546-7035-5F18156CD7AD}"/>
                </a:ext>
              </a:extLst>
            </p:cNvPr>
            <p:cNvGrpSpPr>
              <a:grpSpLocks/>
            </p:cNvGrpSpPr>
            <p:nvPr/>
          </p:nvGrpSpPr>
          <p:grpSpPr bwMode="auto">
            <a:xfrm flipV="1">
              <a:off x="1135" y="394"/>
              <a:ext cx="270" cy="1108"/>
              <a:chOff x="-17" y="0"/>
              <a:chExt cx="270" cy="1108"/>
            </a:xfrm>
          </p:grpSpPr>
          <p:grpSp>
            <p:nvGrpSpPr>
              <p:cNvPr id="21545" name="Group 86">
                <a:extLst>
                  <a:ext uri="{FF2B5EF4-FFF2-40B4-BE49-F238E27FC236}">
                    <a16:creationId xmlns:a16="http://schemas.microsoft.com/office/drawing/2014/main" id="{6C22C622-F264-51D4-0181-1192CD00E6B6}"/>
                  </a:ext>
                </a:extLst>
              </p:cNvPr>
              <p:cNvGrpSpPr>
                <a:grpSpLocks/>
              </p:cNvGrpSpPr>
              <p:nvPr/>
            </p:nvGrpSpPr>
            <p:grpSpPr bwMode="auto">
              <a:xfrm>
                <a:off x="-17" y="0"/>
                <a:ext cx="270" cy="1108"/>
                <a:chOff x="-12" y="0"/>
                <a:chExt cx="194" cy="1108"/>
              </a:xfrm>
            </p:grpSpPr>
            <p:sp>
              <p:nvSpPr>
                <p:cNvPr id="21547" name="Line 75">
                  <a:extLst>
                    <a:ext uri="{FF2B5EF4-FFF2-40B4-BE49-F238E27FC236}">
                      <a16:creationId xmlns:a16="http://schemas.microsoft.com/office/drawing/2014/main" id="{99F110DF-D633-269A-90AF-B2C599381EB0}"/>
                    </a:ext>
                  </a:extLst>
                </p:cNvPr>
                <p:cNvSpPr>
                  <a:spLocks noChangeShapeType="1"/>
                </p:cNvSpPr>
                <p:nvPr/>
              </p:nvSpPr>
              <p:spPr bwMode="auto">
                <a:xfrm flipH="1" flipV="1">
                  <a:off x="-12" y="1012"/>
                  <a:ext cx="182"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48" name="Line 77">
                  <a:extLst>
                    <a:ext uri="{FF2B5EF4-FFF2-40B4-BE49-F238E27FC236}">
                      <a16:creationId xmlns:a16="http://schemas.microsoft.com/office/drawing/2014/main" id="{9EADDA47-B9DA-26F1-9046-29A4BCCB2319}"/>
                    </a:ext>
                  </a:extLst>
                </p:cNvPr>
                <p:cNvSpPr>
                  <a:spLocks noChangeShapeType="1"/>
                </p:cNvSpPr>
                <p:nvPr/>
              </p:nvSpPr>
              <p:spPr bwMode="auto">
                <a:xfrm flipH="1" flipV="1">
                  <a:off x="0" y="0"/>
                  <a:ext cx="182"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1546" name="Line 80">
                <a:extLst>
                  <a:ext uri="{FF2B5EF4-FFF2-40B4-BE49-F238E27FC236}">
                    <a16:creationId xmlns:a16="http://schemas.microsoft.com/office/drawing/2014/main" id="{77C97672-3502-29CA-70AD-9C824EB99AD7}"/>
                  </a:ext>
                </a:extLst>
              </p:cNvPr>
              <p:cNvSpPr>
                <a:spLocks noChangeShapeType="1"/>
              </p:cNvSpPr>
              <p:nvPr/>
            </p:nvSpPr>
            <p:spPr bwMode="auto">
              <a:xfrm>
                <a:off x="187" y="68"/>
                <a:ext cx="0" cy="1012"/>
              </a:xfrm>
              <a:prstGeom prst="line">
                <a:avLst/>
              </a:prstGeom>
              <a:noFill/>
              <a:ln w="38100">
                <a:solidFill>
                  <a:srgbClr val="0066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1540" name="Line 81">
              <a:extLst>
                <a:ext uri="{FF2B5EF4-FFF2-40B4-BE49-F238E27FC236}">
                  <a16:creationId xmlns:a16="http://schemas.microsoft.com/office/drawing/2014/main" id="{9C04F365-6C48-A2EC-2710-73797E3ED646}"/>
                </a:ext>
              </a:extLst>
            </p:cNvPr>
            <p:cNvSpPr>
              <a:spLocks noChangeShapeType="1"/>
            </p:cNvSpPr>
            <p:nvPr/>
          </p:nvSpPr>
          <p:spPr bwMode="auto">
            <a:xfrm>
              <a:off x="536" y="307"/>
              <a:ext cx="38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1541" name="Rectangle 82">
              <a:extLst>
                <a:ext uri="{FF2B5EF4-FFF2-40B4-BE49-F238E27FC236}">
                  <a16:creationId xmlns:a16="http://schemas.microsoft.com/office/drawing/2014/main" id="{2E3C7F92-0F7E-DF56-2A04-A2BCF4890F56}"/>
                </a:ext>
              </a:extLst>
            </p:cNvPr>
            <p:cNvSpPr>
              <a:spLocks noChangeArrowheads="1"/>
            </p:cNvSpPr>
            <p:nvPr/>
          </p:nvSpPr>
          <p:spPr bwMode="auto">
            <a:xfrm>
              <a:off x="1018" y="360"/>
              <a:ext cx="1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3300"/>
                  </a:solidFill>
                  <a:latin typeface="Symbol" panose="05050102010706020507" pitchFamily="18" charset="2"/>
                </a:rPr>
                <a:t>+</a:t>
              </a:r>
              <a:endParaRPr lang="en-US" altLang="zh-CN" sz="2400">
                <a:solidFill>
                  <a:srgbClr val="FF3300"/>
                </a:solidFill>
                <a:latin typeface="Times New Roman" panose="02020603050405020304" pitchFamily="18" charset="0"/>
              </a:endParaRPr>
            </a:p>
          </p:txBody>
        </p:sp>
        <p:sp>
          <p:nvSpPr>
            <p:cNvPr id="21542" name="Rectangle 83">
              <a:extLst>
                <a:ext uri="{FF2B5EF4-FFF2-40B4-BE49-F238E27FC236}">
                  <a16:creationId xmlns:a16="http://schemas.microsoft.com/office/drawing/2014/main" id="{D08F4AF4-1E76-6E5E-29D1-C06A85F1D079}"/>
                </a:ext>
              </a:extLst>
            </p:cNvPr>
            <p:cNvSpPr>
              <a:spLocks noChangeArrowheads="1"/>
            </p:cNvSpPr>
            <p:nvPr/>
          </p:nvSpPr>
          <p:spPr bwMode="auto">
            <a:xfrm>
              <a:off x="980" y="1110"/>
              <a:ext cx="1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FFFF"/>
                  </a:solidFill>
                  <a:latin typeface="Symbol" panose="05050102010706020507" pitchFamily="18" charset="2"/>
                </a:rPr>
                <a:t> </a:t>
              </a:r>
              <a:r>
                <a:rPr lang="en-US" altLang="zh-CN" sz="2400">
                  <a:solidFill>
                    <a:srgbClr val="FF3300"/>
                  </a:solidFill>
                  <a:latin typeface="Symbol" panose="05050102010706020507" pitchFamily="18" charset="2"/>
                </a:rPr>
                <a:t>-</a:t>
              </a:r>
              <a:endParaRPr lang="en-US" altLang="zh-CN" sz="2400">
                <a:solidFill>
                  <a:srgbClr val="FF3300"/>
                </a:solidFill>
                <a:latin typeface="Times New Roman" panose="02020603050405020304" pitchFamily="18" charset="0"/>
              </a:endParaRPr>
            </a:p>
          </p:txBody>
        </p:sp>
        <p:sp>
          <p:nvSpPr>
            <p:cNvPr id="2" name="Line 84">
              <a:extLst>
                <a:ext uri="{FF2B5EF4-FFF2-40B4-BE49-F238E27FC236}">
                  <a16:creationId xmlns:a16="http://schemas.microsoft.com/office/drawing/2014/main" id="{9D33458D-E075-7B7D-A7D8-1E5F2C59B580}"/>
                </a:ext>
              </a:extLst>
            </p:cNvPr>
            <p:cNvSpPr>
              <a:spLocks noChangeShapeType="1"/>
            </p:cNvSpPr>
            <p:nvPr/>
          </p:nvSpPr>
          <p:spPr bwMode="auto">
            <a:xfrm>
              <a:off x="386" y="1399"/>
              <a:ext cx="83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 name="Line 85">
              <a:extLst>
                <a:ext uri="{FF2B5EF4-FFF2-40B4-BE49-F238E27FC236}">
                  <a16:creationId xmlns:a16="http://schemas.microsoft.com/office/drawing/2014/main" id="{32740D32-5A66-0F7D-11B9-43CB1B4B68C4}"/>
                </a:ext>
              </a:extLst>
            </p:cNvPr>
            <p:cNvSpPr>
              <a:spLocks noChangeShapeType="1"/>
            </p:cNvSpPr>
            <p:nvPr/>
          </p:nvSpPr>
          <p:spPr bwMode="auto">
            <a:xfrm>
              <a:off x="1454" y="1396"/>
              <a:ext cx="78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21514" name="Text Box 8">
            <a:extLst>
              <a:ext uri="{FF2B5EF4-FFF2-40B4-BE49-F238E27FC236}">
                <a16:creationId xmlns:a16="http://schemas.microsoft.com/office/drawing/2014/main" id="{B499FDA2-3AFE-EF5E-2517-8FEB96B2B5F6}"/>
              </a:ext>
            </a:extLst>
          </p:cNvPr>
          <p:cNvSpPr txBox="1">
            <a:spLocks noChangeArrowheads="1"/>
          </p:cNvSpPr>
          <p:nvPr/>
        </p:nvSpPr>
        <p:spPr bwMode="auto">
          <a:xfrm>
            <a:off x="322263" y="1014413"/>
            <a:ext cx="4322762"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宋体" panose="02010600030101010101" pitchFamily="2" charset="-122"/>
              </a:rPr>
              <a:t>当开关断</a:t>
            </a:r>
            <a:fld id="{543F160A-F1D3-4287-BAA9-5804168E3D73}" type="slidenum">
              <a:rPr lang="zh-CN" altLang="en-US" sz="2400">
                <a:latin typeface="宋体" panose="02010600030101010101" pitchFamily="2" charset="-122"/>
              </a:rPr>
              <a:pPr algn="just" eaLnBrk="1" hangingPunct="1">
                <a:spcBef>
                  <a:spcPct val="0"/>
                </a:spcBef>
                <a:buFontTx/>
                <a:buNone/>
              </a:pPr>
              <a:t>19</a:t>
            </a:fld>
            <a:r>
              <a:rPr lang="zh-CN" altLang="en-US" sz="2400">
                <a:latin typeface="宋体" panose="02010600030101010101" pitchFamily="2" charset="-122"/>
              </a:rPr>
              <a:t>开时，电源则处于</a:t>
            </a:r>
            <a:endParaRPr lang="en-US" altLang="zh-CN" sz="2400">
              <a:latin typeface="宋体" panose="02010600030101010101" pitchFamily="2" charset="-122"/>
            </a:endParaRPr>
          </a:p>
          <a:p>
            <a:pPr algn="just" eaLnBrk="1" hangingPunct="1">
              <a:spcBef>
                <a:spcPct val="0"/>
              </a:spcBef>
              <a:buFontTx/>
              <a:buNone/>
            </a:pPr>
            <a:r>
              <a:rPr lang="zh-CN" altLang="en-US" sz="2400">
                <a:latin typeface="宋体" panose="02010600030101010101" pitchFamily="2" charset="-122"/>
              </a:rPr>
              <a:t>开路</a:t>
            </a:r>
            <a:r>
              <a:rPr lang="en-US" altLang="zh-CN" sz="2400">
                <a:latin typeface="宋体" panose="02010600030101010101" pitchFamily="2" charset="-122"/>
              </a:rPr>
              <a:t>(</a:t>
            </a:r>
            <a:r>
              <a:rPr lang="zh-CN" altLang="en-US" sz="2400">
                <a:latin typeface="宋体" panose="02010600030101010101" pitchFamily="2" charset="-122"/>
              </a:rPr>
              <a:t>空载</a:t>
            </a:r>
            <a:r>
              <a:rPr lang="en-US" altLang="zh-CN" sz="2400">
                <a:latin typeface="宋体" panose="02010600030101010101" pitchFamily="2" charset="-122"/>
              </a:rPr>
              <a:t>)</a:t>
            </a:r>
            <a:r>
              <a:rPr lang="zh-CN" altLang="en-US" sz="2400">
                <a:latin typeface="宋体" panose="02010600030101010101" pitchFamily="2" charset="-122"/>
              </a:rPr>
              <a:t>状态。</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wipe(left)">
                                      <p:cBhvr>
                                        <p:cTn id="12" dur="500"/>
                                        <p:tgtEl>
                                          <p:spTgt spid="2150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wipe(left)">
                                      <p:cBhvr>
                                        <p:cTn id="17" dur="500"/>
                                        <p:tgtEl>
                                          <p:spTgt spid="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1544"/>
                                        </p:tgtEl>
                                        <p:attrNameLst>
                                          <p:attrName>style.visibility</p:attrName>
                                        </p:attrNameLst>
                                      </p:cBhvr>
                                      <p:to>
                                        <p:strVal val="visible"/>
                                      </p:to>
                                    </p:set>
                                    <p:animEffect transition="in" filter="wipe(left)">
                                      <p:cBhvr>
                                        <p:cTn id="22" dur="500"/>
                                        <p:tgtEl>
                                          <p:spTgt spid="21544"/>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left)">
                                      <p:cBhvr>
                                        <p:cTn id="26" dur="500"/>
                                        <p:tgtEl>
                                          <p:spTgt spid="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1543">
                                            <p:txEl>
                                              <p:pRg st="0" end="0"/>
                                            </p:txEl>
                                          </p:spTgt>
                                        </p:tgtEl>
                                        <p:attrNameLst>
                                          <p:attrName>style.visibility</p:attrName>
                                        </p:attrNameLst>
                                      </p:cBhvr>
                                      <p:to>
                                        <p:strVal val="visible"/>
                                      </p:to>
                                    </p:set>
                                    <p:animEffect transition="in" filter="wipe(left)">
                                      <p:cBhvr>
                                        <p:cTn id="31" dur="500"/>
                                        <p:tgtEl>
                                          <p:spTgt spid="21543">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1543">
                                            <p:txEl>
                                              <p:pRg st="1" end="1"/>
                                            </p:txEl>
                                          </p:spTgt>
                                        </p:tgtEl>
                                        <p:attrNameLst>
                                          <p:attrName>style.visibility</p:attrName>
                                        </p:attrNameLst>
                                      </p:cBhvr>
                                      <p:to>
                                        <p:strVal val="visible"/>
                                      </p:to>
                                    </p:set>
                                    <p:animEffect transition="in" filter="wipe(left)">
                                      <p:cBhvr>
                                        <p:cTn id="36" dur="500"/>
                                        <p:tgtEl>
                                          <p:spTgt spid="2154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7" grpId="0" autoUpdateAnimBg="0"/>
      <p:bldP spid="21543" grpId="0" build="p" autoUpdateAnimBg="0"/>
      <p:bldP spid="21544"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1">
            <a:extLst>
              <a:ext uri="{FF2B5EF4-FFF2-40B4-BE49-F238E27FC236}">
                <a16:creationId xmlns:a16="http://schemas.microsoft.com/office/drawing/2014/main" id="{1252AFB0-3B85-59E7-716D-356269B2DE40}"/>
              </a:ext>
            </a:extLst>
          </p:cNvPr>
          <p:cNvSpPr>
            <a:spLocks noChangeArrowheads="1"/>
          </p:cNvSpPr>
          <p:nvPr>
            <p:ph type="title" idx="4294967295"/>
          </p:nvPr>
        </p:nvSpPr>
        <p:spPr>
          <a:xfrm>
            <a:off x="-180975" y="303213"/>
            <a:ext cx="8229600" cy="533400"/>
          </a:xfrm>
        </p:spPr>
        <p:txBody>
          <a:bodyPr/>
          <a:lstStyle/>
          <a:p>
            <a:pPr eaLnBrk="1" hangingPunct="1"/>
            <a:r>
              <a:rPr lang="zh-CN" altLang="en-US" sz="3600" b="1">
                <a:solidFill>
                  <a:srgbClr val="FF0000"/>
                </a:solidFill>
                <a:latin typeface="Times New Roman" panose="02020603050405020304" pitchFamily="18" charset="0"/>
                <a:ea typeface="黑体" panose="02010609060101010101" pitchFamily="49" charset="-122"/>
              </a:rPr>
              <a:t>第 </a:t>
            </a:r>
            <a:r>
              <a:rPr lang="en-US" altLang="zh-CN" sz="3600" b="1">
                <a:solidFill>
                  <a:srgbClr val="FF0000"/>
                </a:solidFill>
                <a:latin typeface="Times New Roman" panose="02020603050405020304" pitchFamily="18" charset="0"/>
                <a:ea typeface="黑体" panose="02010609060101010101" pitchFamily="49" charset="-122"/>
              </a:rPr>
              <a:t>1 </a:t>
            </a:r>
            <a:r>
              <a:rPr lang="zh-CN" altLang="en-US" sz="3600" b="1">
                <a:solidFill>
                  <a:srgbClr val="FF0000"/>
                </a:solidFill>
                <a:latin typeface="Times New Roman" panose="02020603050405020304" pitchFamily="18" charset="0"/>
                <a:ea typeface="黑体" panose="02010609060101010101" pitchFamily="49" charset="-122"/>
              </a:rPr>
              <a:t>章　电路及其分析方法</a:t>
            </a:r>
            <a:endParaRPr lang="zh-CN" altLang="en-US" sz="3600">
              <a:latin typeface="Times New Roman" panose="02020603050405020304" pitchFamily="18" charset="0"/>
              <a:ea typeface="黑体" panose="02010609060101010101" pitchFamily="49" charset="-122"/>
            </a:endParaRPr>
          </a:p>
        </p:txBody>
      </p:sp>
      <p:sp>
        <p:nvSpPr>
          <p:cNvPr id="4101" name="Text Box 5">
            <a:hlinkClick r:id="rId2" action="ppaction://hlinksldjump"/>
            <a:extLst>
              <a:ext uri="{FF2B5EF4-FFF2-40B4-BE49-F238E27FC236}">
                <a16:creationId xmlns:a16="http://schemas.microsoft.com/office/drawing/2014/main" id="{189BB574-C4E8-1722-A7AB-D5B2F0318C31}"/>
              </a:ext>
            </a:extLst>
          </p:cNvPr>
          <p:cNvSpPr txBox="1">
            <a:spLocks noChangeArrowheads="1"/>
          </p:cNvSpPr>
          <p:nvPr/>
        </p:nvSpPr>
        <p:spPr bwMode="auto">
          <a:xfrm>
            <a:off x="1763713" y="836613"/>
            <a:ext cx="50657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1.1 </a:t>
            </a:r>
            <a:r>
              <a:rPr lang="zh-CN" altLang="en-US">
                <a:solidFill>
                  <a:srgbClr val="0000FF"/>
                </a:solidFill>
                <a:latin typeface="楷体_GB2312" pitchFamily="49" charset="-122"/>
                <a:ea typeface="楷体_GB2312" pitchFamily="49" charset="-122"/>
              </a:rPr>
              <a:t>电路的作用与组成部分</a:t>
            </a:r>
          </a:p>
        </p:txBody>
      </p:sp>
      <p:sp>
        <p:nvSpPr>
          <p:cNvPr id="4102" name="Text Box 6">
            <a:hlinkClick r:id="rId3" action="ppaction://hlinksldjump"/>
            <a:extLst>
              <a:ext uri="{FF2B5EF4-FFF2-40B4-BE49-F238E27FC236}">
                <a16:creationId xmlns:a16="http://schemas.microsoft.com/office/drawing/2014/main" id="{E1CA8CC0-273A-02C7-C532-9E73303F8A60}"/>
              </a:ext>
            </a:extLst>
          </p:cNvPr>
          <p:cNvSpPr txBox="1">
            <a:spLocks noChangeArrowheads="1"/>
          </p:cNvSpPr>
          <p:nvPr/>
        </p:nvSpPr>
        <p:spPr bwMode="auto">
          <a:xfrm>
            <a:off x="1763713" y="1325563"/>
            <a:ext cx="50657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1.2 </a:t>
            </a:r>
            <a:r>
              <a:rPr lang="zh-CN" altLang="en-US">
                <a:solidFill>
                  <a:srgbClr val="0000FF"/>
                </a:solidFill>
                <a:latin typeface="楷体_GB2312" pitchFamily="49" charset="-122"/>
                <a:ea typeface="楷体_GB2312" pitchFamily="49" charset="-122"/>
              </a:rPr>
              <a:t>电路模型</a:t>
            </a:r>
          </a:p>
        </p:txBody>
      </p:sp>
      <p:sp>
        <p:nvSpPr>
          <p:cNvPr id="4103" name="Text Box 7">
            <a:hlinkClick r:id="rId4" action="ppaction://hlinksldjump"/>
            <a:extLst>
              <a:ext uri="{FF2B5EF4-FFF2-40B4-BE49-F238E27FC236}">
                <a16:creationId xmlns:a16="http://schemas.microsoft.com/office/drawing/2014/main" id="{36E8F719-5D3E-E2EC-311A-18D088C2D684}"/>
              </a:ext>
            </a:extLst>
          </p:cNvPr>
          <p:cNvSpPr txBox="1">
            <a:spLocks noChangeArrowheads="1"/>
          </p:cNvSpPr>
          <p:nvPr/>
        </p:nvSpPr>
        <p:spPr bwMode="auto">
          <a:xfrm>
            <a:off x="1763713" y="1757363"/>
            <a:ext cx="5065712"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1.3 </a:t>
            </a:r>
            <a:r>
              <a:rPr lang="zh-CN" altLang="en-US">
                <a:solidFill>
                  <a:srgbClr val="0000FF"/>
                </a:solidFill>
                <a:latin typeface="楷体_GB2312" pitchFamily="49" charset="-122"/>
                <a:ea typeface="楷体_GB2312" pitchFamily="49" charset="-122"/>
              </a:rPr>
              <a:t>电压和电流的参考方向</a:t>
            </a:r>
          </a:p>
        </p:txBody>
      </p:sp>
      <p:sp>
        <p:nvSpPr>
          <p:cNvPr id="4104" name="Text Box 8">
            <a:hlinkClick r:id="rId5" action="ppaction://hlinksldjump"/>
            <a:extLst>
              <a:ext uri="{FF2B5EF4-FFF2-40B4-BE49-F238E27FC236}">
                <a16:creationId xmlns:a16="http://schemas.microsoft.com/office/drawing/2014/main" id="{4A47AC84-8CF7-EF04-381E-707B4B250FFE}"/>
              </a:ext>
            </a:extLst>
          </p:cNvPr>
          <p:cNvSpPr txBox="1">
            <a:spLocks noChangeArrowheads="1"/>
          </p:cNvSpPr>
          <p:nvPr/>
        </p:nvSpPr>
        <p:spPr bwMode="auto">
          <a:xfrm>
            <a:off x="1763713" y="2203450"/>
            <a:ext cx="5438775"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1.4 </a:t>
            </a:r>
            <a:r>
              <a:rPr lang="zh-CN" altLang="en-US">
                <a:solidFill>
                  <a:srgbClr val="0000FF"/>
                </a:solidFill>
                <a:latin typeface="楷体_GB2312" pitchFamily="49" charset="-122"/>
                <a:ea typeface="楷体_GB2312" pitchFamily="49" charset="-122"/>
              </a:rPr>
              <a:t>电源有载工作、开路与短路</a:t>
            </a:r>
          </a:p>
        </p:txBody>
      </p:sp>
      <p:sp>
        <p:nvSpPr>
          <p:cNvPr id="4105" name="Text Box 9">
            <a:hlinkClick r:id="rId6" action="ppaction://hlinksldjump"/>
            <a:extLst>
              <a:ext uri="{FF2B5EF4-FFF2-40B4-BE49-F238E27FC236}">
                <a16:creationId xmlns:a16="http://schemas.microsoft.com/office/drawing/2014/main" id="{55D19365-69E5-0239-985E-052D6E0814F3}"/>
              </a:ext>
            </a:extLst>
          </p:cNvPr>
          <p:cNvSpPr txBox="1">
            <a:spLocks noChangeArrowheads="1"/>
          </p:cNvSpPr>
          <p:nvPr/>
        </p:nvSpPr>
        <p:spPr bwMode="auto">
          <a:xfrm>
            <a:off x="1763713" y="2636838"/>
            <a:ext cx="4822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1.5 </a:t>
            </a:r>
            <a:r>
              <a:rPr lang="zh-CN" altLang="en-US">
                <a:solidFill>
                  <a:srgbClr val="0000FF"/>
                </a:solidFill>
                <a:latin typeface="楷体_GB2312" pitchFamily="49" charset="-122"/>
                <a:ea typeface="楷体_GB2312" pitchFamily="49" charset="-122"/>
              </a:rPr>
              <a:t>基尔霍夫定律</a:t>
            </a:r>
          </a:p>
        </p:txBody>
      </p:sp>
      <p:sp>
        <p:nvSpPr>
          <p:cNvPr id="4106" name="Text Box 10">
            <a:hlinkClick r:id="rId7" action="ppaction://hlinksldjump"/>
            <a:extLst>
              <a:ext uri="{FF2B5EF4-FFF2-40B4-BE49-F238E27FC236}">
                <a16:creationId xmlns:a16="http://schemas.microsoft.com/office/drawing/2014/main" id="{8D560970-4C38-B054-70D8-AE1D1A07586A}"/>
              </a:ext>
            </a:extLst>
          </p:cNvPr>
          <p:cNvSpPr txBox="1">
            <a:spLocks noChangeArrowheads="1"/>
          </p:cNvSpPr>
          <p:nvPr/>
        </p:nvSpPr>
        <p:spPr bwMode="auto">
          <a:xfrm>
            <a:off x="1763713" y="3141663"/>
            <a:ext cx="4822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1.6 </a:t>
            </a:r>
            <a:r>
              <a:rPr lang="zh-CN" altLang="en-US">
                <a:solidFill>
                  <a:srgbClr val="0000FF"/>
                </a:solidFill>
                <a:latin typeface="楷体_GB2312" pitchFamily="49" charset="-122"/>
                <a:ea typeface="楷体_GB2312" pitchFamily="49" charset="-122"/>
              </a:rPr>
              <a:t>电阻的串联与并联</a:t>
            </a:r>
          </a:p>
        </p:txBody>
      </p:sp>
      <p:sp>
        <p:nvSpPr>
          <p:cNvPr id="4107" name="Text Box 11">
            <a:hlinkClick r:id="rId8" action="ppaction://hlinksldjump"/>
            <a:extLst>
              <a:ext uri="{FF2B5EF4-FFF2-40B4-BE49-F238E27FC236}">
                <a16:creationId xmlns:a16="http://schemas.microsoft.com/office/drawing/2014/main" id="{19F6B9FE-0A03-2B93-4A52-022E21D83B69}"/>
              </a:ext>
            </a:extLst>
          </p:cNvPr>
          <p:cNvSpPr txBox="1">
            <a:spLocks noChangeArrowheads="1"/>
          </p:cNvSpPr>
          <p:nvPr/>
        </p:nvSpPr>
        <p:spPr bwMode="auto">
          <a:xfrm>
            <a:off x="1763713" y="3573463"/>
            <a:ext cx="4822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1.7 </a:t>
            </a:r>
            <a:r>
              <a:rPr lang="zh-CN" altLang="en-US">
                <a:solidFill>
                  <a:srgbClr val="0000FF"/>
                </a:solidFill>
                <a:latin typeface="楷体_GB2312" pitchFamily="49" charset="-122"/>
                <a:ea typeface="楷体_GB2312" pitchFamily="49" charset="-122"/>
              </a:rPr>
              <a:t>支路电流法</a:t>
            </a:r>
          </a:p>
        </p:txBody>
      </p:sp>
      <p:sp>
        <p:nvSpPr>
          <p:cNvPr id="4108" name="Text Box 12">
            <a:hlinkClick r:id="rId9" action="ppaction://hlinksldjump"/>
            <a:extLst>
              <a:ext uri="{FF2B5EF4-FFF2-40B4-BE49-F238E27FC236}">
                <a16:creationId xmlns:a16="http://schemas.microsoft.com/office/drawing/2014/main" id="{9744F915-5197-13DA-AB8A-6F92D1152F5E}"/>
              </a:ext>
            </a:extLst>
          </p:cNvPr>
          <p:cNvSpPr txBox="1">
            <a:spLocks noChangeArrowheads="1"/>
          </p:cNvSpPr>
          <p:nvPr/>
        </p:nvSpPr>
        <p:spPr bwMode="auto">
          <a:xfrm>
            <a:off x="1763713" y="4005263"/>
            <a:ext cx="482282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1.8 </a:t>
            </a:r>
            <a:r>
              <a:rPr lang="zh-CN" altLang="en-US">
                <a:solidFill>
                  <a:srgbClr val="0000FF"/>
                </a:solidFill>
                <a:latin typeface="楷体_GB2312" pitchFamily="49" charset="-122"/>
                <a:ea typeface="楷体_GB2312" pitchFamily="49" charset="-122"/>
              </a:rPr>
              <a:t>叠加定理</a:t>
            </a:r>
            <a:endParaRPr lang="en-US" altLang="zh-CN">
              <a:solidFill>
                <a:srgbClr val="0000FF"/>
              </a:solidFill>
              <a:latin typeface="楷体_GB2312" pitchFamily="49" charset="-122"/>
              <a:ea typeface="楷体_GB2312" pitchFamily="49" charset="-122"/>
            </a:endParaRPr>
          </a:p>
        </p:txBody>
      </p:sp>
      <p:sp>
        <p:nvSpPr>
          <p:cNvPr id="4109" name="Text Box 13">
            <a:hlinkClick r:id="rId10" action="ppaction://hlinksldjump"/>
            <a:extLst>
              <a:ext uri="{FF2B5EF4-FFF2-40B4-BE49-F238E27FC236}">
                <a16:creationId xmlns:a16="http://schemas.microsoft.com/office/drawing/2014/main" id="{84FD4A3F-7089-9B3B-90D4-76EACDF8D751}"/>
              </a:ext>
            </a:extLst>
          </p:cNvPr>
          <p:cNvSpPr txBox="1">
            <a:spLocks noChangeArrowheads="1"/>
          </p:cNvSpPr>
          <p:nvPr/>
        </p:nvSpPr>
        <p:spPr bwMode="auto">
          <a:xfrm>
            <a:off x="1763713" y="4508500"/>
            <a:ext cx="5795962"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1.9 </a:t>
            </a:r>
            <a:r>
              <a:rPr lang="zh-CN" altLang="en-US">
                <a:solidFill>
                  <a:srgbClr val="0000FF"/>
                </a:solidFill>
                <a:latin typeface="楷体_GB2312" pitchFamily="49" charset="-122"/>
                <a:ea typeface="楷体_GB2312" pitchFamily="49" charset="-122"/>
              </a:rPr>
              <a:t>电源的两种模型及其等效变换</a:t>
            </a:r>
          </a:p>
        </p:txBody>
      </p:sp>
      <p:sp>
        <p:nvSpPr>
          <p:cNvPr id="4110" name="Text Box 14">
            <a:hlinkClick r:id="rId11" action="ppaction://hlinksldjump"/>
            <a:extLst>
              <a:ext uri="{FF2B5EF4-FFF2-40B4-BE49-F238E27FC236}">
                <a16:creationId xmlns:a16="http://schemas.microsoft.com/office/drawing/2014/main" id="{A325C790-C352-CF54-B935-7450581778CD}"/>
              </a:ext>
            </a:extLst>
          </p:cNvPr>
          <p:cNvSpPr txBox="1">
            <a:spLocks noChangeArrowheads="1"/>
          </p:cNvSpPr>
          <p:nvPr/>
        </p:nvSpPr>
        <p:spPr bwMode="auto">
          <a:xfrm>
            <a:off x="1763713" y="4941888"/>
            <a:ext cx="4537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1.10 </a:t>
            </a:r>
            <a:r>
              <a:rPr lang="zh-CN" altLang="en-US">
                <a:solidFill>
                  <a:srgbClr val="0000FF"/>
                </a:solidFill>
                <a:latin typeface="楷体_GB2312" pitchFamily="49" charset="-122"/>
                <a:ea typeface="楷体_GB2312" pitchFamily="49" charset="-122"/>
              </a:rPr>
              <a:t>戴维宁定理</a:t>
            </a:r>
            <a:endParaRPr lang="en-US" altLang="zh-CN">
              <a:solidFill>
                <a:srgbClr val="0000FF"/>
              </a:solidFill>
              <a:latin typeface="楷体_GB2312" pitchFamily="49" charset="-122"/>
              <a:ea typeface="楷体_GB2312" pitchFamily="49" charset="-122"/>
            </a:endParaRPr>
          </a:p>
        </p:txBody>
      </p:sp>
      <p:sp>
        <p:nvSpPr>
          <p:cNvPr id="4111" name="Text Box 15">
            <a:hlinkClick r:id="rId12" action="ppaction://hlinksldjump"/>
            <a:extLst>
              <a:ext uri="{FF2B5EF4-FFF2-40B4-BE49-F238E27FC236}">
                <a16:creationId xmlns:a16="http://schemas.microsoft.com/office/drawing/2014/main" id="{B2CCA751-46AA-B317-E045-9EC957DFDEE4}"/>
              </a:ext>
            </a:extLst>
          </p:cNvPr>
          <p:cNvSpPr txBox="1">
            <a:spLocks noChangeArrowheads="1"/>
          </p:cNvSpPr>
          <p:nvPr/>
        </p:nvSpPr>
        <p:spPr bwMode="auto">
          <a:xfrm>
            <a:off x="1763713" y="5373688"/>
            <a:ext cx="4537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1.11 </a:t>
            </a:r>
            <a:r>
              <a:rPr lang="zh-CN" altLang="en-US">
                <a:solidFill>
                  <a:srgbClr val="0000FF"/>
                </a:solidFill>
                <a:latin typeface="楷体_GB2312" pitchFamily="49" charset="-122"/>
                <a:ea typeface="楷体_GB2312" pitchFamily="49" charset="-122"/>
              </a:rPr>
              <a:t>电路中电位的计算</a:t>
            </a:r>
          </a:p>
        </p:txBody>
      </p:sp>
      <p:sp>
        <p:nvSpPr>
          <p:cNvPr id="4112" name="Text Box 16">
            <a:hlinkClick r:id="rId13" action="ppaction://hlinksldjump"/>
            <a:extLst>
              <a:ext uri="{FF2B5EF4-FFF2-40B4-BE49-F238E27FC236}">
                <a16:creationId xmlns:a16="http://schemas.microsoft.com/office/drawing/2014/main" id="{569EACEE-C9BE-DA33-B8D6-7361D3FEB59D}"/>
              </a:ext>
            </a:extLst>
          </p:cNvPr>
          <p:cNvSpPr txBox="1">
            <a:spLocks noChangeArrowheads="1"/>
          </p:cNvSpPr>
          <p:nvPr/>
        </p:nvSpPr>
        <p:spPr bwMode="auto">
          <a:xfrm>
            <a:off x="1763713" y="5805488"/>
            <a:ext cx="4537075"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25400">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pPr>
              <a:spcBef>
                <a:spcPct val="50000"/>
              </a:spcBef>
            </a:pPr>
            <a:r>
              <a:rPr lang="en-US" altLang="zh-CN">
                <a:solidFill>
                  <a:srgbClr val="0000FF"/>
                </a:solidFill>
                <a:latin typeface="楷体_GB2312" pitchFamily="49" charset="-122"/>
                <a:ea typeface="楷体_GB2312" pitchFamily="49" charset="-122"/>
              </a:rPr>
              <a:t>1.12 </a:t>
            </a:r>
            <a:r>
              <a:rPr lang="zh-CN" altLang="en-US">
                <a:solidFill>
                  <a:srgbClr val="0000FF"/>
                </a:solidFill>
                <a:latin typeface="楷体_GB2312" pitchFamily="49" charset="-122"/>
                <a:ea typeface="楷体_GB2312" pitchFamily="49" charset="-122"/>
              </a:rPr>
              <a:t>电路的暂态分析</a:t>
            </a:r>
            <a:endParaRPr lang="en-US" altLang="zh-CN">
              <a:solidFill>
                <a:srgbClr val="0000FF"/>
              </a:solidFill>
              <a:latin typeface="楷体_GB2312" pitchFamily="49" charset="-122"/>
              <a:ea typeface="楷体_GB2312" pitchFamily="49" charset="-122"/>
            </a:endParaRPr>
          </a:p>
        </p:txBody>
      </p:sp>
    </p:spTree>
  </p:cSld>
  <p:clrMapOvr>
    <a:masterClrMapping/>
  </p:clrMapOvr>
  <p:transition>
    <p:zoom/>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58" name="Text Box 34">
            <a:extLst>
              <a:ext uri="{FF2B5EF4-FFF2-40B4-BE49-F238E27FC236}">
                <a16:creationId xmlns:a16="http://schemas.microsoft.com/office/drawing/2014/main" id="{E0AC6BAC-682A-02E6-5DAA-6328FF457E18}"/>
              </a:ext>
            </a:extLst>
          </p:cNvPr>
          <p:cNvSpPr txBox="1">
            <a:spLocks noChangeArrowheads="1"/>
          </p:cNvSpPr>
          <p:nvPr/>
        </p:nvSpPr>
        <p:spPr bwMode="auto">
          <a:xfrm>
            <a:off x="34925" y="1141413"/>
            <a:ext cx="3581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电源外部端子被短接</a:t>
            </a:r>
          </a:p>
        </p:txBody>
      </p:sp>
      <p:sp>
        <p:nvSpPr>
          <p:cNvPr id="22531" name="Rectangle 35">
            <a:extLst>
              <a:ext uri="{FF2B5EF4-FFF2-40B4-BE49-F238E27FC236}">
                <a16:creationId xmlns:a16="http://schemas.microsoft.com/office/drawing/2014/main" id="{B52515F7-66A5-84D3-8D60-C2234E3844B7}"/>
              </a:ext>
            </a:extLst>
          </p:cNvPr>
          <p:cNvSpPr>
            <a:spLocks noChangeArrowheads="1"/>
          </p:cNvSpPr>
          <p:nvPr/>
        </p:nvSpPr>
        <p:spPr bwMode="auto">
          <a:xfrm>
            <a:off x="179388" y="333375"/>
            <a:ext cx="2736850" cy="492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1.4.3  </a:t>
            </a:r>
            <a:r>
              <a:rPr lang="zh-CN" altLang="en-US" sz="2600">
                <a:solidFill>
                  <a:srgbClr val="7030A0"/>
                </a:solidFill>
                <a:latin typeface="Times New Roman" panose="02020603050405020304" pitchFamily="18" charset="0"/>
                <a:ea typeface="黑体" panose="02010609060101010101" pitchFamily="49" charset="-122"/>
              </a:rPr>
              <a:t>电源短路</a:t>
            </a:r>
          </a:p>
        </p:txBody>
      </p:sp>
      <p:grpSp>
        <p:nvGrpSpPr>
          <p:cNvPr id="10" name="Group 36">
            <a:extLst>
              <a:ext uri="{FF2B5EF4-FFF2-40B4-BE49-F238E27FC236}">
                <a16:creationId xmlns:a16="http://schemas.microsoft.com/office/drawing/2014/main" id="{4DD2D36F-D1E9-BBD7-F8C1-5FF9C182D091}"/>
              </a:ext>
            </a:extLst>
          </p:cNvPr>
          <p:cNvGrpSpPr>
            <a:grpSpLocks/>
          </p:cNvGrpSpPr>
          <p:nvPr/>
        </p:nvGrpSpPr>
        <p:grpSpPr bwMode="auto">
          <a:xfrm>
            <a:off x="-36513" y="1773238"/>
            <a:ext cx="8137526" cy="2497137"/>
            <a:chOff x="-131" y="19"/>
            <a:chExt cx="5126" cy="1573"/>
          </a:xfrm>
        </p:grpSpPr>
        <p:sp>
          <p:nvSpPr>
            <p:cNvPr id="22575" name="Text Box 37">
              <a:extLst>
                <a:ext uri="{FF2B5EF4-FFF2-40B4-BE49-F238E27FC236}">
                  <a16:creationId xmlns:a16="http://schemas.microsoft.com/office/drawing/2014/main" id="{DAACD4C9-64B1-E864-7481-36E16AA7C261}"/>
                </a:ext>
              </a:extLst>
            </p:cNvPr>
            <p:cNvSpPr txBox="1">
              <a:spLocks noChangeArrowheads="1"/>
            </p:cNvSpPr>
            <p:nvPr/>
          </p:nvSpPr>
          <p:spPr bwMode="auto">
            <a:xfrm>
              <a:off x="-131" y="19"/>
              <a:ext cx="110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特征</a:t>
              </a:r>
              <a:r>
                <a:rPr lang="en-US" altLang="zh-CN" sz="2400">
                  <a:solidFill>
                    <a:srgbClr val="CC0000"/>
                  </a:solidFill>
                  <a:latin typeface="Times New Roman" panose="02020603050405020304" pitchFamily="18" charset="0"/>
                </a:rPr>
                <a:t>:</a:t>
              </a:r>
            </a:p>
          </p:txBody>
        </p:sp>
        <p:graphicFrame>
          <p:nvGraphicFramePr>
            <p:cNvPr id="22576" name="Object 34">
              <a:extLst>
                <a:ext uri="{FF2B5EF4-FFF2-40B4-BE49-F238E27FC236}">
                  <a16:creationId xmlns:a16="http://schemas.microsoft.com/office/drawing/2014/main" id="{8F0B727B-931D-26D3-2558-874D2E8F0019}"/>
                </a:ext>
              </a:extLst>
            </p:cNvPr>
            <p:cNvGraphicFramePr>
              <a:graphicFrameLocks noChangeAspect="1"/>
            </p:cNvGraphicFramePr>
            <p:nvPr/>
          </p:nvGraphicFramePr>
          <p:xfrm>
            <a:off x="187" y="291"/>
            <a:ext cx="950" cy="528"/>
          </p:xfrm>
          <a:graphic>
            <a:graphicData uri="http://schemas.openxmlformats.org/presentationml/2006/ole">
              <mc:AlternateContent xmlns:mc="http://schemas.openxmlformats.org/markup-compatibility/2006">
                <mc:Choice xmlns:v="urn:schemas-microsoft-com:vml" Requires="v">
                  <p:oleObj name="Equation" r:id="rId2" imgW="600210" imgH="257175" progId="Equation.DSMT4">
                    <p:embed/>
                  </p:oleObj>
                </mc:Choice>
                <mc:Fallback>
                  <p:oleObj name="Equation" r:id="rId2" imgW="600210" imgH="257175" progId="Equation.DSMT4">
                    <p:embed/>
                    <p:pic>
                      <p:nvPicPr>
                        <p:cNvPr id="0" name="Object 3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7" y="291"/>
                          <a:ext cx="950" cy="5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2" name="Text Box 39">
              <a:extLst>
                <a:ext uri="{FF2B5EF4-FFF2-40B4-BE49-F238E27FC236}">
                  <a16:creationId xmlns:a16="http://schemas.microsoft.com/office/drawing/2014/main" id="{4348B3EC-6847-F68D-D7F6-3E0DE507D4B1}"/>
                </a:ext>
              </a:extLst>
            </p:cNvPr>
            <p:cNvSpPr txBox="1">
              <a:spLocks noChangeArrowheads="1"/>
            </p:cNvSpPr>
            <p:nvPr/>
          </p:nvSpPr>
          <p:spPr bwMode="auto">
            <a:xfrm>
              <a:off x="1411" y="717"/>
              <a:ext cx="1877" cy="291"/>
            </a:xfrm>
            <a:prstGeom prst="rect">
              <a:avLst/>
            </a:prstGeom>
            <a:noFill/>
            <a:ln>
              <a:noFill/>
            </a:ln>
          </p:spPr>
          <p:txBody>
            <a:bodyPr anchor="ctr">
              <a:spAutoFit/>
            </a:bodyPr>
            <a:lstStyle/>
            <a:p>
              <a:pPr algn="ctr" eaLnBrk="1" hangingPunct="1">
                <a:defRPr/>
              </a:pPr>
              <a:r>
                <a:rPr lang="zh-CN" altLang="en-US" sz="2400" dirty="0">
                  <a:solidFill>
                    <a:srgbClr val="000099"/>
                  </a:solidFill>
                  <a:effectLst>
                    <a:outerShdw blurRad="38100" dist="38100" dir="2700000" algn="tl">
                      <a:srgbClr val="C0C0C0"/>
                    </a:outerShdw>
                  </a:effectLst>
                </a:rPr>
                <a:t>电源端电压</a:t>
              </a:r>
            </a:p>
          </p:txBody>
        </p:sp>
        <p:sp>
          <p:nvSpPr>
            <p:cNvPr id="3" name="Text Box 40">
              <a:extLst>
                <a:ext uri="{FF2B5EF4-FFF2-40B4-BE49-F238E27FC236}">
                  <a16:creationId xmlns:a16="http://schemas.microsoft.com/office/drawing/2014/main" id="{383F9E15-048F-1156-C1A6-F01E1B1A4ED8}"/>
                </a:ext>
              </a:extLst>
            </p:cNvPr>
            <p:cNvSpPr txBox="1">
              <a:spLocks noChangeArrowheads="1"/>
            </p:cNvSpPr>
            <p:nvPr/>
          </p:nvSpPr>
          <p:spPr bwMode="auto">
            <a:xfrm>
              <a:off x="1608" y="1004"/>
              <a:ext cx="1164" cy="291"/>
            </a:xfrm>
            <a:prstGeom prst="rect">
              <a:avLst/>
            </a:prstGeom>
            <a:noFill/>
            <a:ln>
              <a:noFill/>
            </a:ln>
          </p:spPr>
          <p:txBody>
            <a:bodyPr anchor="ctr">
              <a:spAutoFit/>
            </a:bodyPr>
            <a:lstStyle/>
            <a:p>
              <a:pPr algn="ctr" eaLnBrk="1" hangingPunct="1">
                <a:defRPr/>
              </a:pPr>
              <a:r>
                <a:rPr lang="zh-CN" altLang="en-US" sz="2400" dirty="0">
                  <a:solidFill>
                    <a:srgbClr val="000099"/>
                  </a:solidFill>
                  <a:effectLst>
                    <a:outerShdw blurRad="38100" dist="38100" dir="2700000" algn="tl">
                      <a:srgbClr val="C0C0C0"/>
                    </a:outerShdw>
                  </a:effectLst>
                </a:rPr>
                <a:t>   负载功率</a:t>
              </a:r>
            </a:p>
          </p:txBody>
        </p:sp>
        <p:sp>
          <p:nvSpPr>
            <p:cNvPr id="22579" name="AutoShape 41">
              <a:extLst>
                <a:ext uri="{FF2B5EF4-FFF2-40B4-BE49-F238E27FC236}">
                  <a16:creationId xmlns:a16="http://schemas.microsoft.com/office/drawing/2014/main" id="{D2CE1E62-4FFA-23C6-D319-E4FD3E74401B}"/>
                </a:ext>
              </a:extLst>
            </p:cNvPr>
            <p:cNvSpPr>
              <a:spLocks/>
            </p:cNvSpPr>
            <p:nvPr/>
          </p:nvSpPr>
          <p:spPr bwMode="auto">
            <a:xfrm>
              <a:off x="0" y="473"/>
              <a:ext cx="95" cy="993"/>
            </a:xfrm>
            <a:prstGeom prst="leftBrace">
              <a:avLst>
                <a:gd name="adj1" fmla="val 87105"/>
                <a:gd name="adj2" fmla="val 5644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 name="Text Box 42">
              <a:extLst>
                <a:ext uri="{FF2B5EF4-FFF2-40B4-BE49-F238E27FC236}">
                  <a16:creationId xmlns:a16="http://schemas.microsoft.com/office/drawing/2014/main" id="{6AA387F2-DCD5-D2F7-2D2E-556E637A0A76}"/>
                </a:ext>
              </a:extLst>
            </p:cNvPr>
            <p:cNvSpPr txBox="1">
              <a:spLocks noChangeArrowheads="1"/>
            </p:cNvSpPr>
            <p:nvPr/>
          </p:nvSpPr>
          <p:spPr bwMode="auto">
            <a:xfrm>
              <a:off x="1491" y="1293"/>
              <a:ext cx="3504" cy="291"/>
            </a:xfrm>
            <a:prstGeom prst="rect">
              <a:avLst/>
            </a:prstGeom>
            <a:noFill/>
            <a:ln>
              <a:noFill/>
            </a:ln>
          </p:spPr>
          <p:txBody>
            <a:bodyPr anchor="ctr">
              <a:spAutoFit/>
            </a:bodyPr>
            <a:lstStyle/>
            <a:p>
              <a:pPr algn="ctr" eaLnBrk="1" hangingPunct="1">
                <a:defRPr/>
              </a:pPr>
              <a:r>
                <a:rPr lang="zh-CN" altLang="en-US" sz="2400" dirty="0">
                  <a:solidFill>
                    <a:srgbClr val="000099"/>
                  </a:solidFill>
                  <a:effectLst>
                    <a:outerShdw blurRad="38100" dist="38100" dir="2700000" algn="tl">
                      <a:srgbClr val="C0C0C0"/>
                    </a:outerShdw>
                  </a:effectLst>
                </a:rPr>
                <a:t>电源产生的能量全被内阻消耗掉</a:t>
              </a:r>
            </a:p>
          </p:txBody>
        </p:sp>
        <p:sp>
          <p:nvSpPr>
            <p:cNvPr id="5" name="Text Box 43">
              <a:extLst>
                <a:ext uri="{FF2B5EF4-FFF2-40B4-BE49-F238E27FC236}">
                  <a16:creationId xmlns:a16="http://schemas.microsoft.com/office/drawing/2014/main" id="{FCC308F1-23C8-8EE0-4A2A-E79C59FB2C54}"/>
                </a:ext>
              </a:extLst>
            </p:cNvPr>
            <p:cNvSpPr txBox="1">
              <a:spLocks noChangeArrowheads="1"/>
            </p:cNvSpPr>
            <p:nvPr/>
          </p:nvSpPr>
          <p:spPr bwMode="auto">
            <a:xfrm>
              <a:off x="1680" y="429"/>
              <a:ext cx="1968" cy="291"/>
            </a:xfrm>
            <a:prstGeom prst="rect">
              <a:avLst/>
            </a:prstGeom>
            <a:noFill/>
            <a:ln>
              <a:noFill/>
            </a:ln>
          </p:spPr>
          <p:txBody>
            <a:bodyPr anchor="ctr">
              <a:spAutoFit/>
            </a:bodyPr>
            <a:lstStyle/>
            <a:p>
              <a:pPr algn="ctr" eaLnBrk="1" hangingPunct="1">
                <a:defRPr/>
              </a:pPr>
              <a:r>
                <a:rPr lang="zh-CN" altLang="en-US" sz="2400" dirty="0">
                  <a:solidFill>
                    <a:srgbClr val="000099"/>
                  </a:solidFill>
                  <a:effectLst>
                    <a:outerShdw blurRad="38100" dist="38100" dir="2700000" algn="tl">
                      <a:srgbClr val="C0C0C0"/>
                    </a:outerShdw>
                  </a:effectLst>
                </a:rPr>
                <a:t>短路电流（很大）</a:t>
              </a:r>
            </a:p>
          </p:txBody>
        </p:sp>
        <p:sp>
          <p:nvSpPr>
            <p:cNvPr id="22582" name="Rectangle 44">
              <a:extLst>
                <a:ext uri="{FF2B5EF4-FFF2-40B4-BE49-F238E27FC236}">
                  <a16:creationId xmlns:a16="http://schemas.microsoft.com/office/drawing/2014/main" id="{8AAD9148-2AA5-E046-AFBB-EF7503ABD777}"/>
                </a:ext>
              </a:extLst>
            </p:cNvPr>
            <p:cNvSpPr>
              <a:spLocks noChangeArrowheads="1"/>
            </p:cNvSpPr>
            <p:nvPr/>
          </p:nvSpPr>
          <p:spPr bwMode="auto">
            <a:xfrm>
              <a:off x="133" y="677"/>
              <a:ext cx="59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10000"/>
                </a:spcBef>
                <a:buFontTx/>
                <a:buNone/>
              </a:pPr>
              <a:r>
                <a:rPr lang="en-US" altLang="zh-CN" sz="2400" i="1">
                  <a:solidFill>
                    <a:srgbClr val="000000"/>
                  </a:solidFill>
                  <a:latin typeface="Times New Roman" panose="02020603050405020304" pitchFamily="18" charset="0"/>
                </a:rPr>
                <a:t>U</a:t>
              </a:r>
              <a:r>
                <a:rPr lang="en-US" altLang="zh-CN" sz="2400" baseline="-25000">
                  <a:solidFill>
                    <a:srgbClr val="000000"/>
                  </a:solidFill>
                  <a:latin typeface="Times New Roman" panose="02020603050405020304" pitchFamily="18" charset="0"/>
                </a:rPr>
                <a:t> </a:t>
              </a:r>
              <a:r>
                <a:rPr lang="en-US" altLang="zh-CN" sz="2400" i="1">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rPr>
                <a:t>0</a:t>
              </a:r>
              <a:r>
                <a:rPr lang="en-US" altLang="zh-CN" sz="2400" i="1">
                  <a:solidFill>
                    <a:srgbClr val="000000"/>
                  </a:solidFill>
                  <a:latin typeface="Times New Roman" panose="02020603050405020304" pitchFamily="18" charset="0"/>
                </a:rPr>
                <a:t> </a:t>
              </a:r>
            </a:p>
          </p:txBody>
        </p:sp>
        <p:sp>
          <p:nvSpPr>
            <p:cNvPr id="22583" name="Rectangle 45">
              <a:extLst>
                <a:ext uri="{FF2B5EF4-FFF2-40B4-BE49-F238E27FC236}">
                  <a16:creationId xmlns:a16="http://schemas.microsoft.com/office/drawing/2014/main" id="{FAF927FD-B126-8720-88E0-C5ED017E5970}"/>
                </a:ext>
              </a:extLst>
            </p:cNvPr>
            <p:cNvSpPr>
              <a:spLocks noChangeArrowheads="1"/>
            </p:cNvSpPr>
            <p:nvPr/>
          </p:nvSpPr>
          <p:spPr bwMode="auto">
            <a:xfrm>
              <a:off x="90" y="1301"/>
              <a:ext cx="127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10000"/>
                </a:spcBef>
                <a:buFontTx/>
                <a:buNone/>
              </a:pPr>
              <a:r>
                <a:rPr lang="en-US" altLang="zh-CN" sz="2400" i="1">
                  <a:solidFill>
                    <a:srgbClr val="000000"/>
                  </a:solidFill>
                  <a:latin typeface="Times New Roman" panose="02020603050405020304" pitchFamily="18" charset="0"/>
                </a:rPr>
                <a:t>P</a:t>
              </a:r>
              <a:r>
                <a:rPr lang="en-US" altLang="zh-CN" sz="2400" baseline="-25000">
                  <a:solidFill>
                    <a:srgbClr val="000000"/>
                  </a:solidFill>
                  <a:latin typeface="Times New Roman" panose="02020603050405020304" pitchFamily="18" charset="0"/>
                </a:rPr>
                <a:t>E </a:t>
              </a:r>
              <a:r>
                <a:rPr lang="en-US" altLang="zh-CN" sz="2400" i="1">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sym typeface="Symbol" panose="05050102010706020507" pitchFamily="18" charset="2"/>
                </a:rPr>
                <a:t></a:t>
              </a:r>
              <a:r>
                <a:rPr lang="en-US" altLang="zh-CN" sz="2400" i="1">
                  <a:solidFill>
                    <a:srgbClr val="000000"/>
                  </a:solidFill>
                  <a:latin typeface="Times New Roman" panose="02020603050405020304" pitchFamily="18" charset="0"/>
                </a:rPr>
                <a:t>P = I</a:t>
              </a:r>
              <a:r>
                <a:rPr lang="en-US" altLang="zh-CN" sz="2400">
                  <a:solidFill>
                    <a:srgbClr val="000000"/>
                  </a:solidFill>
                  <a:latin typeface="Times New Roman" panose="02020603050405020304" pitchFamily="18" charset="0"/>
                </a:rPr>
                <a:t>²</a:t>
              </a:r>
              <a:r>
                <a:rPr lang="en-US" altLang="zh-CN" sz="2400" i="1">
                  <a:solidFill>
                    <a:srgbClr val="000000"/>
                  </a:solidFill>
                  <a:latin typeface="Times New Roman" panose="02020603050405020304" pitchFamily="18" charset="0"/>
                </a:rPr>
                <a:t>R</a:t>
              </a:r>
              <a:r>
                <a:rPr lang="en-US" altLang="zh-CN" sz="2400" baseline="-25000">
                  <a:solidFill>
                    <a:srgbClr val="000000"/>
                  </a:solidFill>
                  <a:latin typeface="Times New Roman" panose="02020603050405020304" pitchFamily="18" charset="0"/>
                </a:rPr>
                <a:t>0</a:t>
              </a:r>
              <a:endParaRPr lang="en-US" altLang="zh-CN" sz="2400">
                <a:solidFill>
                  <a:srgbClr val="000000"/>
                </a:solidFill>
                <a:latin typeface="Times New Roman" panose="02020603050405020304" pitchFamily="18" charset="0"/>
              </a:endParaRPr>
            </a:p>
          </p:txBody>
        </p:sp>
        <p:sp>
          <p:nvSpPr>
            <p:cNvPr id="22584" name="Rectangle 46">
              <a:extLst>
                <a:ext uri="{FF2B5EF4-FFF2-40B4-BE49-F238E27FC236}">
                  <a16:creationId xmlns:a16="http://schemas.microsoft.com/office/drawing/2014/main" id="{E6210357-D15A-B58D-F0B9-60C40D5EF05A}"/>
                </a:ext>
              </a:extLst>
            </p:cNvPr>
            <p:cNvSpPr>
              <a:spLocks noChangeArrowheads="1"/>
            </p:cNvSpPr>
            <p:nvPr/>
          </p:nvSpPr>
          <p:spPr bwMode="auto">
            <a:xfrm>
              <a:off x="127" y="974"/>
              <a:ext cx="52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P</a:t>
              </a:r>
              <a:r>
                <a:rPr lang="en-US" altLang="zh-CN" sz="2400" baseline="-25000">
                  <a:solidFill>
                    <a:srgbClr val="000000"/>
                  </a:solidFill>
                  <a:latin typeface="Times New Roman" panose="02020603050405020304" pitchFamily="18" charset="0"/>
                </a:rPr>
                <a:t> </a:t>
              </a:r>
              <a:r>
                <a:rPr lang="en-US" altLang="zh-CN" sz="2400" i="1">
                  <a:solidFill>
                    <a:srgbClr val="000000"/>
                  </a:solidFill>
                  <a:latin typeface="Times New Roman" panose="02020603050405020304" pitchFamily="18" charset="0"/>
                </a:rPr>
                <a:t>= </a:t>
              </a:r>
              <a:r>
                <a:rPr lang="en-US" altLang="zh-CN" sz="2400">
                  <a:solidFill>
                    <a:srgbClr val="000000"/>
                  </a:solidFill>
                  <a:latin typeface="Times New Roman" panose="02020603050405020304" pitchFamily="18" charset="0"/>
                </a:rPr>
                <a:t>0</a:t>
              </a:r>
            </a:p>
          </p:txBody>
        </p:sp>
      </p:grpSp>
      <p:sp>
        <p:nvSpPr>
          <p:cNvPr id="22571" name="Text Box 47">
            <a:extLst>
              <a:ext uri="{FF2B5EF4-FFF2-40B4-BE49-F238E27FC236}">
                <a16:creationId xmlns:a16="http://schemas.microsoft.com/office/drawing/2014/main" id="{8798CB2E-2D03-39EA-3CF8-A38D89F527ED}"/>
              </a:ext>
            </a:extLst>
          </p:cNvPr>
          <p:cNvSpPr txBox="1">
            <a:spLocks noChangeArrowheads="1"/>
          </p:cNvSpPr>
          <p:nvPr/>
        </p:nvSpPr>
        <p:spPr bwMode="auto">
          <a:xfrm>
            <a:off x="306388" y="5121275"/>
            <a:ext cx="5489575" cy="86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10000"/>
              </a:spcBef>
              <a:buFontTx/>
              <a:buNone/>
            </a:pPr>
            <a:r>
              <a:rPr lang="en-US" altLang="zh-CN" sz="2400">
                <a:latin typeface="Times New Roman" panose="02020603050405020304" pitchFamily="18" charset="0"/>
              </a:rPr>
              <a:t>(1) </a:t>
            </a:r>
            <a:r>
              <a:rPr lang="zh-CN" altLang="en-US" sz="2400">
                <a:latin typeface="Times New Roman" panose="02020603050405020304" pitchFamily="18" charset="0"/>
              </a:rPr>
              <a:t>短路处的电压等于零；</a:t>
            </a:r>
          </a:p>
          <a:p>
            <a:pPr eaLnBrk="1" hangingPunct="1">
              <a:spcBef>
                <a:spcPct val="10000"/>
              </a:spcBef>
              <a:buFontTx/>
              <a:buNone/>
            </a:pPr>
            <a:r>
              <a:rPr lang="en-US" altLang="zh-CN" sz="2400">
                <a:latin typeface="Times New Roman" panose="02020603050405020304" pitchFamily="18" charset="0"/>
              </a:rPr>
              <a:t>(2) </a:t>
            </a:r>
            <a:r>
              <a:rPr lang="zh-CN" altLang="en-US" sz="2400">
                <a:latin typeface="Times New Roman" panose="02020603050405020304" pitchFamily="18" charset="0"/>
              </a:rPr>
              <a:t>短路处的电流 </a:t>
            </a:r>
            <a:r>
              <a:rPr lang="en-US" altLang="zh-CN" sz="2400" i="1">
                <a:latin typeface="Times New Roman" panose="02020603050405020304" pitchFamily="18" charset="0"/>
              </a:rPr>
              <a:t>I </a:t>
            </a:r>
            <a:r>
              <a:rPr lang="zh-CN" altLang="en-US" sz="2400">
                <a:latin typeface="Times New Roman" panose="02020603050405020304" pitchFamily="18" charset="0"/>
              </a:rPr>
              <a:t>视电路情况而定。</a:t>
            </a:r>
          </a:p>
        </p:txBody>
      </p:sp>
      <p:sp>
        <p:nvSpPr>
          <p:cNvPr id="22572" name="Text Box 48">
            <a:extLst>
              <a:ext uri="{FF2B5EF4-FFF2-40B4-BE49-F238E27FC236}">
                <a16:creationId xmlns:a16="http://schemas.microsoft.com/office/drawing/2014/main" id="{6D6F138D-0E48-97BF-CA52-EB943C757F76}"/>
              </a:ext>
            </a:extLst>
          </p:cNvPr>
          <p:cNvSpPr txBox="1">
            <a:spLocks noChangeArrowheads="1"/>
          </p:cNvSpPr>
          <p:nvPr/>
        </p:nvSpPr>
        <p:spPr bwMode="auto">
          <a:xfrm>
            <a:off x="542925" y="4524375"/>
            <a:ext cx="3743325" cy="460375"/>
          </a:xfrm>
          <a:prstGeom prst="rect">
            <a:avLst/>
          </a:prstGeom>
          <a:noFill/>
          <a:ln>
            <a:noFill/>
          </a:ln>
        </p:spPr>
        <p:txBody>
          <a:bodyPr wrap="none" anchor="ctr">
            <a:spAutoFit/>
          </a:bodyPr>
          <a:lstStyle/>
          <a:p>
            <a:pPr algn="ctr" eaLnBrk="1" hangingPunct="1">
              <a:defRPr/>
            </a:pPr>
            <a:r>
              <a:rPr lang="zh-CN" altLang="en-US" sz="2400" dirty="0">
                <a:solidFill>
                  <a:srgbClr val="000099"/>
                </a:solidFill>
                <a:effectLst>
                  <a:outerShdw blurRad="38100" dist="38100" dir="2700000" algn="tl">
                    <a:srgbClr val="C0C0C0"/>
                  </a:outerShdw>
                </a:effectLst>
                <a:latin typeface="宋体" pitchFamily="2" charset="-122"/>
              </a:rPr>
              <a:t>电路中某处短路时的特征</a:t>
            </a:r>
            <a:r>
              <a:rPr lang="en-US" altLang="zh-CN" sz="2400" dirty="0">
                <a:solidFill>
                  <a:srgbClr val="000099"/>
                </a:solidFill>
                <a:effectLst>
                  <a:outerShdw blurRad="38100" dist="38100" dir="2700000" algn="tl">
                    <a:srgbClr val="C0C0C0"/>
                  </a:outerShdw>
                </a:effectLst>
                <a:latin typeface="宋体" pitchFamily="2" charset="-122"/>
              </a:rPr>
              <a:t>:</a:t>
            </a:r>
            <a:endParaRPr lang="en-US" altLang="zh-CN" sz="2400" dirty="0">
              <a:solidFill>
                <a:srgbClr val="000099"/>
              </a:solidFill>
              <a:effectLst>
                <a:outerShdw blurRad="38100" dist="38100" dir="2700000" algn="tl">
                  <a:srgbClr val="C0C0C0"/>
                </a:outerShdw>
              </a:effectLst>
            </a:endParaRPr>
          </a:p>
        </p:txBody>
      </p:sp>
      <p:grpSp>
        <p:nvGrpSpPr>
          <p:cNvPr id="12" name="Group 49">
            <a:extLst>
              <a:ext uri="{FF2B5EF4-FFF2-40B4-BE49-F238E27FC236}">
                <a16:creationId xmlns:a16="http://schemas.microsoft.com/office/drawing/2014/main" id="{156EBFDA-1D41-85E9-18BD-208F1AE63347}"/>
              </a:ext>
            </a:extLst>
          </p:cNvPr>
          <p:cNvGrpSpPr>
            <a:grpSpLocks/>
          </p:cNvGrpSpPr>
          <p:nvPr/>
        </p:nvGrpSpPr>
        <p:grpSpPr bwMode="auto">
          <a:xfrm>
            <a:off x="6035675" y="4437063"/>
            <a:ext cx="2497138" cy="1512887"/>
            <a:chOff x="0" y="0"/>
            <a:chExt cx="1573" cy="953"/>
          </a:xfrm>
        </p:grpSpPr>
        <p:sp>
          <p:nvSpPr>
            <p:cNvPr id="22564" name="Line 50">
              <a:extLst>
                <a:ext uri="{FF2B5EF4-FFF2-40B4-BE49-F238E27FC236}">
                  <a16:creationId xmlns:a16="http://schemas.microsoft.com/office/drawing/2014/main" id="{BC075962-D6B8-056B-0099-A00AE5B6B950}"/>
                </a:ext>
              </a:extLst>
            </p:cNvPr>
            <p:cNvSpPr>
              <a:spLocks noChangeShapeType="1"/>
            </p:cNvSpPr>
            <p:nvPr/>
          </p:nvSpPr>
          <p:spPr bwMode="auto">
            <a:xfrm>
              <a:off x="624" y="327"/>
              <a:ext cx="6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5" name="Line 51">
              <a:extLst>
                <a:ext uri="{FF2B5EF4-FFF2-40B4-BE49-F238E27FC236}">
                  <a16:creationId xmlns:a16="http://schemas.microsoft.com/office/drawing/2014/main" id="{46F50C43-DA04-7B0A-BCC4-A4CBD218B829}"/>
                </a:ext>
              </a:extLst>
            </p:cNvPr>
            <p:cNvSpPr>
              <a:spLocks noChangeShapeType="1"/>
            </p:cNvSpPr>
            <p:nvPr/>
          </p:nvSpPr>
          <p:spPr bwMode="auto">
            <a:xfrm flipV="1">
              <a:off x="624" y="807"/>
              <a:ext cx="62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6" name="Oval 52">
              <a:extLst>
                <a:ext uri="{FF2B5EF4-FFF2-40B4-BE49-F238E27FC236}">
                  <a16:creationId xmlns:a16="http://schemas.microsoft.com/office/drawing/2014/main" id="{F9AEE6C7-27C6-E14A-6666-5F5BAE03D94E}"/>
                </a:ext>
              </a:extLst>
            </p:cNvPr>
            <p:cNvSpPr>
              <a:spLocks noChangeArrowheads="1"/>
            </p:cNvSpPr>
            <p:nvPr/>
          </p:nvSpPr>
          <p:spPr bwMode="auto">
            <a:xfrm>
              <a:off x="1242" y="304"/>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67" name="Oval 53">
              <a:extLst>
                <a:ext uri="{FF2B5EF4-FFF2-40B4-BE49-F238E27FC236}">
                  <a16:creationId xmlns:a16="http://schemas.microsoft.com/office/drawing/2014/main" id="{D1C6905E-1C8A-454C-0814-BB3E32EE4AA1}"/>
                </a:ext>
              </a:extLst>
            </p:cNvPr>
            <p:cNvSpPr>
              <a:spLocks noChangeArrowheads="1"/>
            </p:cNvSpPr>
            <p:nvPr/>
          </p:nvSpPr>
          <p:spPr bwMode="auto">
            <a:xfrm>
              <a:off x="1242" y="782"/>
              <a:ext cx="54" cy="5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68" name="Line 54">
              <a:extLst>
                <a:ext uri="{FF2B5EF4-FFF2-40B4-BE49-F238E27FC236}">
                  <a16:creationId xmlns:a16="http://schemas.microsoft.com/office/drawing/2014/main" id="{C5601FE1-583B-4B83-F221-C09A172DDD75}"/>
                </a:ext>
              </a:extLst>
            </p:cNvPr>
            <p:cNvSpPr>
              <a:spLocks noChangeShapeType="1"/>
            </p:cNvSpPr>
            <p:nvPr/>
          </p:nvSpPr>
          <p:spPr bwMode="auto">
            <a:xfrm>
              <a:off x="864" y="279"/>
              <a:ext cx="288"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9" name="Text Box 55">
              <a:extLst>
                <a:ext uri="{FF2B5EF4-FFF2-40B4-BE49-F238E27FC236}">
                  <a16:creationId xmlns:a16="http://schemas.microsoft.com/office/drawing/2014/main" id="{18974955-9C55-4C41-8348-8B6BB93A3F22}"/>
                </a:ext>
              </a:extLst>
            </p:cNvPr>
            <p:cNvSpPr txBox="1">
              <a:spLocks noChangeArrowheads="1"/>
            </p:cNvSpPr>
            <p:nvPr/>
          </p:nvSpPr>
          <p:spPr bwMode="auto">
            <a:xfrm>
              <a:off x="859" y="0"/>
              <a:ext cx="24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I</a:t>
              </a:r>
            </a:p>
          </p:txBody>
        </p:sp>
        <p:sp>
          <p:nvSpPr>
            <p:cNvPr id="22570" name="Text Box 56">
              <a:extLst>
                <a:ext uri="{FF2B5EF4-FFF2-40B4-BE49-F238E27FC236}">
                  <a16:creationId xmlns:a16="http://schemas.microsoft.com/office/drawing/2014/main" id="{2C03E3AD-9E7C-661B-7495-2F94CF6DAFF0}"/>
                </a:ext>
              </a:extLst>
            </p:cNvPr>
            <p:cNvSpPr txBox="1">
              <a:spLocks noChangeArrowheads="1"/>
            </p:cNvSpPr>
            <p:nvPr/>
          </p:nvSpPr>
          <p:spPr bwMode="auto">
            <a:xfrm>
              <a:off x="1347" y="183"/>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a:t>
              </a:r>
            </a:p>
          </p:txBody>
        </p:sp>
        <p:sp>
          <p:nvSpPr>
            <p:cNvPr id="6" name="Text Box 57">
              <a:extLst>
                <a:ext uri="{FF2B5EF4-FFF2-40B4-BE49-F238E27FC236}">
                  <a16:creationId xmlns:a16="http://schemas.microsoft.com/office/drawing/2014/main" id="{57F449DC-A97C-2C45-26D5-EA69F36472EC}"/>
                </a:ext>
              </a:extLst>
            </p:cNvPr>
            <p:cNvSpPr txBox="1">
              <a:spLocks noChangeArrowheads="1"/>
            </p:cNvSpPr>
            <p:nvPr/>
          </p:nvSpPr>
          <p:spPr bwMode="auto">
            <a:xfrm>
              <a:off x="1357" y="615"/>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a:t>
              </a:r>
            </a:p>
          </p:txBody>
        </p:sp>
        <p:sp>
          <p:nvSpPr>
            <p:cNvPr id="7" name="Text Box 58">
              <a:extLst>
                <a:ext uri="{FF2B5EF4-FFF2-40B4-BE49-F238E27FC236}">
                  <a16:creationId xmlns:a16="http://schemas.microsoft.com/office/drawing/2014/main" id="{E99A464B-E02D-24A9-385C-FD0C5802DC82}"/>
                </a:ext>
              </a:extLst>
            </p:cNvPr>
            <p:cNvSpPr txBox="1">
              <a:spLocks noChangeArrowheads="1"/>
            </p:cNvSpPr>
            <p:nvPr/>
          </p:nvSpPr>
          <p:spPr bwMode="auto">
            <a:xfrm>
              <a:off x="1312" y="423"/>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rPr>
                <a:t>U</a:t>
              </a:r>
            </a:p>
          </p:txBody>
        </p:sp>
        <p:sp>
          <p:nvSpPr>
            <p:cNvPr id="22573" name="Text Box 59">
              <a:extLst>
                <a:ext uri="{FF2B5EF4-FFF2-40B4-BE49-F238E27FC236}">
                  <a16:creationId xmlns:a16="http://schemas.microsoft.com/office/drawing/2014/main" id="{BA9A3E5D-7909-2CEB-F291-53836937EE7D}"/>
                </a:ext>
              </a:extLst>
            </p:cNvPr>
            <p:cNvSpPr txBox="1">
              <a:spLocks noChangeArrowheads="1"/>
            </p:cNvSpPr>
            <p:nvPr/>
          </p:nvSpPr>
          <p:spPr bwMode="auto">
            <a:xfrm>
              <a:off x="0" y="57"/>
              <a:ext cx="624" cy="89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FontTx/>
                <a:buNone/>
              </a:pPr>
              <a:r>
                <a:rPr lang="zh-CN" altLang="en-US" sz="2400">
                  <a:latin typeface="Times New Roman" panose="02020603050405020304" pitchFamily="18" charset="0"/>
                </a:rPr>
                <a:t>有</a:t>
              </a:r>
            </a:p>
            <a:p>
              <a:pPr algn="ctr" eaLnBrk="1" hangingPunct="1">
                <a:lnSpc>
                  <a:spcPct val="90000"/>
                </a:lnSpc>
                <a:spcBef>
                  <a:spcPct val="0"/>
                </a:spcBef>
                <a:buFontTx/>
                <a:buNone/>
              </a:pPr>
              <a:r>
                <a:rPr lang="zh-CN" altLang="en-US" sz="2400">
                  <a:latin typeface="Times New Roman" panose="02020603050405020304" pitchFamily="18" charset="0"/>
                </a:rPr>
                <a:t>源</a:t>
              </a:r>
            </a:p>
            <a:p>
              <a:pPr algn="ctr" eaLnBrk="1" hangingPunct="1">
                <a:lnSpc>
                  <a:spcPct val="90000"/>
                </a:lnSpc>
                <a:spcBef>
                  <a:spcPct val="0"/>
                </a:spcBef>
                <a:buFontTx/>
                <a:buNone/>
              </a:pPr>
              <a:r>
                <a:rPr lang="zh-CN" altLang="en-US" sz="2400">
                  <a:latin typeface="Times New Roman" panose="02020603050405020304" pitchFamily="18" charset="0"/>
                </a:rPr>
                <a:t>电</a:t>
              </a:r>
            </a:p>
            <a:p>
              <a:pPr algn="ctr" eaLnBrk="1" hangingPunct="1">
                <a:lnSpc>
                  <a:spcPct val="90000"/>
                </a:lnSpc>
                <a:spcBef>
                  <a:spcPct val="0"/>
                </a:spcBef>
                <a:buFontTx/>
                <a:buNone/>
              </a:pPr>
              <a:r>
                <a:rPr lang="zh-CN" altLang="en-US" sz="2400">
                  <a:latin typeface="Times New Roman" panose="02020603050405020304" pitchFamily="18" charset="0"/>
                </a:rPr>
                <a:t>路</a:t>
              </a:r>
            </a:p>
          </p:txBody>
        </p:sp>
        <p:sp>
          <p:nvSpPr>
            <p:cNvPr id="22574" name="Line 60">
              <a:extLst>
                <a:ext uri="{FF2B5EF4-FFF2-40B4-BE49-F238E27FC236}">
                  <a16:creationId xmlns:a16="http://schemas.microsoft.com/office/drawing/2014/main" id="{BE83C176-DE4E-4F31-A964-3B0A166877D8}"/>
                </a:ext>
              </a:extLst>
            </p:cNvPr>
            <p:cNvSpPr>
              <a:spLocks noChangeShapeType="1"/>
            </p:cNvSpPr>
            <p:nvPr/>
          </p:nvSpPr>
          <p:spPr bwMode="auto">
            <a:xfrm>
              <a:off x="1273" y="366"/>
              <a:ext cx="0" cy="406"/>
            </a:xfrm>
            <a:prstGeom prst="line">
              <a:avLst/>
            </a:prstGeom>
            <a:noFill/>
            <a:ln w="38100">
              <a:solidFill>
                <a:srgbClr val="0033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13" name="Group 94">
            <a:extLst>
              <a:ext uri="{FF2B5EF4-FFF2-40B4-BE49-F238E27FC236}">
                <a16:creationId xmlns:a16="http://schemas.microsoft.com/office/drawing/2014/main" id="{E04F61C3-D0BA-BE11-42E5-7DBDB93617A2}"/>
              </a:ext>
            </a:extLst>
          </p:cNvPr>
          <p:cNvGrpSpPr>
            <a:grpSpLocks/>
          </p:cNvGrpSpPr>
          <p:nvPr/>
        </p:nvGrpSpPr>
        <p:grpSpPr bwMode="auto">
          <a:xfrm>
            <a:off x="5762625" y="609600"/>
            <a:ext cx="638175" cy="1727200"/>
            <a:chOff x="23" y="0"/>
            <a:chExt cx="425" cy="1038"/>
          </a:xfrm>
        </p:grpSpPr>
        <p:sp>
          <p:nvSpPr>
            <p:cNvPr id="22561" name="Line 4">
              <a:extLst>
                <a:ext uri="{FF2B5EF4-FFF2-40B4-BE49-F238E27FC236}">
                  <a16:creationId xmlns:a16="http://schemas.microsoft.com/office/drawing/2014/main" id="{541EDC3B-E2F6-E599-43B7-7C33D802730C}"/>
                </a:ext>
              </a:extLst>
            </p:cNvPr>
            <p:cNvSpPr>
              <a:spLocks noChangeShapeType="1"/>
            </p:cNvSpPr>
            <p:nvPr/>
          </p:nvSpPr>
          <p:spPr bwMode="auto">
            <a:xfrm rot="440138" flipH="1">
              <a:off x="23" y="544"/>
              <a:ext cx="276" cy="494"/>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2" name="Line 5">
              <a:extLst>
                <a:ext uri="{FF2B5EF4-FFF2-40B4-BE49-F238E27FC236}">
                  <a16:creationId xmlns:a16="http://schemas.microsoft.com/office/drawing/2014/main" id="{EFEB315F-024E-DBAD-C6B3-FA845DD5999D}"/>
                </a:ext>
              </a:extLst>
            </p:cNvPr>
            <p:cNvSpPr>
              <a:spLocks noChangeShapeType="1"/>
            </p:cNvSpPr>
            <p:nvPr/>
          </p:nvSpPr>
          <p:spPr bwMode="auto">
            <a:xfrm>
              <a:off x="144" y="569"/>
              <a:ext cx="191"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63" name="Line 6">
              <a:extLst>
                <a:ext uri="{FF2B5EF4-FFF2-40B4-BE49-F238E27FC236}">
                  <a16:creationId xmlns:a16="http://schemas.microsoft.com/office/drawing/2014/main" id="{71E1D314-9387-33C6-68B7-57F432CF2D9B}"/>
                </a:ext>
              </a:extLst>
            </p:cNvPr>
            <p:cNvSpPr>
              <a:spLocks noChangeShapeType="1"/>
            </p:cNvSpPr>
            <p:nvPr/>
          </p:nvSpPr>
          <p:spPr bwMode="auto">
            <a:xfrm rot="843662" flipH="1">
              <a:off x="225" y="0"/>
              <a:ext cx="223" cy="603"/>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2537" name="Group 132">
            <a:extLst>
              <a:ext uri="{FF2B5EF4-FFF2-40B4-BE49-F238E27FC236}">
                <a16:creationId xmlns:a16="http://schemas.microsoft.com/office/drawing/2014/main" id="{FE833E11-10C5-5443-3057-A01712004CF5}"/>
              </a:ext>
            </a:extLst>
          </p:cNvPr>
          <p:cNvGrpSpPr>
            <a:grpSpLocks/>
          </p:cNvGrpSpPr>
          <p:nvPr/>
        </p:nvGrpSpPr>
        <p:grpSpPr bwMode="auto">
          <a:xfrm>
            <a:off x="5181600" y="434975"/>
            <a:ext cx="3962400" cy="2217738"/>
            <a:chOff x="0" y="19"/>
            <a:chExt cx="2496" cy="1397"/>
          </a:xfrm>
        </p:grpSpPr>
        <p:sp>
          <p:nvSpPr>
            <p:cNvPr id="22538" name="Text Box 96">
              <a:extLst>
                <a:ext uri="{FF2B5EF4-FFF2-40B4-BE49-F238E27FC236}">
                  <a16:creationId xmlns:a16="http://schemas.microsoft.com/office/drawing/2014/main" id="{D26BBED5-0409-89F2-5AAB-600928EF130F}"/>
                </a:ext>
              </a:extLst>
            </p:cNvPr>
            <p:cNvSpPr txBox="1">
              <a:spLocks noChangeArrowheads="1"/>
            </p:cNvSpPr>
            <p:nvPr/>
          </p:nvSpPr>
          <p:spPr bwMode="auto">
            <a:xfrm>
              <a:off x="589" y="19"/>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400" i="1">
                  <a:solidFill>
                    <a:srgbClr val="FF3300"/>
                  </a:solidFill>
                  <a:latin typeface="Times New Roman" panose="02020603050405020304" pitchFamily="18" charset="0"/>
                </a:rPr>
                <a:t>I</a:t>
              </a:r>
            </a:p>
          </p:txBody>
        </p:sp>
        <p:sp>
          <p:nvSpPr>
            <p:cNvPr id="22539" name="Rectangle 108">
              <a:extLst>
                <a:ext uri="{FF2B5EF4-FFF2-40B4-BE49-F238E27FC236}">
                  <a16:creationId xmlns:a16="http://schemas.microsoft.com/office/drawing/2014/main" id="{672DF9C3-C17E-5901-E445-0A2945BDE885}"/>
                </a:ext>
              </a:extLst>
            </p:cNvPr>
            <p:cNvSpPr>
              <a:spLocks noChangeArrowheads="1"/>
            </p:cNvSpPr>
            <p:nvPr/>
          </p:nvSpPr>
          <p:spPr bwMode="auto">
            <a:xfrm>
              <a:off x="2293" y="795"/>
              <a:ext cx="203"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40" name="Rectangle 109">
              <a:extLst>
                <a:ext uri="{FF2B5EF4-FFF2-40B4-BE49-F238E27FC236}">
                  <a16:creationId xmlns:a16="http://schemas.microsoft.com/office/drawing/2014/main" id="{E4F8C2B4-FBA4-C161-0F5A-A7A89ED1F8DB}"/>
                </a:ext>
              </a:extLst>
            </p:cNvPr>
            <p:cNvSpPr>
              <a:spLocks noChangeArrowheads="1"/>
            </p:cNvSpPr>
            <p:nvPr/>
          </p:nvSpPr>
          <p:spPr bwMode="auto">
            <a:xfrm>
              <a:off x="2336" y="820"/>
              <a:ext cx="12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R</a:t>
              </a:r>
              <a:endParaRPr lang="en-US" altLang="zh-CN" sz="2400">
                <a:solidFill>
                  <a:srgbClr val="000000"/>
                </a:solidFill>
                <a:latin typeface="Times New Roman" panose="02020603050405020304" pitchFamily="18" charset="0"/>
              </a:endParaRPr>
            </a:p>
          </p:txBody>
        </p:sp>
        <p:sp>
          <p:nvSpPr>
            <p:cNvPr id="22541" name="Oval 97">
              <a:extLst>
                <a:ext uri="{FF2B5EF4-FFF2-40B4-BE49-F238E27FC236}">
                  <a16:creationId xmlns:a16="http://schemas.microsoft.com/office/drawing/2014/main" id="{E5F9F969-CFD2-2BFB-5B70-03FA3738EA18}"/>
                </a:ext>
              </a:extLst>
            </p:cNvPr>
            <p:cNvSpPr>
              <a:spLocks noChangeArrowheads="1"/>
            </p:cNvSpPr>
            <p:nvPr/>
          </p:nvSpPr>
          <p:spPr bwMode="auto">
            <a:xfrm>
              <a:off x="269" y="521"/>
              <a:ext cx="267" cy="264"/>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42" name="Rectangle 98">
              <a:extLst>
                <a:ext uri="{FF2B5EF4-FFF2-40B4-BE49-F238E27FC236}">
                  <a16:creationId xmlns:a16="http://schemas.microsoft.com/office/drawing/2014/main" id="{3EF780FF-56D5-85F9-8D89-C629D6133F92}"/>
                </a:ext>
              </a:extLst>
            </p:cNvPr>
            <p:cNvSpPr>
              <a:spLocks noChangeArrowheads="1"/>
            </p:cNvSpPr>
            <p:nvPr/>
          </p:nvSpPr>
          <p:spPr bwMode="auto">
            <a:xfrm>
              <a:off x="336" y="914"/>
              <a:ext cx="107" cy="28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43" name="Rectangle 99">
              <a:extLst>
                <a:ext uri="{FF2B5EF4-FFF2-40B4-BE49-F238E27FC236}">
                  <a16:creationId xmlns:a16="http://schemas.microsoft.com/office/drawing/2014/main" id="{ACEC722D-F480-4632-395E-2FA437EE726A}"/>
                </a:ext>
              </a:extLst>
            </p:cNvPr>
            <p:cNvSpPr>
              <a:spLocks noChangeArrowheads="1"/>
            </p:cNvSpPr>
            <p:nvPr/>
          </p:nvSpPr>
          <p:spPr bwMode="auto">
            <a:xfrm>
              <a:off x="2156" y="764"/>
              <a:ext cx="109" cy="276"/>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44" name="Line 100">
              <a:extLst>
                <a:ext uri="{FF2B5EF4-FFF2-40B4-BE49-F238E27FC236}">
                  <a16:creationId xmlns:a16="http://schemas.microsoft.com/office/drawing/2014/main" id="{9FA94481-BC69-1BB0-87BA-3B106AB40602}"/>
                </a:ext>
              </a:extLst>
            </p:cNvPr>
            <p:cNvSpPr>
              <a:spLocks noChangeShapeType="1"/>
            </p:cNvSpPr>
            <p:nvPr/>
          </p:nvSpPr>
          <p:spPr bwMode="auto">
            <a:xfrm flipV="1">
              <a:off x="390" y="392"/>
              <a:ext cx="807"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5" name="Line 101">
              <a:extLst>
                <a:ext uri="{FF2B5EF4-FFF2-40B4-BE49-F238E27FC236}">
                  <a16:creationId xmlns:a16="http://schemas.microsoft.com/office/drawing/2014/main" id="{1ECE7697-4F13-9973-6837-5C1F719184D7}"/>
                </a:ext>
              </a:extLst>
            </p:cNvPr>
            <p:cNvSpPr>
              <a:spLocks noChangeShapeType="1"/>
            </p:cNvSpPr>
            <p:nvPr/>
          </p:nvSpPr>
          <p:spPr bwMode="auto">
            <a:xfrm>
              <a:off x="2212" y="392"/>
              <a:ext cx="0" cy="37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6" name="Line 102">
              <a:extLst>
                <a:ext uri="{FF2B5EF4-FFF2-40B4-BE49-F238E27FC236}">
                  <a16:creationId xmlns:a16="http://schemas.microsoft.com/office/drawing/2014/main" id="{6DE0744C-1863-B8FF-DC88-4354160B69B5}"/>
                </a:ext>
              </a:extLst>
            </p:cNvPr>
            <p:cNvSpPr>
              <a:spLocks noChangeShapeType="1"/>
            </p:cNvSpPr>
            <p:nvPr/>
          </p:nvSpPr>
          <p:spPr bwMode="auto">
            <a:xfrm>
              <a:off x="2212" y="1292"/>
              <a:ext cx="0" cy="95"/>
            </a:xfrm>
            <a:prstGeom prst="line">
              <a:avLst/>
            </a:prstGeom>
            <a:noFill/>
            <a:ln w="39688">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7" name="Line 103">
              <a:extLst>
                <a:ext uri="{FF2B5EF4-FFF2-40B4-BE49-F238E27FC236}">
                  <a16:creationId xmlns:a16="http://schemas.microsoft.com/office/drawing/2014/main" id="{F2191739-2F14-C526-2921-F9E45EF6B320}"/>
                </a:ext>
              </a:extLst>
            </p:cNvPr>
            <p:cNvSpPr>
              <a:spLocks noChangeShapeType="1"/>
            </p:cNvSpPr>
            <p:nvPr/>
          </p:nvSpPr>
          <p:spPr bwMode="auto">
            <a:xfrm>
              <a:off x="2212" y="1032"/>
              <a:ext cx="0" cy="379"/>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8" name="Line 104">
              <a:extLst>
                <a:ext uri="{FF2B5EF4-FFF2-40B4-BE49-F238E27FC236}">
                  <a16:creationId xmlns:a16="http://schemas.microsoft.com/office/drawing/2014/main" id="{CAA18B3B-B9BF-C890-B85B-214CAF398682}"/>
                </a:ext>
              </a:extLst>
            </p:cNvPr>
            <p:cNvSpPr>
              <a:spLocks noChangeShapeType="1"/>
            </p:cNvSpPr>
            <p:nvPr/>
          </p:nvSpPr>
          <p:spPr bwMode="auto">
            <a:xfrm>
              <a:off x="390" y="392"/>
              <a:ext cx="0" cy="0"/>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49" name="Line 105">
              <a:extLst>
                <a:ext uri="{FF2B5EF4-FFF2-40B4-BE49-F238E27FC236}">
                  <a16:creationId xmlns:a16="http://schemas.microsoft.com/office/drawing/2014/main" id="{318625E8-922D-BFC5-4A68-AF47B266AC8E}"/>
                </a:ext>
              </a:extLst>
            </p:cNvPr>
            <p:cNvSpPr>
              <a:spLocks noChangeShapeType="1"/>
            </p:cNvSpPr>
            <p:nvPr/>
          </p:nvSpPr>
          <p:spPr bwMode="auto">
            <a:xfrm>
              <a:off x="390" y="392"/>
              <a:ext cx="0" cy="522"/>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0" name="Rectangle 107">
              <a:extLst>
                <a:ext uri="{FF2B5EF4-FFF2-40B4-BE49-F238E27FC236}">
                  <a16:creationId xmlns:a16="http://schemas.microsoft.com/office/drawing/2014/main" id="{451B5D4B-D518-44BB-9D05-5E08EE8DB29F}"/>
                </a:ext>
              </a:extLst>
            </p:cNvPr>
            <p:cNvSpPr>
              <a:spLocks noChangeArrowheads="1"/>
            </p:cNvSpPr>
            <p:nvPr/>
          </p:nvSpPr>
          <p:spPr bwMode="auto">
            <a:xfrm>
              <a:off x="94" y="977"/>
              <a:ext cx="19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00"/>
                  </a:solidFill>
                  <a:latin typeface="Times New Roman" panose="02020603050405020304" pitchFamily="18" charset="0"/>
                </a:rPr>
                <a:t>R</a:t>
              </a:r>
              <a:r>
                <a:rPr lang="en-US" altLang="zh-CN" sz="2400" baseline="-25000">
                  <a:solidFill>
                    <a:srgbClr val="000000"/>
                  </a:solidFill>
                  <a:latin typeface="Times New Roman" panose="02020603050405020304" pitchFamily="18" charset="0"/>
                </a:rPr>
                <a:t>o</a:t>
              </a:r>
              <a:endParaRPr lang="en-US" altLang="zh-CN" sz="2400" i="1">
                <a:solidFill>
                  <a:srgbClr val="000000"/>
                </a:solidFill>
                <a:latin typeface="Times New Roman" panose="02020603050405020304" pitchFamily="18" charset="0"/>
              </a:endParaRPr>
            </a:p>
          </p:txBody>
        </p:sp>
        <p:sp>
          <p:nvSpPr>
            <p:cNvPr id="22551" name="Rectangle 110">
              <a:extLst>
                <a:ext uri="{FF2B5EF4-FFF2-40B4-BE49-F238E27FC236}">
                  <a16:creationId xmlns:a16="http://schemas.microsoft.com/office/drawing/2014/main" id="{23EDF515-59D2-D9D9-742F-0390140DB82B}"/>
                </a:ext>
              </a:extLst>
            </p:cNvPr>
            <p:cNvSpPr>
              <a:spLocks noChangeArrowheads="1"/>
            </p:cNvSpPr>
            <p:nvPr/>
          </p:nvSpPr>
          <p:spPr bwMode="auto">
            <a:xfrm>
              <a:off x="233" y="329"/>
              <a:ext cx="143" cy="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52" name="Rectangle 111">
              <a:extLst>
                <a:ext uri="{FF2B5EF4-FFF2-40B4-BE49-F238E27FC236}">
                  <a16:creationId xmlns:a16="http://schemas.microsoft.com/office/drawing/2014/main" id="{5EB1E63D-119F-FEB6-51E8-CC24A2AA5BAC}"/>
                </a:ext>
              </a:extLst>
            </p:cNvPr>
            <p:cNvSpPr>
              <a:spLocks noChangeArrowheads="1"/>
            </p:cNvSpPr>
            <p:nvPr/>
          </p:nvSpPr>
          <p:spPr bwMode="auto">
            <a:xfrm>
              <a:off x="249" y="281"/>
              <a:ext cx="106"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3300"/>
                  </a:solidFill>
                  <a:latin typeface="Symbol" panose="05050102010706020507" pitchFamily="18" charset="2"/>
                </a:rPr>
                <a:t>+</a:t>
              </a:r>
              <a:endParaRPr lang="en-US" altLang="zh-CN" sz="2400">
                <a:solidFill>
                  <a:srgbClr val="FF3300"/>
                </a:solidFill>
                <a:latin typeface="Times New Roman" panose="02020603050405020304" pitchFamily="18" charset="0"/>
              </a:endParaRPr>
            </a:p>
          </p:txBody>
        </p:sp>
        <p:sp>
          <p:nvSpPr>
            <p:cNvPr id="22553" name="Rectangle 112">
              <a:extLst>
                <a:ext uri="{FF2B5EF4-FFF2-40B4-BE49-F238E27FC236}">
                  <a16:creationId xmlns:a16="http://schemas.microsoft.com/office/drawing/2014/main" id="{D89C4BB6-276E-F1AB-103D-6F78DE6D0C9D}"/>
                </a:ext>
              </a:extLst>
            </p:cNvPr>
            <p:cNvSpPr>
              <a:spLocks noChangeArrowheads="1"/>
            </p:cNvSpPr>
            <p:nvPr/>
          </p:nvSpPr>
          <p:spPr bwMode="auto">
            <a:xfrm>
              <a:off x="178" y="701"/>
              <a:ext cx="177" cy="2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2554" name="Rectangle 113">
              <a:extLst>
                <a:ext uri="{FF2B5EF4-FFF2-40B4-BE49-F238E27FC236}">
                  <a16:creationId xmlns:a16="http://schemas.microsoft.com/office/drawing/2014/main" id="{8CCEC782-2337-D998-B81F-9DEB53BB5112}"/>
                </a:ext>
              </a:extLst>
            </p:cNvPr>
            <p:cNvSpPr>
              <a:spLocks noChangeArrowheads="1"/>
            </p:cNvSpPr>
            <p:nvPr/>
          </p:nvSpPr>
          <p:spPr bwMode="auto">
            <a:xfrm>
              <a:off x="205" y="685"/>
              <a:ext cx="1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3300"/>
                  </a:solidFill>
                  <a:latin typeface="Symbol" panose="05050102010706020507" pitchFamily="18" charset="2"/>
                </a:rPr>
                <a:t> -</a:t>
              </a:r>
              <a:endParaRPr lang="en-US" altLang="zh-CN" sz="2400">
                <a:solidFill>
                  <a:srgbClr val="FF3300"/>
                </a:solidFill>
                <a:latin typeface="Times New Roman" panose="02020603050405020304" pitchFamily="18" charset="0"/>
              </a:endParaRPr>
            </a:p>
          </p:txBody>
        </p:sp>
        <p:sp>
          <p:nvSpPr>
            <p:cNvPr id="22555" name="Rectangle 114">
              <a:extLst>
                <a:ext uri="{FF2B5EF4-FFF2-40B4-BE49-F238E27FC236}">
                  <a16:creationId xmlns:a16="http://schemas.microsoft.com/office/drawing/2014/main" id="{9648797F-E691-E371-3619-E849CC1844D5}"/>
                </a:ext>
              </a:extLst>
            </p:cNvPr>
            <p:cNvSpPr>
              <a:spLocks noChangeArrowheads="1"/>
            </p:cNvSpPr>
            <p:nvPr/>
          </p:nvSpPr>
          <p:spPr bwMode="auto">
            <a:xfrm>
              <a:off x="0" y="512"/>
              <a:ext cx="30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3300"/>
                  </a:solidFill>
                  <a:latin typeface="Times New Roman" panose="02020603050405020304" pitchFamily="18" charset="0"/>
                </a:rPr>
                <a:t>E</a:t>
              </a:r>
            </a:p>
          </p:txBody>
        </p:sp>
        <p:sp>
          <p:nvSpPr>
            <p:cNvPr id="22556" name="Line 118">
              <a:extLst>
                <a:ext uri="{FF2B5EF4-FFF2-40B4-BE49-F238E27FC236}">
                  <a16:creationId xmlns:a16="http://schemas.microsoft.com/office/drawing/2014/main" id="{82F5FDBE-B1A8-31C8-8EDF-2D2464C55233}"/>
                </a:ext>
              </a:extLst>
            </p:cNvPr>
            <p:cNvSpPr>
              <a:spLocks noChangeShapeType="1"/>
            </p:cNvSpPr>
            <p:nvPr/>
          </p:nvSpPr>
          <p:spPr bwMode="auto">
            <a:xfrm flipV="1">
              <a:off x="1144" y="392"/>
              <a:ext cx="107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57" name="Line 119">
              <a:extLst>
                <a:ext uri="{FF2B5EF4-FFF2-40B4-BE49-F238E27FC236}">
                  <a16:creationId xmlns:a16="http://schemas.microsoft.com/office/drawing/2014/main" id="{D948396F-5A34-6159-F2A9-E97CBB663BAD}"/>
                </a:ext>
              </a:extLst>
            </p:cNvPr>
            <p:cNvSpPr>
              <a:spLocks noChangeShapeType="1"/>
            </p:cNvSpPr>
            <p:nvPr/>
          </p:nvSpPr>
          <p:spPr bwMode="auto">
            <a:xfrm>
              <a:off x="386" y="1193"/>
              <a:ext cx="0" cy="223"/>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Line 125">
              <a:extLst>
                <a:ext uri="{FF2B5EF4-FFF2-40B4-BE49-F238E27FC236}">
                  <a16:creationId xmlns:a16="http://schemas.microsoft.com/office/drawing/2014/main" id="{2E2C47F4-AA97-C407-E453-CEDCBB6E2872}"/>
                </a:ext>
              </a:extLst>
            </p:cNvPr>
            <p:cNvSpPr>
              <a:spLocks noChangeShapeType="1"/>
            </p:cNvSpPr>
            <p:nvPr/>
          </p:nvSpPr>
          <p:spPr bwMode="auto">
            <a:xfrm>
              <a:off x="536" y="307"/>
              <a:ext cx="389"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559" name="Line 128">
              <a:extLst>
                <a:ext uri="{FF2B5EF4-FFF2-40B4-BE49-F238E27FC236}">
                  <a16:creationId xmlns:a16="http://schemas.microsoft.com/office/drawing/2014/main" id="{85C080AB-E803-B1BE-4DB5-D8A83B8DBB1F}"/>
                </a:ext>
              </a:extLst>
            </p:cNvPr>
            <p:cNvSpPr>
              <a:spLocks noChangeShapeType="1"/>
            </p:cNvSpPr>
            <p:nvPr/>
          </p:nvSpPr>
          <p:spPr bwMode="auto">
            <a:xfrm>
              <a:off x="386" y="1399"/>
              <a:ext cx="83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2560" name="Line 129">
              <a:extLst>
                <a:ext uri="{FF2B5EF4-FFF2-40B4-BE49-F238E27FC236}">
                  <a16:creationId xmlns:a16="http://schemas.microsoft.com/office/drawing/2014/main" id="{A08DA696-869A-E310-3459-98EA89326187}"/>
                </a:ext>
              </a:extLst>
            </p:cNvPr>
            <p:cNvSpPr>
              <a:spLocks noChangeShapeType="1"/>
            </p:cNvSpPr>
            <p:nvPr/>
          </p:nvSpPr>
          <p:spPr bwMode="auto">
            <a:xfrm>
              <a:off x="1128" y="1396"/>
              <a:ext cx="10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2558"/>
                                        </p:tgtEl>
                                        <p:attrNameLst>
                                          <p:attrName>style.visibility</p:attrName>
                                        </p:attrNameLst>
                                      </p:cBhvr>
                                      <p:to>
                                        <p:strVal val="visible"/>
                                      </p:to>
                                    </p:set>
                                    <p:animEffect transition="in" filter="wipe(left)">
                                      <p:cBhvr>
                                        <p:cTn id="7" dur="500"/>
                                        <p:tgtEl>
                                          <p:spTgt spid="2255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up)">
                                      <p:cBhvr>
                                        <p:cTn id="12" dur="500"/>
                                        <p:tgtEl>
                                          <p:spTgt spid="1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left)">
                                      <p:cBhvr>
                                        <p:cTn id="17" dur="500"/>
                                        <p:tgtEl>
                                          <p:spTgt spid="1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22572"/>
                                        </p:tgtEl>
                                        <p:attrNameLst>
                                          <p:attrName>style.visibility</p:attrName>
                                        </p:attrNameLst>
                                      </p:cBhvr>
                                      <p:to>
                                        <p:strVal val="visible"/>
                                      </p:to>
                                    </p:set>
                                    <p:animEffect transition="in" filter="wipe(left)">
                                      <p:cBhvr>
                                        <p:cTn id="22" dur="500"/>
                                        <p:tgtEl>
                                          <p:spTgt spid="22572"/>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left)">
                                      <p:cBhvr>
                                        <p:cTn id="26" dur="500"/>
                                        <p:tgtEl>
                                          <p:spTgt spid="12"/>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22571">
                                            <p:txEl>
                                              <p:pRg st="0" end="0"/>
                                            </p:txEl>
                                          </p:spTgt>
                                        </p:tgtEl>
                                        <p:attrNameLst>
                                          <p:attrName>style.visibility</p:attrName>
                                        </p:attrNameLst>
                                      </p:cBhvr>
                                      <p:to>
                                        <p:strVal val="visible"/>
                                      </p:to>
                                    </p:set>
                                    <p:animEffect transition="in" filter="wipe(left)">
                                      <p:cBhvr>
                                        <p:cTn id="31" dur="500"/>
                                        <p:tgtEl>
                                          <p:spTgt spid="22571">
                                            <p:txEl>
                                              <p:pRg st="0" end="0"/>
                                            </p:txEl>
                                          </p:spTgt>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22571">
                                            <p:txEl>
                                              <p:pRg st="1" end="1"/>
                                            </p:txEl>
                                          </p:spTgt>
                                        </p:tgtEl>
                                        <p:attrNameLst>
                                          <p:attrName>style.visibility</p:attrName>
                                        </p:attrNameLst>
                                      </p:cBhvr>
                                      <p:to>
                                        <p:strVal val="visible"/>
                                      </p:to>
                                    </p:set>
                                    <p:animEffect transition="in" filter="wipe(left)">
                                      <p:cBhvr>
                                        <p:cTn id="36" dur="500"/>
                                        <p:tgtEl>
                                          <p:spTgt spid="2257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58" grpId="0" autoUpdateAnimBg="0"/>
      <p:bldP spid="22571" grpId="0" build="p" autoUpdateAnimBg="0"/>
      <p:bldP spid="22572" grpId="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39">
            <a:extLst>
              <a:ext uri="{FF2B5EF4-FFF2-40B4-BE49-F238E27FC236}">
                <a16:creationId xmlns:a16="http://schemas.microsoft.com/office/drawing/2014/main" id="{41887294-6F07-6499-E207-8C0B2852A88A}"/>
              </a:ext>
            </a:extLst>
          </p:cNvPr>
          <p:cNvSpPr>
            <a:spLocks noChangeArrowheads="1"/>
          </p:cNvSpPr>
          <p:nvPr>
            <p:ph type="title" idx="4294967295"/>
          </p:nvPr>
        </p:nvSpPr>
        <p:spPr>
          <a:xfrm>
            <a:off x="468313" y="404813"/>
            <a:ext cx="8229600" cy="59372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1.5　</a:t>
            </a:r>
            <a:r>
              <a:rPr lang="zh-CN" altLang="en-US" sz="3200" b="1">
                <a:solidFill>
                  <a:srgbClr val="0000FF"/>
                </a:solidFill>
                <a:latin typeface="Times New Roman" panose="02020603050405020304" pitchFamily="18" charset="0"/>
                <a:ea typeface="楷体_GB2312" pitchFamily="49" charset="-122"/>
              </a:rPr>
              <a:t>基尔霍夫定律</a:t>
            </a:r>
            <a:endParaRPr lang="zh-CN" altLang="en-US" sz="4000"/>
          </a:p>
        </p:txBody>
      </p:sp>
      <p:sp>
        <p:nvSpPr>
          <p:cNvPr id="23555" name="Text Box 2">
            <a:extLst>
              <a:ext uri="{FF2B5EF4-FFF2-40B4-BE49-F238E27FC236}">
                <a16:creationId xmlns:a16="http://schemas.microsoft.com/office/drawing/2014/main" id="{AEB77AC8-656E-442A-80F6-82BC3DED4518}"/>
              </a:ext>
            </a:extLst>
          </p:cNvPr>
          <p:cNvSpPr txBox="1">
            <a:spLocks noChangeArrowheads="1"/>
          </p:cNvSpPr>
          <p:nvPr/>
        </p:nvSpPr>
        <p:spPr bwMode="auto">
          <a:xfrm>
            <a:off x="4633913" y="2800350"/>
            <a:ext cx="405288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66"/>
                </a:solidFill>
                <a:latin typeface="Times New Roman" panose="02020603050405020304" pitchFamily="18" charset="0"/>
                <a:ea typeface="楷体_GB2312" pitchFamily="49" charset="-122"/>
              </a:rPr>
              <a:t>结点</a:t>
            </a:r>
            <a:r>
              <a:rPr lang="zh-CN" altLang="en-US" sz="2400">
                <a:solidFill>
                  <a:srgbClr val="6600FF"/>
                </a:solidFill>
                <a:latin typeface="Times New Roman" panose="02020603050405020304" pitchFamily="18" charset="0"/>
                <a:ea typeface="隶书" panose="02010509060101010101" pitchFamily="49" charset="-122"/>
              </a:rPr>
              <a:t>　</a:t>
            </a:r>
            <a:r>
              <a:rPr lang="zh-CN" altLang="en-US" sz="2400">
                <a:solidFill>
                  <a:srgbClr val="6600FF"/>
                </a:solidFill>
                <a:latin typeface="宋体" panose="02010600030101010101" pitchFamily="2" charset="-122"/>
              </a:rPr>
              <a:t>电路中三条或三条</a:t>
            </a:r>
          </a:p>
          <a:p>
            <a:pPr eaLnBrk="1" hangingPunct="1">
              <a:spcBef>
                <a:spcPct val="0"/>
              </a:spcBef>
              <a:buFontTx/>
              <a:buNone/>
            </a:pPr>
            <a:r>
              <a:rPr lang="zh-CN" altLang="en-US" sz="2400">
                <a:solidFill>
                  <a:srgbClr val="6600FF"/>
                </a:solidFill>
                <a:latin typeface="宋体" panose="02010600030101010101" pitchFamily="2" charset="-122"/>
              </a:rPr>
              <a:t>　　　以上支路连接的点</a:t>
            </a:r>
          </a:p>
        </p:txBody>
      </p:sp>
      <p:sp>
        <p:nvSpPr>
          <p:cNvPr id="23556" name="Text Box 3">
            <a:extLst>
              <a:ext uri="{FF2B5EF4-FFF2-40B4-BE49-F238E27FC236}">
                <a16:creationId xmlns:a16="http://schemas.microsoft.com/office/drawing/2014/main" id="{E180A165-6144-049E-22F1-599A32CE200B}"/>
              </a:ext>
            </a:extLst>
          </p:cNvPr>
          <p:cNvSpPr txBox="1">
            <a:spLocks noChangeArrowheads="1"/>
          </p:cNvSpPr>
          <p:nvPr/>
        </p:nvSpPr>
        <p:spPr bwMode="auto">
          <a:xfrm>
            <a:off x="4643438" y="1643063"/>
            <a:ext cx="4038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66"/>
                </a:solidFill>
                <a:latin typeface="Times New Roman" panose="02020603050405020304" pitchFamily="18" charset="0"/>
                <a:ea typeface="楷体_GB2312" pitchFamily="49" charset="-122"/>
              </a:rPr>
              <a:t>支路</a:t>
            </a:r>
            <a:r>
              <a:rPr lang="zh-CN" altLang="en-US" sz="2400">
                <a:solidFill>
                  <a:srgbClr val="6600FF"/>
                </a:solidFill>
                <a:latin typeface="Times New Roman" panose="02020603050405020304" pitchFamily="18" charset="0"/>
                <a:ea typeface="隶书" panose="02010509060101010101" pitchFamily="49" charset="-122"/>
              </a:rPr>
              <a:t> </a:t>
            </a:r>
            <a:r>
              <a:rPr lang="zh-CN" altLang="en-US" sz="2400">
                <a:solidFill>
                  <a:srgbClr val="6600FF"/>
                </a:solidFill>
                <a:latin typeface="宋体" panose="02010600030101010101" pitchFamily="2" charset="-122"/>
              </a:rPr>
              <a:t> 电路中的每一分支</a:t>
            </a:r>
          </a:p>
        </p:txBody>
      </p:sp>
      <p:sp>
        <p:nvSpPr>
          <p:cNvPr id="23557" name="Text Box 4">
            <a:extLst>
              <a:ext uri="{FF2B5EF4-FFF2-40B4-BE49-F238E27FC236}">
                <a16:creationId xmlns:a16="http://schemas.microsoft.com/office/drawing/2014/main" id="{8F270CD6-7569-A670-F332-FB883181D6F2}"/>
              </a:ext>
            </a:extLst>
          </p:cNvPr>
          <p:cNvSpPr txBox="1">
            <a:spLocks noChangeArrowheads="1"/>
          </p:cNvSpPr>
          <p:nvPr/>
        </p:nvSpPr>
        <p:spPr bwMode="auto">
          <a:xfrm>
            <a:off x="4664075" y="4248150"/>
            <a:ext cx="35877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66"/>
                </a:solidFill>
                <a:latin typeface="楷体_GB2312" pitchFamily="49" charset="-122"/>
                <a:ea typeface="楷体_GB2312" pitchFamily="49" charset="-122"/>
              </a:rPr>
              <a:t>回路</a:t>
            </a:r>
            <a:r>
              <a:rPr lang="zh-CN" altLang="en-US" sz="2400">
                <a:solidFill>
                  <a:srgbClr val="6600FF"/>
                </a:solidFill>
                <a:latin typeface="楷体_GB2312" pitchFamily="49" charset="-122"/>
                <a:ea typeface="楷体_GB2312" pitchFamily="49" charset="-122"/>
              </a:rPr>
              <a:t>　</a:t>
            </a:r>
            <a:r>
              <a:rPr lang="zh-CN" altLang="en-US" sz="2400">
                <a:solidFill>
                  <a:srgbClr val="6600FF"/>
                </a:solidFill>
                <a:latin typeface="宋体" panose="02010600030101010101" pitchFamily="2" charset="-122"/>
              </a:rPr>
              <a:t>由一条或多条支路</a:t>
            </a:r>
          </a:p>
          <a:p>
            <a:pPr eaLnBrk="1" hangingPunct="1">
              <a:spcBef>
                <a:spcPct val="0"/>
              </a:spcBef>
              <a:buFontTx/>
              <a:buNone/>
            </a:pPr>
            <a:r>
              <a:rPr lang="zh-CN" altLang="en-US" sz="2400">
                <a:solidFill>
                  <a:srgbClr val="6600FF"/>
                </a:solidFill>
                <a:latin typeface="宋体" panose="02010600030101010101" pitchFamily="2" charset="-122"/>
              </a:rPr>
              <a:t>　　　组成的闭合路径</a:t>
            </a:r>
          </a:p>
        </p:txBody>
      </p:sp>
      <p:sp>
        <p:nvSpPr>
          <p:cNvPr id="23558" name="Text Box 5">
            <a:extLst>
              <a:ext uri="{FF2B5EF4-FFF2-40B4-BE49-F238E27FC236}">
                <a16:creationId xmlns:a16="http://schemas.microsoft.com/office/drawing/2014/main" id="{B82F9047-F4B1-8CE4-8D23-BF5BB54DA6BC}"/>
              </a:ext>
            </a:extLst>
          </p:cNvPr>
          <p:cNvSpPr txBox="1">
            <a:spLocks noChangeArrowheads="1"/>
          </p:cNvSpPr>
          <p:nvPr/>
        </p:nvSpPr>
        <p:spPr bwMode="auto">
          <a:xfrm>
            <a:off x="5702300" y="2162175"/>
            <a:ext cx="21637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7030A0"/>
                </a:solidFill>
                <a:latin typeface="Times New Roman" panose="02020603050405020304" pitchFamily="18" charset="0"/>
              </a:rPr>
              <a:t>如 </a:t>
            </a:r>
            <a:r>
              <a:rPr lang="zh-CN" altLang="en-US" sz="2400">
                <a:solidFill>
                  <a:srgbClr val="7030A0"/>
                </a:solidFill>
                <a:latin typeface="Times New Roman" panose="02020603050405020304" pitchFamily="18" charset="0"/>
                <a:ea typeface="隶书" panose="02010509060101010101" pitchFamily="49" charset="-122"/>
              </a:rPr>
              <a:t>acb  ab  adb</a:t>
            </a:r>
          </a:p>
        </p:txBody>
      </p:sp>
      <p:sp>
        <p:nvSpPr>
          <p:cNvPr id="23559" name="Text Box 6">
            <a:extLst>
              <a:ext uri="{FF2B5EF4-FFF2-40B4-BE49-F238E27FC236}">
                <a16:creationId xmlns:a16="http://schemas.microsoft.com/office/drawing/2014/main" id="{60C5F470-99A9-F736-CEF8-A6728B02C01A}"/>
              </a:ext>
            </a:extLst>
          </p:cNvPr>
          <p:cNvSpPr txBox="1">
            <a:spLocks noChangeArrowheads="1"/>
          </p:cNvSpPr>
          <p:nvPr/>
        </p:nvSpPr>
        <p:spPr bwMode="auto">
          <a:xfrm>
            <a:off x="5257800" y="5210175"/>
            <a:ext cx="31638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7030A0"/>
                </a:solidFill>
                <a:latin typeface="宋体" panose="02010600030101010101" pitchFamily="2" charset="-122"/>
              </a:rPr>
              <a:t>如 </a:t>
            </a:r>
            <a:r>
              <a:rPr lang="en-US" altLang="zh-CN" sz="2400">
                <a:solidFill>
                  <a:srgbClr val="7030A0"/>
                </a:solidFill>
                <a:latin typeface="Times New Roman" panose="02020603050405020304" pitchFamily="18" charset="0"/>
                <a:ea typeface="隶书" panose="02010509060101010101" pitchFamily="49" charset="-122"/>
              </a:rPr>
              <a:t>abca   adba  adbca </a:t>
            </a:r>
          </a:p>
        </p:txBody>
      </p:sp>
      <p:sp>
        <p:nvSpPr>
          <p:cNvPr id="23560" name="Text Box 8">
            <a:extLst>
              <a:ext uri="{FF2B5EF4-FFF2-40B4-BE49-F238E27FC236}">
                <a16:creationId xmlns:a16="http://schemas.microsoft.com/office/drawing/2014/main" id="{993AE1E2-E387-D080-98E9-3403FF56BDF1}"/>
              </a:ext>
            </a:extLst>
          </p:cNvPr>
          <p:cNvSpPr txBox="1">
            <a:spLocks noChangeArrowheads="1"/>
          </p:cNvSpPr>
          <p:nvPr/>
        </p:nvSpPr>
        <p:spPr bwMode="auto">
          <a:xfrm>
            <a:off x="5716588" y="3654425"/>
            <a:ext cx="7254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7030A0"/>
                </a:solidFill>
                <a:latin typeface="Times New Roman" panose="02020603050405020304" pitchFamily="18" charset="0"/>
              </a:rPr>
              <a:t>如 </a:t>
            </a:r>
            <a:r>
              <a:rPr lang="en-US" altLang="zh-CN" sz="2400">
                <a:solidFill>
                  <a:srgbClr val="7030A0"/>
                </a:solidFill>
                <a:latin typeface="Times New Roman" panose="02020603050405020304" pitchFamily="18" charset="0"/>
                <a:ea typeface="隶书" panose="02010509060101010101" pitchFamily="49" charset="-122"/>
              </a:rPr>
              <a:t>a</a:t>
            </a:r>
          </a:p>
        </p:txBody>
      </p:sp>
      <p:sp>
        <p:nvSpPr>
          <p:cNvPr id="23561" name="Text Box 9">
            <a:extLst>
              <a:ext uri="{FF2B5EF4-FFF2-40B4-BE49-F238E27FC236}">
                <a16:creationId xmlns:a16="http://schemas.microsoft.com/office/drawing/2014/main" id="{D8179241-81DD-716A-2140-215FD4A44AEA}"/>
              </a:ext>
            </a:extLst>
          </p:cNvPr>
          <p:cNvSpPr txBox="1">
            <a:spLocks noChangeArrowheads="1"/>
          </p:cNvSpPr>
          <p:nvPr/>
        </p:nvSpPr>
        <p:spPr bwMode="auto">
          <a:xfrm>
            <a:off x="6781800" y="3660775"/>
            <a:ext cx="355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7030A0"/>
                </a:solidFill>
                <a:latin typeface="Times New Roman" panose="02020603050405020304" pitchFamily="18" charset="0"/>
                <a:ea typeface="隶书" panose="02010509060101010101" pitchFamily="49" charset="-122"/>
              </a:rPr>
              <a:t>b</a:t>
            </a:r>
          </a:p>
        </p:txBody>
      </p:sp>
      <p:grpSp>
        <p:nvGrpSpPr>
          <p:cNvPr id="23562" name="Group 40">
            <a:extLst>
              <a:ext uri="{FF2B5EF4-FFF2-40B4-BE49-F238E27FC236}">
                <a16:creationId xmlns:a16="http://schemas.microsoft.com/office/drawing/2014/main" id="{B0AD89AB-DBB3-D44D-191D-319E573D580D}"/>
              </a:ext>
            </a:extLst>
          </p:cNvPr>
          <p:cNvGrpSpPr>
            <a:grpSpLocks/>
          </p:cNvGrpSpPr>
          <p:nvPr/>
        </p:nvGrpSpPr>
        <p:grpSpPr bwMode="auto">
          <a:xfrm>
            <a:off x="393700" y="1987550"/>
            <a:ext cx="4016375" cy="3063875"/>
            <a:chOff x="-1" y="-1"/>
            <a:chExt cx="2530" cy="1930"/>
          </a:xfrm>
        </p:grpSpPr>
        <p:sp>
          <p:nvSpPr>
            <p:cNvPr id="23563" name="Line 10">
              <a:extLst>
                <a:ext uri="{FF2B5EF4-FFF2-40B4-BE49-F238E27FC236}">
                  <a16:creationId xmlns:a16="http://schemas.microsoft.com/office/drawing/2014/main" id="{3A12A275-ED6F-6390-4ED2-DF8DEBB4627D}"/>
                </a:ext>
              </a:extLst>
            </p:cNvPr>
            <p:cNvSpPr>
              <a:spLocks noChangeShapeType="1"/>
            </p:cNvSpPr>
            <p:nvPr/>
          </p:nvSpPr>
          <p:spPr bwMode="auto">
            <a:xfrm>
              <a:off x="680" y="323"/>
              <a:ext cx="366" cy="3"/>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64" name="Text Box 11">
              <a:extLst>
                <a:ext uri="{FF2B5EF4-FFF2-40B4-BE49-F238E27FC236}">
                  <a16:creationId xmlns:a16="http://schemas.microsoft.com/office/drawing/2014/main" id="{64FF3E2D-A288-F057-48E7-EBF8BDDC990C}"/>
                </a:ext>
              </a:extLst>
            </p:cNvPr>
            <p:cNvSpPr txBox="1">
              <a:spLocks noChangeArrowheads="1"/>
            </p:cNvSpPr>
            <p:nvPr/>
          </p:nvSpPr>
          <p:spPr bwMode="auto">
            <a:xfrm>
              <a:off x="166" y="692"/>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23565" name="Text Box 12">
              <a:extLst>
                <a:ext uri="{FF2B5EF4-FFF2-40B4-BE49-F238E27FC236}">
                  <a16:creationId xmlns:a16="http://schemas.microsoft.com/office/drawing/2014/main" id="{A8CF3478-0B37-168E-F042-4F574554885F}"/>
                </a:ext>
              </a:extLst>
            </p:cNvPr>
            <p:cNvSpPr txBox="1">
              <a:spLocks noChangeArrowheads="1"/>
            </p:cNvSpPr>
            <p:nvPr/>
          </p:nvSpPr>
          <p:spPr bwMode="auto">
            <a:xfrm>
              <a:off x="177" y="1016"/>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sp>
          <p:nvSpPr>
            <p:cNvPr id="23566" name="Oval 13">
              <a:extLst>
                <a:ext uri="{FF2B5EF4-FFF2-40B4-BE49-F238E27FC236}">
                  <a16:creationId xmlns:a16="http://schemas.microsoft.com/office/drawing/2014/main" id="{F9A34F07-DB43-CAC7-AE6A-64E28281F81D}"/>
                </a:ext>
              </a:extLst>
            </p:cNvPr>
            <p:cNvSpPr>
              <a:spLocks noChangeArrowheads="1"/>
            </p:cNvSpPr>
            <p:nvPr/>
          </p:nvSpPr>
          <p:spPr bwMode="auto">
            <a:xfrm>
              <a:off x="313" y="935"/>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67" name="Text Box 14">
              <a:extLst>
                <a:ext uri="{FF2B5EF4-FFF2-40B4-BE49-F238E27FC236}">
                  <a16:creationId xmlns:a16="http://schemas.microsoft.com/office/drawing/2014/main" id="{F3DD10BF-F560-0040-9785-A37E04C93C2C}"/>
                </a:ext>
              </a:extLst>
            </p:cNvPr>
            <p:cNvSpPr txBox="1">
              <a:spLocks noChangeArrowheads="1"/>
            </p:cNvSpPr>
            <p:nvPr/>
          </p:nvSpPr>
          <p:spPr bwMode="auto">
            <a:xfrm>
              <a:off x="707" y="485"/>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R</a:t>
              </a:r>
              <a:r>
                <a:rPr lang="en-US" altLang="zh-CN" sz="2400" baseline="-25000">
                  <a:solidFill>
                    <a:srgbClr val="6600FF"/>
                  </a:solidFill>
                  <a:latin typeface="Times New Roman" panose="02020603050405020304" pitchFamily="18" charset="0"/>
                  <a:ea typeface="隶书" panose="02010509060101010101" pitchFamily="49" charset="-122"/>
                </a:rPr>
                <a:t>1</a:t>
              </a:r>
              <a:endParaRPr lang="en-US" altLang="zh-CN" sz="2400" i="1">
                <a:solidFill>
                  <a:srgbClr val="6600FF"/>
                </a:solidFill>
                <a:latin typeface="Times New Roman" panose="02020603050405020304" pitchFamily="18" charset="0"/>
                <a:ea typeface="隶书" panose="02010509060101010101" pitchFamily="49" charset="-122"/>
              </a:endParaRPr>
            </a:p>
          </p:txBody>
        </p:sp>
        <p:sp>
          <p:nvSpPr>
            <p:cNvPr id="23568" name="Text Box 15">
              <a:extLst>
                <a:ext uri="{FF2B5EF4-FFF2-40B4-BE49-F238E27FC236}">
                  <a16:creationId xmlns:a16="http://schemas.microsoft.com/office/drawing/2014/main" id="{9C7DBFC0-C9A7-4A6B-94C9-CDC60DAAD1E7}"/>
                </a:ext>
              </a:extLst>
            </p:cNvPr>
            <p:cNvSpPr txBox="1">
              <a:spLocks noChangeArrowheads="1"/>
            </p:cNvSpPr>
            <p:nvPr/>
          </p:nvSpPr>
          <p:spPr bwMode="auto">
            <a:xfrm>
              <a:off x="-1" y="893"/>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1</a:t>
              </a:r>
              <a:endParaRPr lang="en-US" altLang="zh-CN" sz="2400" i="1" baseline="-25000">
                <a:solidFill>
                  <a:srgbClr val="6600FF"/>
                </a:solidFill>
                <a:latin typeface="Times New Roman" panose="02020603050405020304" pitchFamily="18" charset="0"/>
                <a:ea typeface="隶书" panose="02010509060101010101" pitchFamily="49" charset="-122"/>
              </a:endParaRPr>
            </a:p>
          </p:txBody>
        </p:sp>
        <p:sp>
          <p:nvSpPr>
            <p:cNvPr id="23569" name="Rectangle 16">
              <a:extLst>
                <a:ext uri="{FF2B5EF4-FFF2-40B4-BE49-F238E27FC236}">
                  <a16:creationId xmlns:a16="http://schemas.microsoft.com/office/drawing/2014/main" id="{028BA690-8F3E-4271-9E0A-40C3C1607577}"/>
                </a:ext>
              </a:extLst>
            </p:cNvPr>
            <p:cNvSpPr>
              <a:spLocks noChangeArrowheads="1"/>
            </p:cNvSpPr>
            <p:nvPr/>
          </p:nvSpPr>
          <p:spPr bwMode="auto">
            <a:xfrm>
              <a:off x="452" y="467"/>
              <a:ext cx="804" cy="12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3570" name="Rectangle 17">
              <a:extLst>
                <a:ext uri="{FF2B5EF4-FFF2-40B4-BE49-F238E27FC236}">
                  <a16:creationId xmlns:a16="http://schemas.microsoft.com/office/drawing/2014/main" id="{941DA4B9-CE81-D8DA-3E8F-35F4C8FD46B4}"/>
                </a:ext>
              </a:extLst>
            </p:cNvPr>
            <p:cNvSpPr>
              <a:spLocks noChangeArrowheads="1"/>
            </p:cNvSpPr>
            <p:nvPr/>
          </p:nvSpPr>
          <p:spPr bwMode="auto">
            <a:xfrm>
              <a:off x="698" y="43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1" name="Rectangle 18">
              <a:extLst>
                <a:ext uri="{FF2B5EF4-FFF2-40B4-BE49-F238E27FC236}">
                  <a16:creationId xmlns:a16="http://schemas.microsoft.com/office/drawing/2014/main" id="{FAF7DCD3-BB2D-9DC5-C018-DE7CA9E91667}"/>
                </a:ext>
              </a:extLst>
            </p:cNvPr>
            <p:cNvSpPr>
              <a:spLocks noChangeArrowheads="1"/>
            </p:cNvSpPr>
            <p:nvPr/>
          </p:nvSpPr>
          <p:spPr bwMode="auto">
            <a:xfrm>
              <a:off x="1256" y="467"/>
              <a:ext cx="804" cy="12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2" name="Text Box 19">
              <a:extLst>
                <a:ext uri="{FF2B5EF4-FFF2-40B4-BE49-F238E27FC236}">
                  <a16:creationId xmlns:a16="http://schemas.microsoft.com/office/drawing/2014/main" id="{806DC527-E1EE-DDBE-98F2-D905EA91DA93}"/>
                </a:ext>
              </a:extLst>
            </p:cNvPr>
            <p:cNvSpPr txBox="1">
              <a:spLocks noChangeArrowheads="1"/>
            </p:cNvSpPr>
            <p:nvPr/>
          </p:nvSpPr>
          <p:spPr bwMode="auto">
            <a:xfrm>
              <a:off x="2068" y="678"/>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sp>
          <p:nvSpPr>
            <p:cNvPr id="23573" name="Text Box 20">
              <a:extLst>
                <a:ext uri="{FF2B5EF4-FFF2-40B4-BE49-F238E27FC236}">
                  <a16:creationId xmlns:a16="http://schemas.microsoft.com/office/drawing/2014/main" id="{62ABEFA7-B33B-61B0-33DE-40085BA08E67}"/>
                </a:ext>
              </a:extLst>
            </p:cNvPr>
            <p:cNvSpPr txBox="1">
              <a:spLocks noChangeArrowheads="1"/>
            </p:cNvSpPr>
            <p:nvPr/>
          </p:nvSpPr>
          <p:spPr bwMode="auto">
            <a:xfrm>
              <a:off x="2091" y="1038"/>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_</a:t>
              </a:r>
            </a:p>
          </p:txBody>
        </p:sp>
        <p:sp>
          <p:nvSpPr>
            <p:cNvPr id="23574" name="Oval 21">
              <a:extLst>
                <a:ext uri="{FF2B5EF4-FFF2-40B4-BE49-F238E27FC236}">
                  <a16:creationId xmlns:a16="http://schemas.microsoft.com/office/drawing/2014/main" id="{484841E8-622D-16E5-52B9-B946D6B48E5B}"/>
                </a:ext>
              </a:extLst>
            </p:cNvPr>
            <p:cNvSpPr>
              <a:spLocks noChangeArrowheads="1"/>
            </p:cNvSpPr>
            <p:nvPr/>
          </p:nvSpPr>
          <p:spPr bwMode="auto">
            <a:xfrm>
              <a:off x="1916" y="933"/>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5" name="Text Box 22">
              <a:extLst>
                <a:ext uri="{FF2B5EF4-FFF2-40B4-BE49-F238E27FC236}">
                  <a16:creationId xmlns:a16="http://schemas.microsoft.com/office/drawing/2014/main" id="{E7461E1B-51E3-0D96-F50F-FB81900B6DB7}"/>
                </a:ext>
              </a:extLst>
            </p:cNvPr>
            <p:cNvSpPr txBox="1">
              <a:spLocks noChangeArrowheads="1"/>
            </p:cNvSpPr>
            <p:nvPr/>
          </p:nvSpPr>
          <p:spPr bwMode="auto">
            <a:xfrm>
              <a:off x="2219" y="917"/>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2</a:t>
              </a:r>
              <a:endParaRPr lang="en-US" altLang="zh-CN" sz="2400" i="1" baseline="-25000">
                <a:solidFill>
                  <a:srgbClr val="6600FF"/>
                </a:solidFill>
                <a:latin typeface="Times New Roman" panose="02020603050405020304" pitchFamily="18" charset="0"/>
                <a:ea typeface="隶书" panose="02010509060101010101" pitchFamily="49" charset="-122"/>
              </a:endParaRPr>
            </a:p>
          </p:txBody>
        </p:sp>
        <p:sp useBgFill="1">
          <p:nvSpPr>
            <p:cNvPr id="23576" name="Rectangle 23">
              <a:extLst>
                <a:ext uri="{FF2B5EF4-FFF2-40B4-BE49-F238E27FC236}">
                  <a16:creationId xmlns:a16="http://schemas.microsoft.com/office/drawing/2014/main" id="{CC87F3CF-BEFB-6630-6F6B-9EF490DF0A7C}"/>
                </a:ext>
              </a:extLst>
            </p:cNvPr>
            <p:cNvSpPr>
              <a:spLocks noChangeArrowheads="1"/>
            </p:cNvSpPr>
            <p:nvPr/>
          </p:nvSpPr>
          <p:spPr bwMode="auto">
            <a:xfrm rot="-5400000">
              <a:off x="1094" y="1019"/>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7" name="Text Box 24">
              <a:extLst>
                <a:ext uri="{FF2B5EF4-FFF2-40B4-BE49-F238E27FC236}">
                  <a16:creationId xmlns:a16="http://schemas.microsoft.com/office/drawing/2014/main" id="{65F88024-B014-61F2-055B-5FEE4CE4E508}"/>
                </a:ext>
              </a:extLst>
            </p:cNvPr>
            <p:cNvSpPr txBox="1">
              <a:spLocks noChangeArrowheads="1"/>
            </p:cNvSpPr>
            <p:nvPr/>
          </p:nvSpPr>
          <p:spPr bwMode="auto">
            <a:xfrm>
              <a:off x="1499" y="485"/>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2</a:t>
              </a:r>
              <a:endParaRPr lang="en-US" altLang="zh-CN" sz="2400" i="1">
                <a:solidFill>
                  <a:schemeClr val="accent2"/>
                </a:solidFill>
                <a:latin typeface="Times New Roman" panose="02020603050405020304" pitchFamily="18" charset="0"/>
                <a:ea typeface="隶书" panose="02010509060101010101" pitchFamily="49" charset="-122"/>
              </a:endParaRPr>
            </a:p>
          </p:txBody>
        </p:sp>
        <p:sp useBgFill="1">
          <p:nvSpPr>
            <p:cNvPr id="23578" name="Rectangle 25">
              <a:extLst>
                <a:ext uri="{FF2B5EF4-FFF2-40B4-BE49-F238E27FC236}">
                  <a16:creationId xmlns:a16="http://schemas.microsoft.com/office/drawing/2014/main" id="{9F2147F0-E7B6-E1E3-216E-6E6282DE3DFA}"/>
                </a:ext>
              </a:extLst>
            </p:cNvPr>
            <p:cNvSpPr>
              <a:spLocks noChangeArrowheads="1"/>
            </p:cNvSpPr>
            <p:nvPr/>
          </p:nvSpPr>
          <p:spPr bwMode="auto">
            <a:xfrm>
              <a:off x="1484" y="413"/>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3579" name="Text Box 26">
              <a:extLst>
                <a:ext uri="{FF2B5EF4-FFF2-40B4-BE49-F238E27FC236}">
                  <a16:creationId xmlns:a16="http://schemas.microsoft.com/office/drawing/2014/main" id="{57C72614-D52B-B248-BE35-730F8A0A864C}"/>
                </a:ext>
              </a:extLst>
            </p:cNvPr>
            <p:cNvSpPr txBox="1">
              <a:spLocks noChangeArrowheads="1"/>
            </p:cNvSpPr>
            <p:nvPr/>
          </p:nvSpPr>
          <p:spPr bwMode="auto">
            <a:xfrm>
              <a:off x="1319" y="965"/>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R</a:t>
              </a:r>
              <a:r>
                <a:rPr lang="en-US" altLang="zh-CN" sz="2400" baseline="-25000">
                  <a:solidFill>
                    <a:srgbClr val="6600FF"/>
                  </a:solidFill>
                  <a:latin typeface="Times New Roman" panose="02020603050405020304" pitchFamily="18" charset="0"/>
                  <a:ea typeface="隶书" panose="02010509060101010101" pitchFamily="49" charset="-122"/>
                </a:rPr>
                <a:t>3</a:t>
              </a:r>
              <a:endParaRPr lang="en-US" altLang="zh-CN" sz="2400" i="1">
                <a:solidFill>
                  <a:srgbClr val="6600FF"/>
                </a:solidFill>
                <a:latin typeface="Times New Roman" panose="02020603050405020304" pitchFamily="18" charset="0"/>
                <a:ea typeface="隶书" panose="02010509060101010101" pitchFamily="49" charset="-122"/>
              </a:endParaRPr>
            </a:p>
          </p:txBody>
        </p:sp>
        <p:sp>
          <p:nvSpPr>
            <p:cNvPr id="23580" name="Line 27">
              <a:extLst>
                <a:ext uri="{FF2B5EF4-FFF2-40B4-BE49-F238E27FC236}">
                  <a16:creationId xmlns:a16="http://schemas.microsoft.com/office/drawing/2014/main" id="{C6D2D5D5-216C-3E5F-F0D2-8BB294984485}"/>
                </a:ext>
              </a:extLst>
            </p:cNvPr>
            <p:cNvSpPr>
              <a:spLocks noChangeShapeType="1"/>
            </p:cNvSpPr>
            <p:nvPr/>
          </p:nvSpPr>
          <p:spPr bwMode="auto">
            <a:xfrm flipH="1">
              <a:off x="1448" y="323"/>
              <a:ext cx="366" cy="3"/>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1" name="Line 28">
              <a:extLst>
                <a:ext uri="{FF2B5EF4-FFF2-40B4-BE49-F238E27FC236}">
                  <a16:creationId xmlns:a16="http://schemas.microsoft.com/office/drawing/2014/main" id="{02CF3849-EC74-DB2D-D285-E76597023E4E}"/>
                </a:ext>
              </a:extLst>
            </p:cNvPr>
            <p:cNvSpPr>
              <a:spLocks noChangeShapeType="1"/>
            </p:cNvSpPr>
            <p:nvPr/>
          </p:nvSpPr>
          <p:spPr bwMode="auto">
            <a:xfrm rot="5400000">
              <a:off x="929" y="1078"/>
              <a:ext cx="366" cy="3"/>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3582" name="Text Box 29">
              <a:extLst>
                <a:ext uri="{FF2B5EF4-FFF2-40B4-BE49-F238E27FC236}">
                  <a16:creationId xmlns:a16="http://schemas.microsoft.com/office/drawing/2014/main" id="{CB2A0795-CFDF-9E56-FBB6-F0818CE2CF15}"/>
                </a:ext>
              </a:extLst>
            </p:cNvPr>
            <p:cNvSpPr txBox="1">
              <a:spLocks noChangeArrowheads="1"/>
            </p:cNvSpPr>
            <p:nvPr/>
          </p:nvSpPr>
          <p:spPr bwMode="auto">
            <a:xfrm>
              <a:off x="643" y="5"/>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I</a:t>
              </a:r>
              <a:r>
                <a:rPr lang="en-US" altLang="zh-CN" sz="2400" baseline="-25000">
                  <a:solidFill>
                    <a:srgbClr val="6600FF"/>
                  </a:solidFill>
                  <a:latin typeface="Times New Roman" panose="02020603050405020304" pitchFamily="18" charset="0"/>
                  <a:ea typeface="隶书" panose="02010509060101010101" pitchFamily="49" charset="-122"/>
                </a:rPr>
                <a:t>1</a:t>
              </a:r>
              <a:endParaRPr lang="en-US" altLang="zh-CN" sz="2400" i="1">
                <a:solidFill>
                  <a:srgbClr val="6600FF"/>
                </a:solidFill>
                <a:latin typeface="Times New Roman" panose="02020603050405020304" pitchFamily="18" charset="0"/>
                <a:ea typeface="隶书" panose="02010509060101010101" pitchFamily="49" charset="-122"/>
              </a:endParaRPr>
            </a:p>
          </p:txBody>
        </p:sp>
        <p:sp>
          <p:nvSpPr>
            <p:cNvPr id="23583" name="Text Box 30">
              <a:extLst>
                <a:ext uri="{FF2B5EF4-FFF2-40B4-BE49-F238E27FC236}">
                  <a16:creationId xmlns:a16="http://schemas.microsoft.com/office/drawing/2014/main" id="{727BB30D-A44A-791A-5E3E-CC7EC5992AB7}"/>
                </a:ext>
              </a:extLst>
            </p:cNvPr>
            <p:cNvSpPr txBox="1">
              <a:spLocks noChangeArrowheads="1"/>
            </p:cNvSpPr>
            <p:nvPr/>
          </p:nvSpPr>
          <p:spPr bwMode="auto">
            <a:xfrm>
              <a:off x="1660" y="-1"/>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I</a:t>
              </a:r>
              <a:r>
                <a:rPr lang="en-US" altLang="zh-CN" sz="2400" baseline="-25000">
                  <a:solidFill>
                    <a:srgbClr val="6600FF"/>
                  </a:solidFill>
                  <a:latin typeface="Times New Roman" panose="02020603050405020304" pitchFamily="18" charset="0"/>
                  <a:ea typeface="隶书" panose="02010509060101010101" pitchFamily="49" charset="-122"/>
                </a:rPr>
                <a:t>2</a:t>
              </a:r>
              <a:endParaRPr lang="en-US" altLang="zh-CN" sz="2400" i="1">
                <a:solidFill>
                  <a:srgbClr val="6600FF"/>
                </a:solidFill>
                <a:latin typeface="Times New Roman" panose="02020603050405020304" pitchFamily="18" charset="0"/>
                <a:ea typeface="隶书" panose="02010509060101010101" pitchFamily="49" charset="-122"/>
              </a:endParaRPr>
            </a:p>
          </p:txBody>
        </p:sp>
        <p:sp>
          <p:nvSpPr>
            <p:cNvPr id="23584" name="Text Box 31">
              <a:extLst>
                <a:ext uri="{FF2B5EF4-FFF2-40B4-BE49-F238E27FC236}">
                  <a16:creationId xmlns:a16="http://schemas.microsoft.com/office/drawing/2014/main" id="{DAE0CC0B-3344-C1D1-44F3-409F5753F251}"/>
                </a:ext>
              </a:extLst>
            </p:cNvPr>
            <p:cNvSpPr txBox="1">
              <a:spLocks noChangeArrowheads="1"/>
            </p:cNvSpPr>
            <p:nvPr/>
          </p:nvSpPr>
          <p:spPr bwMode="auto">
            <a:xfrm>
              <a:off x="844" y="821"/>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I</a:t>
              </a:r>
              <a:r>
                <a:rPr lang="en-US" altLang="zh-CN" sz="2400" baseline="-25000">
                  <a:solidFill>
                    <a:srgbClr val="6600FF"/>
                  </a:solidFill>
                  <a:latin typeface="Times New Roman" panose="02020603050405020304" pitchFamily="18" charset="0"/>
                  <a:ea typeface="隶书" panose="02010509060101010101" pitchFamily="49" charset="-122"/>
                </a:rPr>
                <a:t>3</a:t>
              </a:r>
              <a:endParaRPr lang="en-US" altLang="zh-CN" sz="2400" i="1">
                <a:solidFill>
                  <a:srgbClr val="6600FF"/>
                </a:solidFill>
                <a:latin typeface="Times New Roman" panose="02020603050405020304" pitchFamily="18" charset="0"/>
                <a:ea typeface="隶书" panose="02010509060101010101" pitchFamily="49" charset="-122"/>
              </a:endParaRPr>
            </a:p>
          </p:txBody>
        </p:sp>
        <p:sp>
          <p:nvSpPr>
            <p:cNvPr id="23585" name="Text Box 32">
              <a:extLst>
                <a:ext uri="{FF2B5EF4-FFF2-40B4-BE49-F238E27FC236}">
                  <a16:creationId xmlns:a16="http://schemas.microsoft.com/office/drawing/2014/main" id="{761AA2B2-FDFF-23F3-3C4D-F2556698124F}"/>
                </a:ext>
              </a:extLst>
            </p:cNvPr>
            <p:cNvSpPr txBox="1">
              <a:spLocks noChangeArrowheads="1"/>
            </p:cNvSpPr>
            <p:nvPr/>
          </p:nvSpPr>
          <p:spPr bwMode="auto">
            <a:xfrm>
              <a:off x="350" y="198"/>
              <a:ext cx="20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c</a:t>
              </a:r>
            </a:p>
          </p:txBody>
        </p:sp>
        <p:sp>
          <p:nvSpPr>
            <p:cNvPr id="23586" name="Text Box 33">
              <a:extLst>
                <a:ext uri="{FF2B5EF4-FFF2-40B4-BE49-F238E27FC236}">
                  <a16:creationId xmlns:a16="http://schemas.microsoft.com/office/drawing/2014/main" id="{70196E21-AEBF-FDB5-6017-6D92897FBFE1}"/>
                </a:ext>
              </a:extLst>
            </p:cNvPr>
            <p:cNvSpPr txBox="1">
              <a:spLocks noChangeArrowheads="1"/>
            </p:cNvSpPr>
            <p:nvPr/>
          </p:nvSpPr>
          <p:spPr bwMode="auto">
            <a:xfrm>
              <a:off x="1161" y="202"/>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a</a:t>
              </a:r>
            </a:p>
          </p:txBody>
        </p:sp>
        <p:sp>
          <p:nvSpPr>
            <p:cNvPr id="23587" name="Text Box 34">
              <a:extLst>
                <a:ext uri="{FF2B5EF4-FFF2-40B4-BE49-F238E27FC236}">
                  <a16:creationId xmlns:a16="http://schemas.microsoft.com/office/drawing/2014/main" id="{0F7FF2FB-8B3D-38DC-6007-183E6F50B1EA}"/>
                </a:ext>
              </a:extLst>
            </p:cNvPr>
            <p:cNvSpPr txBox="1">
              <a:spLocks noChangeArrowheads="1"/>
            </p:cNvSpPr>
            <p:nvPr/>
          </p:nvSpPr>
          <p:spPr bwMode="auto">
            <a:xfrm>
              <a:off x="1996" y="204"/>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d</a:t>
              </a:r>
            </a:p>
          </p:txBody>
        </p:sp>
        <p:sp>
          <p:nvSpPr>
            <p:cNvPr id="23588" name="Text Box 35">
              <a:extLst>
                <a:ext uri="{FF2B5EF4-FFF2-40B4-BE49-F238E27FC236}">
                  <a16:creationId xmlns:a16="http://schemas.microsoft.com/office/drawing/2014/main" id="{B12BCB0F-3BA6-ABBD-602E-1207141A78DC}"/>
                </a:ext>
              </a:extLst>
            </p:cNvPr>
            <p:cNvSpPr txBox="1">
              <a:spLocks noChangeArrowheads="1"/>
            </p:cNvSpPr>
            <p:nvPr/>
          </p:nvSpPr>
          <p:spPr bwMode="auto">
            <a:xfrm>
              <a:off x="1168" y="1638"/>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b</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linds(horizontal)">
                                      <p:cBhvr>
                                        <p:cTn id="7" dur="500"/>
                                        <p:tgtEl>
                                          <p:spTgt spid="2355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3558"/>
                                        </p:tgtEl>
                                        <p:attrNameLst>
                                          <p:attrName>style.visibility</p:attrName>
                                        </p:attrNameLst>
                                      </p:cBhvr>
                                      <p:to>
                                        <p:strVal val="visible"/>
                                      </p:to>
                                    </p:set>
                                    <p:animEffect transition="in" filter="blinds(horizontal)">
                                      <p:cBhvr>
                                        <p:cTn id="12" dur="500"/>
                                        <p:tgtEl>
                                          <p:spTgt spid="2355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3555"/>
                                        </p:tgtEl>
                                        <p:attrNameLst>
                                          <p:attrName>style.visibility</p:attrName>
                                        </p:attrNameLst>
                                      </p:cBhvr>
                                      <p:to>
                                        <p:strVal val="visible"/>
                                      </p:to>
                                    </p:set>
                                    <p:animEffect transition="in" filter="blinds(horizontal)">
                                      <p:cBhvr>
                                        <p:cTn id="17" dur="500"/>
                                        <p:tgtEl>
                                          <p:spTgt spid="2355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3560"/>
                                        </p:tgtEl>
                                        <p:attrNameLst>
                                          <p:attrName>style.visibility</p:attrName>
                                        </p:attrNameLst>
                                      </p:cBhvr>
                                      <p:to>
                                        <p:strVal val="visible"/>
                                      </p:to>
                                    </p:set>
                                    <p:animEffect transition="in" filter="blinds(horizontal)">
                                      <p:cBhvr>
                                        <p:cTn id="22" dur="500"/>
                                        <p:tgtEl>
                                          <p:spTgt spid="235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3561"/>
                                        </p:tgtEl>
                                        <p:attrNameLst>
                                          <p:attrName>style.visibility</p:attrName>
                                        </p:attrNameLst>
                                      </p:cBhvr>
                                      <p:to>
                                        <p:strVal val="visible"/>
                                      </p:to>
                                    </p:set>
                                    <p:animEffect transition="in" filter="blinds(horizontal)">
                                      <p:cBhvr>
                                        <p:cTn id="27" dur="500"/>
                                        <p:tgtEl>
                                          <p:spTgt spid="235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3557"/>
                                        </p:tgtEl>
                                        <p:attrNameLst>
                                          <p:attrName>style.visibility</p:attrName>
                                        </p:attrNameLst>
                                      </p:cBhvr>
                                      <p:to>
                                        <p:strVal val="visible"/>
                                      </p:to>
                                    </p:set>
                                    <p:animEffect transition="in" filter="blinds(horizontal)">
                                      <p:cBhvr>
                                        <p:cTn id="32" dur="500"/>
                                        <p:tgtEl>
                                          <p:spTgt spid="2355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3559"/>
                                        </p:tgtEl>
                                        <p:attrNameLst>
                                          <p:attrName>style.visibility</p:attrName>
                                        </p:attrNameLst>
                                      </p:cBhvr>
                                      <p:to>
                                        <p:strVal val="visible"/>
                                      </p:to>
                                    </p:set>
                                    <p:animEffect transition="in" filter="blinds(horizontal)">
                                      <p:cBhvr>
                                        <p:cTn id="37" dur="500"/>
                                        <p:tgtEl>
                                          <p:spTgt spid="235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555" grpId="0" autoUpdateAnimBg="0"/>
      <p:bldP spid="23556" grpId="0" autoUpdateAnimBg="0"/>
      <p:bldP spid="23557" grpId="0" autoUpdateAnimBg="0"/>
      <p:bldP spid="23558" grpId="0" autoUpdateAnimBg="0"/>
      <p:bldP spid="23559" grpId="0" autoUpdateAnimBg="0"/>
      <p:bldP spid="23560" grpId="0" autoUpdateAnimBg="0"/>
      <p:bldP spid="23561" grpId="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4">
            <a:extLst>
              <a:ext uri="{FF2B5EF4-FFF2-40B4-BE49-F238E27FC236}">
                <a16:creationId xmlns:a16="http://schemas.microsoft.com/office/drawing/2014/main" id="{0323F4D4-71FB-9BC6-9FC1-440FFA1D18F9}"/>
              </a:ext>
            </a:extLst>
          </p:cNvPr>
          <p:cNvSpPr>
            <a:spLocks noGrp="1" noChangeArrowheads="1"/>
          </p:cNvSpPr>
          <p:nvPr>
            <p:ph type="title" idx="4294967295"/>
          </p:nvPr>
        </p:nvSpPr>
        <p:spPr>
          <a:xfrm>
            <a:off x="684213" y="333375"/>
            <a:ext cx="6084887" cy="517525"/>
          </a:xfrm>
        </p:spPr>
        <p:txBody>
          <a:bodyPr/>
          <a:lstStyle/>
          <a:p>
            <a:pPr algn="l" eaLnBrk="1" hangingPunct="1">
              <a:spcBef>
                <a:spcPct val="50000"/>
              </a:spcBef>
              <a:defRPr/>
            </a:pPr>
            <a:r>
              <a:rPr lang="en-US" altLang="zh-CN" sz="2600" b="1" dirty="0">
                <a:solidFill>
                  <a:srgbClr val="7030A0"/>
                </a:solidFill>
                <a:latin typeface="Times New Roman" pitchFamily="18" charset="0"/>
                <a:ea typeface="黑体" pitchFamily="49" charset="-122"/>
                <a:cs typeface="+mn-cs"/>
              </a:rPr>
              <a:t>1.5.1</a:t>
            </a:r>
            <a:r>
              <a:rPr lang="zh-CN" altLang="en-US" sz="2600" b="1" dirty="0">
                <a:solidFill>
                  <a:srgbClr val="7030A0"/>
                </a:solidFill>
                <a:latin typeface="Times New Roman" pitchFamily="18" charset="0"/>
                <a:ea typeface="黑体" pitchFamily="49" charset="-122"/>
                <a:cs typeface="+mn-cs"/>
              </a:rPr>
              <a:t>　基尔霍夫电流定律</a:t>
            </a:r>
            <a:r>
              <a:rPr lang="en-US" altLang="zh-CN" sz="2600" b="1" dirty="0">
                <a:solidFill>
                  <a:srgbClr val="7030A0"/>
                </a:solidFill>
                <a:latin typeface="Times New Roman" pitchFamily="18" charset="0"/>
                <a:ea typeface="黑体" pitchFamily="49" charset="-122"/>
                <a:cs typeface="+mn-cs"/>
              </a:rPr>
              <a:t>(KCL)</a:t>
            </a:r>
            <a:endParaRPr lang="zh-CN" altLang="en-US" sz="2600" b="1" dirty="0">
              <a:solidFill>
                <a:srgbClr val="7030A0"/>
              </a:solidFill>
              <a:latin typeface="Times New Roman" pitchFamily="18" charset="0"/>
              <a:ea typeface="黑体" pitchFamily="49" charset="-122"/>
              <a:cs typeface="+mn-cs"/>
            </a:endParaRPr>
          </a:p>
        </p:txBody>
      </p:sp>
      <p:sp>
        <p:nvSpPr>
          <p:cNvPr id="24582" name="Text Box 2">
            <a:extLst>
              <a:ext uri="{FF2B5EF4-FFF2-40B4-BE49-F238E27FC236}">
                <a16:creationId xmlns:a16="http://schemas.microsoft.com/office/drawing/2014/main" id="{0C564E88-46AD-3017-6AA8-690BCB3F8F37}"/>
              </a:ext>
            </a:extLst>
          </p:cNvPr>
          <p:cNvSpPr txBox="1">
            <a:spLocks noChangeArrowheads="1"/>
          </p:cNvSpPr>
          <p:nvPr/>
        </p:nvSpPr>
        <p:spPr bwMode="auto">
          <a:xfrm>
            <a:off x="3636963" y="5487988"/>
            <a:ext cx="2041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zh-CN" altLang="en-US" sz="2400">
                <a:latin typeface="宋体" panose="02010600030101010101" pitchFamily="2" charset="-122"/>
              </a:rPr>
              <a:t>直流电路中</a:t>
            </a:r>
            <a:r>
              <a:rPr lang="en-US" altLang="zh-CN" sz="2400">
                <a:latin typeface="宋体" panose="02010600030101010101" pitchFamily="2" charset="-122"/>
              </a:rPr>
              <a:t>)</a:t>
            </a:r>
          </a:p>
        </p:txBody>
      </p:sp>
      <p:sp>
        <p:nvSpPr>
          <p:cNvPr id="24583" name="Text Box 3">
            <a:extLst>
              <a:ext uri="{FF2B5EF4-FFF2-40B4-BE49-F238E27FC236}">
                <a16:creationId xmlns:a16="http://schemas.microsoft.com/office/drawing/2014/main" id="{224436E4-61D0-4D34-A1FB-FD313CD09FEB}"/>
              </a:ext>
            </a:extLst>
          </p:cNvPr>
          <p:cNvSpPr txBox="1">
            <a:spLocks noChangeArrowheads="1"/>
          </p:cNvSpPr>
          <p:nvPr/>
        </p:nvSpPr>
        <p:spPr bwMode="auto">
          <a:xfrm>
            <a:off x="1692275" y="5445125"/>
            <a:ext cx="10826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C00000"/>
                </a:solidFill>
                <a:latin typeface="Times New Roman" panose="02020603050405020304" pitchFamily="18" charset="0"/>
                <a:ea typeface="隶书" panose="02010509060101010101" pitchFamily="49" charset="-122"/>
                <a:sym typeface="Symbol" panose="05050102010706020507" pitchFamily="18" charset="2"/>
              </a:rPr>
              <a:t> </a:t>
            </a:r>
            <a:r>
              <a:rPr lang="en-US" altLang="zh-CN" sz="2400" i="1">
                <a:solidFill>
                  <a:srgbClr val="C00000"/>
                </a:solidFill>
                <a:latin typeface="Times New Roman" panose="02020603050405020304" pitchFamily="18" charset="0"/>
                <a:ea typeface="隶书" panose="02010509060101010101" pitchFamily="49" charset="-122"/>
                <a:sym typeface="Symbol" panose="05050102010706020507" pitchFamily="18" charset="2"/>
              </a:rPr>
              <a:t>I</a:t>
            </a:r>
            <a:r>
              <a:rPr lang="en-US" altLang="zh-CN" sz="2400">
                <a:solidFill>
                  <a:srgbClr val="C00000"/>
                </a:solidFill>
                <a:latin typeface="Times New Roman" panose="02020603050405020304" pitchFamily="18" charset="0"/>
                <a:ea typeface="隶书" panose="02010509060101010101" pitchFamily="49" charset="-122"/>
                <a:sym typeface="Symbol" panose="05050102010706020507" pitchFamily="18" charset="2"/>
              </a:rPr>
              <a:t> = 0</a:t>
            </a:r>
            <a:endParaRPr lang="en-US" altLang="zh-CN" sz="2400">
              <a:solidFill>
                <a:srgbClr val="C00000"/>
              </a:solidFill>
              <a:latin typeface="Times New Roman" panose="02020603050405020304" pitchFamily="18" charset="0"/>
              <a:ea typeface="隶书" panose="02010509060101010101" pitchFamily="49" charset="-122"/>
            </a:endParaRPr>
          </a:p>
        </p:txBody>
      </p:sp>
      <p:sp>
        <p:nvSpPr>
          <p:cNvPr id="24584" name="Text Box 4">
            <a:extLst>
              <a:ext uri="{FF2B5EF4-FFF2-40B4-BE49-F238E27FC236}">
                <a16:creationId xmlns:a16="http://schemas.microsoft.com/office/drawing/2014/main" id="{478AFE16-509B-668C-E178-09219F3DBB3C}"/>
              </a:ext>
            </a:extLst>
          </p:cNvPr>
          <p:cNvSpPr txBox="1">
            <a:spLocks noChangeArrowheads="1"/>
          </p:cNvSpPr>
          <p:nvPr/>
        </p:nvSpPr>
        <p:spPr bwMode="auto">
          <a:xfrm>
            <a:off x="1660525" y="4916488"/>
            <a:ext cx="11255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C00000"/>
                </a:solidFill>
                <a:latin typeface="Times New Roman" panose="02020603050405020304" pitchFamily="18" charset="0"/>
                <a:ea typeface="隶书" panose="02010509060101010101" pitchFamily="49" charset="-122"/>
                <a:sym typeface="Symbol" panose="05050102010706020507" pitchFamily="18" charset="2"/>
              </a:rPr>
              <a:t> </a:t>
            </a:r>
            <a:r>
              <a:rPr lang="en-US" altLang="zh-CN" sz="2400" i="1">
                <a:solidFill>
                  <a:srgbClr val="C00000"/>
                </a:solidFill>
                <a:latin typeface="Times New Roman" panose="02020603050405020304" pitchFamily="18" charset="0"/>
                <a:ea typeface="隶书" panose="02010509060101010101" pitchFamily="49" charset="-122"/>
                <a:sym typeface="Symbol" panose="05050102010706020507" pitchFamily="18" charset="2"/>
              </a:rPr>
              <a:t>i</a:t>
            </a:r>
            <a:r>
              <a:rPr lang="en-US" altLang="zh-CN" sz="2400">
                <a:solidFill>
                  <a:srgbClr val="C00000"/>
                </a:solidFill>
                <a:latin typeface="Times New Roman" panose="02020603050405020304" pitchFamily="18" charset="0"/>
                <a:ea typeface="隶书" panose="02010509060101010101" pitchFamily="49" charset="-122"/>
                <a:sym typeface="Symbol" panose="05050102010706020507" pitchFamily="18" charset="2"/>
              </a:rPr>
              <a:t>  = 0</a:t>
            </a:r>
            <a:endParaRPr lang="en-US" altLang="zh-CN" sz="2400">
              <a:solidFill>
                <a:srgbClr val="C00000"/>
              </a:solidFill>
              <a:latin typeface="Times New Roman" panose="02020603050405020304" pitchFamily="18" charset="0"/>
              <a:ea typeface="隶书" panose="02010509060101010101" pitchFamily="49" charset="-122"/>
            </a:endParaRPr>
          </a:p>
        </p:txBody>
      </p:sp>
      <p:sp>
        <p:nvSpPr>
          <p:cNvPr id="24585" name="Text Box 5">
            <a:extLst>
              <a:ext uri="{FF2B5EF4-FFF2-40B4-BE49-F238E27FC236}">
                <a16:creationId xmlns:a16="http://schemas.microsoft.com/office/drawing/2014/main" id="{6302B4FE-EA2A-C4C8-DFBF-843BD7CEAFD5}"/>
              </a:ext>
            </a:extLst>
          </p:cNvPr>
          <p:cNvSpPr txBox="1">
            <a:spLocks noChangeArrowheads="1"/>
          </p:cNvSpPr>
          <p:nvPr/>
        </p:nvSpPr>
        <p:spPr bwMode="auto">
          <a:xfrm>
            <a:off x="3630613" y="4881563"/>
            <a:ext cx="2971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zh-CN" altLang="en-US" sz="2400">
                <a:latin typeface="宋体" panose="02010600030101010101" pitchFamily="2" charset="-122"/>
              </a:rPr>
              <a:t>对任意波形的电流</a:t>
            </a:r>
            <a:r>
              <a:rPr lang="en-US" altLang="zh-CN" sz="2400">
                <a:latin typeface="宋体" panose="02010600030101010101" pitchFamily="2" charset="-122"/>
              </a:rPr>
              <a:t>)</a:t>
            </a:r>
          </a:p>
        </p:txBody>
      </p:sp>
      <p:sp>
        <p:nvSpPr>
          <p:cNvPr id="24586" name="Text Box 6">
            <a:extLst>
              <a:ext uri="{FF2B5EF4-FFF2-40B4-BE49-F238E27FC236}">
                <a16:creationId xmlns:a16="http://schemas.microsoft.com/office/drawing/2014/main" id="{49EC126B-9ED4-D5C2-D0C7-932B2899FCE1}"/>
              </a:ext>
            </a:extLst>
          </p:cNvPr>
          <p:cNvSpPr txBox="1">
            <a:spLocks noChangeArrowheads="1"/>
          </p:cNvSpPr>
          <p:nvPr/>
        </p:nvSpPr>
        <p:spPr bwMode="auto">
          <a:xfrm>
            <a:off x="900113" y="3390900"/>
            <a:ext cx="7343775" cy="587375"/>
          </a:xfrm>
          <a:prstGeom prst="rect">
            <a:avLst/>
          </a:prstGeom>
          <a:gradFill rotWithShape="0">
            <a:gsLst>
              <a:gs pos="0">
                <a:srgbClr val="FFFFCC"/>
              </a:gs>
              <a:gs pos="100000">
                <a:srgbClr val="FFFFFF"/>
              </a:gs>
            </a:gsLst>
            <a:lin ang="0" scaled="1"/>
          </a:gradFill>
          <a:ln w="28575">
            <a:solidFill>
              <a:srgbClr val="0000FF"/>
            </a:solidFill>
            <a:prstDash val="dash"/>
            <a:miter lim="800000"/>
            <a:headEnd/>
            <a:tailEnd/>
          </a:ln>
        </p:spPr>
        <p:txBody>
          <a:bodyPr tIns="108000" bIns="108000"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FF"/>
                </a:solidFill>
                <a:latin typeface="宋体" panose="02010600030101010101" pitchFamily="2" charset="-122"/>
              </a:rPr>
              <a:t>　在任一瞬间，流向某一结点电流的代数和等于零。</a:t>
            </a:r>
          </a:p>
        </p:txBody>
      </p:sp>
      <p:sp>
        <p:nvSpPr>
          <p:cNvPr id="24587" name="Text Box 8">
            <a:extLst>
              <a:ext uri="{FF2B5EF4-FFF2-40B4-BE49-F238E27FC236}">
                <a16:creationId xmlns:a16="http://schemas.microsoft.com/office/drawing/2014/main" id="{D37A05E3-6283-2BF8-8F15-86381ACDB2BF}"/>
              </a:ext>
            </a:extLst>
          </p:cNvPr>
          <p:cNvSpPr txBox="1">
            <a:spLocks noChangeArrowheads="1"/>
          </p:cNvSpPr>
          <p:nvPr/>
        </p:nvSpPr>
        <p:spPr bwMode="auto">
          <a:xfrm>
            <a:off x="755650" y="1125538"/>
            <a:ext cx="75612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宋体" panose="02010600030101010101" pitchFamily="2" charset="-122"/>
              </a:rPr>
              <a:t>　　基尔霍夫电流定律是用来确定连接在同一结点上的各支路电流之间的关系。 </a:t>
            </a:r>
          </a:p>
        </p:txBody>
      </p:sp>
      <p:sp>
        <p:nvSpPr>
          <p:cNvPr id="24588" name="Text Box 9">
            <a:extLst>
              <a:ext uri="{FF2B5EF4-FFF2-40B4-BE49-F238E27FC236}">
                <a16:creationId xmlns:a16="http://schemas.microsoft.com/office/drawing/2014/main" id="{FA2ECA58-9A96-A568-E9B3-EAF4055D22BE}"/>
              </a:ext>
            </a:extLst>
          </p:cNvPr>
          <p:cNvSpPr txBox="1">
            <a:spLocks noChangeArrowheads="1"/>
          </p:cNvSpPr>
          <p:nvPr/>
        </p:nvSpPr>
        <p:spPr bwMode="auto">
          <a:xfrm>
            <a:off x="684213" y="2079625"/>
            <a:ext cx="76327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宋体" panose="02010600030101010101" pitchFamily="2" charset="-122"/>
              </a:rPr>
              <a:t>　　</a:t>
            </a:r>
            <a:r>
              <a:rPr lang="zh-CN" altLang="en-US" sz="2400">
                <a:solidFill>
                  <a:srgbClr val="6600FF"/>
                </a:solidFill>
                <a:latin typeface="宋体" panose="02010600030101010101" pitchFamily="2" charset="-122"/>
              </a:rPr>
              <a:t>根据电流连续性原理，电荷在任何一点均不能堆积</a:t>
            </a:r>
            <a:r>
              <a:rPr lang="en-US" altLang="zh-CN" sz="2400">
                <a:solidFill>
                  <a:srgbClr val="C00000"/>
                </a:solidFill>
                <a:latin typeface="宋体" panose="02010600030101010101" pitchFamily="2" charset="-122"/>
              </a:rPr>
              <a:t>(</a:t>
            </a:r>
            <a:r>
              <a:rPr lang="zh-CN" altLang="en-US" sz="2400">
                <a:solidFill>
                  <a:srgbClr val="C00000"/>
                </a:solidFill>
                <a:latin typeface="宋体" panose="02010600030101010101" pitchFamily="2" charset="-122"/>
              </a:rPr>
              <a:t>包括结点</a:t>
            </a:r>
            <a:r>
              <a:rPr lang="en-US" altLang="zh-CN" sz="2400">
                <a:solidFill>
                  <a:srgbClr val="C00000"/>
                </a:solidFill>
                <a:latin typeface="宋体" panose="02010600030101010101" pitchFamily="2" charset="-122"/>
              </a:rPr>
              <a:t>)</a:t>
            </a:r>
            <a:r>
              <a:rPr lang="zh-CN" altLang="en-US" sz="2400">
                <a:solidFill>
                  <a:srgbClr val="6600FF"/>
                </a:solidFill>
                <a:latin typeface="宋体" panose="02010600030101010101" pitchFamily="2" charset="-122"/>
              </a:rPr>
              <a:t>。故有</a:t>
            </a:r>
            <a:endParaRPr lang="zh-CN" altLang="en-US" sz="2400">
              <a:latin typeface="宋体" panose="02010600030101010101" pitchFamily="2" charset="-122"/>
            </a:endParaRPr>
          </a:p>
        </p:txBody>
      </p:sp>
      <p:sp>
        <p:nvSpPr>
          <p:cNvPr id="24589" name="Text Box 10">
            <a:extLst>
              <a:ext uri="{FF2B5EF4-FFF2-40B4-BE49-F238E27FC236}">
                <a16:creationId xmlns:a16="http://schemas.microsoft.com/office/drawing/2014/main" id="{9D597C50-9D5D-3259-E51F-8AE0BCF455E4}"/>
              </a:ext>
            </a:extLst>
          </p:cNvPr>
          <p:cNvSpPr txBox="1">
            <a:spLocks noChangeArrowheads="1"/>
          </p:cNvSpPr>
          <p:nvPr/>
        </p:nvSpPr>
        <p:spPr bwMode="auto">
          <a:xfrm>
            <a:off x="1547813" y="4262438"/>
            <a:ext cx="2400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宋体" panose="02010600030101010101" pitchFamily="2" charset="-122"/>
              </a:rPr>
              <a:t>数学表达式为</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4587"/>
                                        </p:tgtEl>
                                        <p:attrNameLst>
                                          <p:attrName>style.visibility</p:attrName>
                                        </p:attrNameLst>
                                      </p:cBhvr>
                                      <p:to>
                                        <p:strVal val="visible"/>
                                      </p:to>
                                    </p:set>
                                    <p:animEffect transition="in" filter="box(in)">
                                      <p:cBhvr>
                                        <p:cTn id="7" dur="500"/>
                                        <p:tgtEl>
                                          <p:spTgt spid="245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24588"/>
                                        </p:tgtEl>
                                        <p:attrNameLst>
                                          <p:attrName>style.visibility</p:attrName>
                                        </p:attrNameLst>
                                      </p:cBhvr>
                                      <p:to>
                                        <p:strVal val="visible"/>
                                      </p:to>
                                    </p:set>
                                    <p:animEffect transition="in" filter="box(in)">
                                      <p:cBhvr>
                                        <p:cTn id="12" dur="500"/>
                                        <p:tgtEl>
                                          <p:spTgt spid="245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24586"/>
                                        </p:tgtEl>
                                        <p:attrNameLst>
                                          <p:attrName>style.visibility</p:attrName>
                                        </p:attrNameLst>
                                      </p:cBhvr>
                                      <p:to>
                                        <p:strVal val="visible"/>
                                      </p:to>
                                    </p:set>
                                    <p:animEffect transition="in" filter="box(in)">
                                      <p:cBhvr>
                                        <p:cTn id="17" dur="500"/>
                                        <p:tgtEl>
                                          <p:spTgt spid="2458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16" fill="hold" grpId="0" nodeType="clickEffect">
                                  <p:stCondLst>
                                    <p:cond delay="0"/>
                                  </p:stCondLst>
                                  <p:childTnLst>
                                    <p:set>
                                      <p:cBhvr>
                                        <p:cTn id="21" dur="1" fill="hold">
                                          <p:stCondLst>
                                            <p:cond delay="0"/>
                                          </p:stCondLst>
                                        </p:cTn>
                                        <p:tgtEl>
                                          <p:spTgt spid="24589"/>
                                        </p:tgtEl>
                                        <p:attrNameLst>
                                          <p:attrName>style.visibility</p:attrName>
                                        </p:attrNameLst>
                                      </p:cBhvr>
                                      <p:to>
                                        <p:strVal val="visible"/>
                                      </p:to>
                                    </p:set>
                                    <p:animEffect transition="in" filter="box(in)">
                                      <p:cBhvr>
                                        <p:cTn id="22" dur="500"/>
                                        <p:tgtEl>
                                          <p:spTgt spid="24589"/>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3" presetClass="entr" presetSubtype="528" fill="hold" grpId="0" nodeType="clickEffect">
                                  <p:stCondLst>
                                    <p:cond delay="0"/>
                                  </p:stCondLst>
                                  <p:childTnLst>
                                    <p:set>
                                      <p:cBhvr>
                                        <p:cTn id="26" dur="1" fill="hold">
                                          <p:stCondLst>
                                            <p:cond delay="0"/>
                                          </p:stCondLst>
                                        </p:cTn>
                                        <p:tgtEl>
                                          <p:spTgt spid="24584"/>
                                        </p:tgtEl>
                                        <p:attrNameLst>
                                          <p:attrName>style.visibility</p:attrName>
                                        </p:attrNameLst>
                                      </p:cBhvr>
                                      <p:to>
                                        <p:strVal val="visible"/>
                                      </p:to>
                                    </p:set>
                                    <p:anim calcmode="lin" valueType="num">
                                      <p:cBhvr>
                                        <p:cTn id="27" dur="500" fill="hold"/>
                                        <p:tgtEl>
                                          <p:spTgt spid="24584"/>
                                        </p:tgtEl>
                                        <p:attrNameLst>
                                          <p:attrName>ppt_w</p:attrName>
                                        </p:attrNameLst>
                                      </p:cBhvr>
                                      <p:tavLst>
                                        <p:tav tm="0">
                                          <p:val>
                                            <p:fltVal val="0"/>
                                          </p:val>
                                        </p:tav>
                                        <p:tav tm="100000">
                                          <p:val>
                                            <p:strVal val="#ppt_w"/>
                                          </p:val>
                                        </p:tav>
                                      </p:tavLst>
                                    </p:anim>
                                    <p:anim calcmode="lin" valueType="num">
                                      <p:cBhvr>
                                        <p:cTn id="28" dur="500" fill="hold"/>
                                        <p:tgtEl>
                                          <p:spTgt spid="24584"/>
                                        </p:tgtEl>
                                        <p:attrNameLst>
                                          <p:attrName>ppt_h</p:attrName>
                                        </p:attrNameLst>
                                      </p:cBhvr>
                                      <p:tavLst>
                                        <p:tav tm="0">
                                          <p:val>
                                            <p:fltVal val="0"/>
                                          </p:val>
                                        </p:tav>
                                        <p:tav tm="100000">
                                          <p:val>
                                            <p:strVal val="#ppt_h"/>
                                          </p:val>
                                        </p:tav>
                                      </p:tavLst>
                                    </p:anim>
                                    <p:anim calcmode="lin" valueType="num">
                                      <p:cBhvr>
                                        <p:cTn id="29" dur="500" fill="hold"/>
                                        <p:tgtEl>
                                          <p:spTgt spid="24584"/>
                                        </p:tgtEl>
                                        <p:attrNameLst>
                                          <p:attrName>ppt_x</p:attrName>
                                        </p:attrNameLst>
                                      </p:cBhvr>
                                      <p:tavLst>
                                        <p:tav tm="0">
                                          <p:val>
                                            <p:fltVal val="0.5"/>
                                          </p:val>
                                        </p:tav>
                                        <p:tav tm="100000">
                                          <p:val>
                                            <p:strVal val="#ppt_x"/>
                                          </p:val>
                                        </p:tav>
                                      </p:tavLst>
                                    </p:anim>
                                    <p:anim calcmode="lin" valueType="num">
                                      <p:cBhvr>
                                        <p:cTn id="30" dur="500" fill="hold"/>
                                        <p:tgtEl>
                                          <p:spTgt spid="24584"/>
                                        </p:tgtEl>
                                        <p:attrNameLst>
                                          <p:attrName>ppt_y</p:attrName>
                                        </p:attrNameLst>
                                      </p:cBhvr>
                                      <p:tavLst>
                                        <p:tav tm="0">
                                          <p:val>
                                            <p:fltVal val="0.5"/>
                                          </p:val>
                                        </p:tav>
                                        <p:tav tm="100000">
                                          <p:val>
                                            <p:strVal val="#ppt_y"/>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4585"/>
                                        </p:tgtEl>
                                        <p:attrNameLst>
                                          <p:attrName>style.visibility</p:attrName>
                                        </p:attrNameLst>
                                      </p:cBhvr>
                                      <p:to>
                                        <p:strVal val="visible"/>
                                      </p:to>
                                    </p:set>
                                    <p:animEffect transition="in" filter="box(in)">
                                      <p:cBhvr>
                                        <p:cTn id="35" dur="500"/>
                                        <p:tgtEl>
                                          <p:spTgt spid="24585"/>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23" presetClass="entr" presetSubtype="528" fill="hold" grpId="0" nodeType="clickEffect">
                                  <p:stCondLst>
                                    <p:cond delay="0"/>
                                  </p:stCondLst>
                                  <p:childTnLst>
                                    <p:set>
                                      <p:cBhvr>
                                        <p:cTn id="39" dur="1" fill="hold">
                                          <p:stCondLst>
                                            <p:cond delay="0"/>
                                          </p:stCondLst>
                                        </p:cTn>
                                        <p:tgtEl>
                                          <p:spTgt spid="24583"/>
                                        </p:tgtEl>
                                        <p:attrNameLst>
                                          <p:attrName>style.visibility</p:attrName>
                                        </p:attrNameLst>
                                      </p:cBhvr>
                                      <p:to>
                                        <p:strVal val="visible"/>
                                      </p:to>
                                    </p:set>
                                    <p:anim calcmode="lin" valueType="num">
                                      <p:cBhvr>
                                        <p:cTn id="40" dur="500" fill="hold"/>
                                        <p:tgtEl>
                                          <p:spTgt spid="24583"/>
                                        </p:tgtEl>
                                        <p:attrNameLst>
                                          <p:attrName>ppt_w</p:attrName>
                                        </p:attrNameLst>
                                      </p:cBhvr>
                                      <p:tavLst>
                                        <p:tav tm="0">
                                          <p:val>
                                            <p:fltVal val="0"/>
                                          </p:val>
                                        </p:tav>
                                        <p:tav tm="100000">
                                          <p:val>
                                            <p:strVal val="#ppt_w"/>
                                          </p:val>
                                        </p:tav>
                                      </p:tavLst>
                                    </p:anim>
                                    <p:anim calcmode="lin" valueType="num">
                                      <p:cBhvr>
                                        <p:cTn id="41" dur="500" fill="hold"/>
                                        <p:tgtEl>
                                          <p:spTgt spid="24583"/>
                                        </p:tgtEl>
                                        <p:attrNameLst>
                                          <p:attrName>ppt_h</p:attrName>
                                        </p:attrNameLst>
                                      </p:cBhvr>
                                      <p:tavLst>
                                        <p:tav tm="0">
                                          <p:val>
                                            <p:fltVal val="0"/>
                                          </p:val>
                                        </p:tav>
                                        <p:tav tm="100000">
                                          <p:val>
                                            <p:strVal val="#ppt_h"/>
                                          </p:val>
                                        </p:tav>
                                      </p:tavLst>
                                    </p:anim>
                                    <p:anim calcmode="lin" valueType="num">
                                      <p:cBhvr>
                                        <p:cTn id="42" dur="500" fill="hold"/>
                                        <p:tgtEl>
                                          <p:spTgt spid="24583"/>
                                        </p:tgtEl>
                                        <p:attrNameLst>
                                          <p:attrName>ppt_x</p:attrName>
                                        </p:attrNameLst>
                                      </p:cBhvr>
                                      <p:tavLst>
                                        <p:tav tm="0">
                                          <p:val>
                                            <p:fltVal val="0.5"/>
                                          </p:val>
                                        </p:tav>
                                        <p:tav tm="100000">
                                          <p:val>
                                            <p:strVal val="#ppt_x"/>
                                          </p:val>
                                        </p:tav>
                                      </p:tavLst>
                                    </p:anim>
                                    <p:anim calcmode="lin" valueType="num">
                                      <p:cBhvr>
                                        <p:cTn id="43" dur="500" fill="hold"/>
                                        <p:tgtEl>
                                          <p:spTgt spid="24583"/>
                                        </p:tgtEl>
                                        <p:attrNameLst>
                                          <p:attrName>ppt_y</p:attrName>
                                        </p:attrNameLst>
                                      </p:cBhvr>
                                      <p:tavLst>
                                        <p:tav tm="0">
                                          <p:val>
                                            <p:fltVal val="0.5"/>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4" presetClass="entr" presetSubtype="16" fill="hold" grpId="0" nodeType="clickEffect">
                                  <p:stCondLst>
                                    <p:cond delay="0"/>
                                  </p:stCondLst>
                                  <p:childTnLst>
                                    <p:set>
                                      <p:cBhvr>
                                        <p:cTn id="47" dur="1" fill="hold">
                                          <p:stCondLst>
                                            <p:cond delay="0"/>
                                          </p:stCondLst>
                                        </p:cTn>
                                        <p:tgtEl>
                                          <p:spTgt spid="24582"/>
                                        </p:tgtEl>
                                        <p:attrNameLst>
                                          <p:attrName>style.visibility</p:attrName>
                                        </p:attrNameLst>
                                      </p:cBhvr>
                                      <p:to>
                                        <p:strVal val="visible"/>
                                      </p:to>
                                    </p:set>
                                    <p:animEffect transition="in" filter="box(in)">
                                      <p:cBhvr>
                                        <p:cTn id="48" dur="500"/>
                                        <p:tgtEl>
                                          <p:spTgt spid="245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82" grpId="0" autoUpdateAnimBg="0"/>
      <p:bldP spid="24583" grpId="0" autoUpdateAnimBg="0"/>
      <p:bldP spid="24584" grpId="0" autoUpdateAnimBg="0"/>
      <p:bldP spid="24585" grpId="0" autoUpdateAnimBg="0"/>
      <p:bldP spid="24586" grpId="0" animBg="1" autoUpdateAnimBg="0"/>
      <p:bldP spid="24587" grpId="0" autoUpdateAnimBg="0"/>
      <p:bldP spid="24588" grpId="0" autoUpdateAnimBg="0"/>
      <p:bldP spid="24589" grpId="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3" name="Text Box 3">
            <a:extLst>
              <a:ext uri="{FF2B5EF4-FFF2-40B4-BE49-F238E27FC236}">
                <a16:creationId xmlns:a16="http://schemas.microsoft.com/office/drawing/2014/main" id="{CAFFFFCC-E2F0-AB65-9B6D-8BBD6F4483BB}"/>
              </a:ext>
            </a:extLst>
          </p:cNvPr>
          <p:cNvSpPr txBox="1">
            <a:spLocks noChangeArrowheads="1"/>
          </p:cNvSpPr>
          <p:nvPr/>
        </p:nvSpPr>
        <p:spPr bwMode="auto">
          <a:xfrm>
            <a:off x="3727450" y="1296988"/>
            <a:ext cx="4959350" cy="12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　　若以流向结点的电流为负，流出结点的电流为正，则根据</a:t>
            </a:r>
            <a:r>
              <a:rPr lang="en-US" altLang="zh-CN" sz="2400">
                <a:latin typeface="Times New Roman" panose="02020603050405020304" pitchFamily="18" charset="0"/>
              </a:rPr>
              <a:t>KCL</a:t>
            </a:r>
            <a:r>
              <a:rPr lang="zh-CN" altLang="en-US" sz="2400">
                <a:latin typeface="Times New Roman" panose="02020603050405020304" pitchFamily="18" charset="0"/>
              </a:rPr>
              <a:t>，对结点 </a:t>
            </a:r>
            <a:r>
              <a:rPr lang="en-US" altLang="zh-CN" sz="2400">
                <a:solidFill>
                  <a:srgbClr val="CC0000"/>
                </a:solidFill>
                <a:latin typeface="Times New Roman" panose="02020603050405020304" pitchFamily="18" charset="0"/>
              </a:rPr>
              <a:t>a</a:t>
            </a:r>
            <a:r>
              <a:rPr lang="en-US" altLang="zh-CN" sz="2400">
                <a:latin typeface="Times New Roman" panose="02020603050405020304" pitchFamily="18" charset="0"/>
              </a:rPr>
              <a:t> </a:t>
            </a:r>
            <a:r>
              <a:rPr lang="zh-CN" altLang="en-US" sz="2400">
                <a:latin typeface="Times New Roman" panose="02020603050405020304" pitchFamily="18" charset="0"/>
              </a:rPr>
              <a:t>可以写出</a:t>
            </a:r>
          </a:p>
        </p:txBody>
      </p:sp>
      <p:grpSp>
        <p:nvGrpSpPr>
          <p:cNvPr id="2" name="Group 4">
            <a:extLst>
              <a:ext uri="{FF2B5EF4-FFF2-40B4-BE49-F238E27FC236}">
                <a16:creationId xmlns:a16="http://schemas.microsoft.com/office/drawing/2014/main" id="{C559355C-B1D8-6220-8542-688190C393E1}"/>
              </a:ext>
            </a:extLst>
          </p:cNvPr>
          <p:cNvGrpSpPr>
            <a:grpSpLocks/>
          </p:cNvGrpSpPr>
          <p:nvPr/>
        </p:nvGrpSpPr>
        <p:grpSpPr bwMode="auto">
          <a:xfrm>
            <a:off x="895350" y="1096963"/>
            <a:ext cx="2457450" cy="2476500"/>
            <a:chOff x="0" y="0"/>
            <a:chExt cx="1548" cy="1560"/>
          </a:xfrm>
        </p:grpSpPr>
        <p:sp>
          <p:nvSpPr>
            <p:cNvPr id="25620" name="Line 5">
              <a:extLst>
                <a:ext uri="{FF2B5EF4-FFF2-40B4-BE49-F238E27FC236}">
                  <a16:creationId xmlns:a16="http://schemas.microsoft.com/office/drawing/2014/main" id="{983000C2-2B47-FF0F-3D1D-99B312BFE213}"/>
                </a:ext>
              </a:extLst>
            </p:cNvPr>
            <p:cNvSpPr>
              <a:spLocks noChangeShapeType="1"/>
            </p:cNvSpPr>
            <p:nvPr/>
          </p:nvSpPr>
          <p:spPr bwMode="auto">
            <a:xfrm>
              <a:off x="823" y="450"/>
              <a:ext cx="0" cy="4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1" name="Line 6">
              <a:extLst>
                <a:ext uri="{FF2B5EF4-FFF2-40B4-BE49-F238E27FC236}">
                  <a16:creationId xmlns:a16="http://schemas.microsoft.com/office/drawing/2014/main" id="{347B6817-E4D1-6A6A-9728-724147BC8D19}"/>
                </a:ext>
              </a:extLst>
            </p:cNvPr>
            <p:cNvSpPr>
              <a:spLocks noChangeShapeType="1"/>
            </p:cNvSpPr>
            <p:nvPr/>
          </p:nvSpPr>
          <p:spPr bwMode="auto">
            <a:xfrm>
              <a:off x="823" y="726"/>
              <a:ext cx="0" cy="3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2" name="Text Box 7">
              <a:extLst>
                <a:ext uri="{FF2B5EF4-FFF2-40B4-BE49-F238E27FC236}">
                  <a16:creationId xmlns:a16="http://schemas.microsoft.com/office/drawing/2014/main" id="{B097374F-1FA5-3B58-2234-DBD67CDC7DCE}"/>
                </a:ext>
              </a:extLst>
            </p:cNvPr>
            <p:cNvSpPr txBox="1">
              <a:spLocks noChangeArrowheads="1"/>
            </p:cNvSpPr>
            <p:nvPr/>
          </p:nvSpPr>
          <p:spPr bwMode="auto">
            <a:xfrm>
              <a:off x="993" y="17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I</a:t>
              </a:r>
              <a:r>
                <a:rPr lang="en-US" altLang="zh-CN" sz="2400" baseline="-25000">
                  <a:solidFill>
                    <a:schemeClr val="accent2"/>
                  </a:solidFill>
                  <a:latin typeface="Times New Roman" panose="02020603050405020304" pitchFamily="18" charset="0"/>
                  <a:ea typeface="隶书" panose="02010509060101010101" pitchFamily="49" charset="-122"/>
                </a:rPr>
                <a:t>1</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5623" name="Line 8">
              <a:extLst>
                <a:ext uri="{FF2B5EF4-FFF2-40B4-BE49-F238E27FC236}">
                  <a16:creationId xmlns:a16="http://schemas.microsoft.com/office/drawing/2014/main" id="{3A731B85-B82E-1AB1-24B8-261AAFF92EB5}"/>
                </a:ext>
              </a:extLst>
            </p:cNvPr>
            <p:cNvSpPr>
              <a:spLocks noChangeShapeType="1"/>
            </p:cNvSpPr>
            <p:nvPr/>
          </p:nvSpPr>
          <p:spPr bwMode="auto">
            <a:xfrm>
              <a:off x="50" y="732"/>
              <a:ext cx="146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4" name="Line 9">
              <a:extLst>
                <a:ext uri="{FF2B5EF4-FFF2-40B4-BE49-F238E27FC236}">
                  <a16:creationId xmlns:a16="http://schemas.microsoft.com/office/drawing/2014/main" id="{F61F7E01-E08B-286B-3802-A82513E3A4A9}"/>
                </a:ext>
              </a:extLst>
            </p:cNvPr>
            <p:cNvSpPr>
              <a:spLocks noChangeShapeType="1"/>
            </p:cNvSpPr>
            <p:nvPr/>
          </p:nvSpPr>
          <p:spPr bwMode="auto">
            <a:xfrm>
              <a:off x="823" y="1118"/>
              <a:ext cx="0" cy="40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5" name="Text Box 10">
              <a:extLst>
                <a:ext uri="{FF2B5EF4-FFF2-40B4-BE49-F238E27FC236}">
                  <a16:creationId xmlns:a16="http://schemas.microsoft.com/office/drawing/2014/main" id="{AD67E9B4-AE4B-9E8C-CD0C-28EB2AB98D32}"/>
                </a:ext>
              </a:extLst>
            </p:cNvPr>
            <p:cNvSpPr txBox="1">
              <a:spLocks noChangeArrowheads="1"/>
            </p:cNvSpPr>
            <p:nvPr/>
          </p:nvSpPr>
          <p:spPr bwMode="auto">
            <a:xfrm>
              <a:off x="1089" y="856"/>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I</a:t>
              </a:r>
              <a:r>
                <a:rPr lang="en-US" altLang="zh-CN" sz="2400" baseline="-25000">
                  <a:solidFill>
                    <a:schemeClr val="accent2"/>
                  </a:solidFill>
                  <a:latin typeface="Times New Roman" panose="02020603050405020304" pitchFamily="18" charset="0"/>
                  <a:ea typeface="隶书" panose="02010509060101010101" pitchFamily="49" charset="-122"/>
                </a:rPr>
                <a:t>2</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5626" name="Text Box 11">
              <a:extLst>
                <a:ext uri="{FF2B5EF4-FFF2-40B4-BE49-F238E27FC236}">
                  <a16:creationId xmlns:a16="http://schemas.microsoft.com/office/drawing/2014/main" id="{172A36C0-D2BA-8357-2513-16ABD40ED332}"/>
                </a:ext>
              </a:extLst>
            </p:cNvPr>
            <p:cNvSpPr txBox="1">
              <a:spLocks noChangeArrowheads="1"/>
            </p:cNvSpPr>
            <p:nvPr/>
          </p:nvSpPr>
          <p:spPr bwMode="auto">
            <a:xfrm>
              <a:off x="399" y="1085"/>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I</a:t>
              </a:r>
              <a:r>
                <a:rPr lang="en-US" altLang="zh-CN" sz="2400" baseline="-25000">
                  <a:solidFill>
                    <a:schemeClr val="accent2"/>
                  </a:solidFill>
                  <a:latin typeface="Times New Roman" panose="02020603050405020304" pitchFamily="18" charset="0"/>
                  <a:ea typeface="隶书" panose="02010509060101010101" pitchFamily="49" charset="-122"/>
                </a:rPr>
                <a:t>3</a:t>
              </a:r>
            </a:p>
          </p:txBody>
        </p:sp>
        <p:sp>
          <p:nvSpPr>
            <p:cNvPr id="25627" name="Line 12">
              <a:extLst>
                <a:ext uri="{FF2B5EF4-FFF2-40B4-BE49-F238E27FC236}">
                  <a16:creationId xmlns:a16="http://schemas.microsoft.com/office/drawing/2014/main" id="{7E6D3C9E-4881-54C8-9AAF-B85603B81141}"/>
                </a:ext>
              </a:extLst>
            </p:cNvPr>
            <p:cNvSpPr>
              <a:spLocks noChangeShapeType="1"/>
            </p:cNvSpPr>
            <p:nvPr/>
          </p:nvSpPr>
          <p:spPr bwMode="auto">
            <a:xfrm>
              <a:off x="823" y="45"/>
              <a:ext cx="0" cy="3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628" name="Text Box 13">
              <a:extLst>
                <a:ext uri="{FF2B5EF4-FFF2-40B4-BE49-F238E27FC236}">
                  <a16:creationId xmlns:a16="http://schemas.microsoft.com/office/drawing/2014/main" id="{FF6E95EE-A8D2-5EB0-50DF-FCB3FC8BA23E}"/>
                </a:ext>
              </a:extLst>
            </p:cNvPr>
            <p:cNvSpPr txBox="1">
              <a:spLocks noChangeArrowheads="1"/>
            </p:cNvSpPr>
            <p:nvPr/>
          </p:nvSpPr>
          <p:spPr bwMode="auto">
            <a:xfrm>
              <a:off x="296" y="300"/>
              <a:ext cx="11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a:solidFill>
                  <a:schemeClr val="accent2"/>
                </a:solidFill>
                <a:latin typeface="Times New Roman" panose="02020603050405020304" pitchFamily="18" charset="0"/>
                <a:ea typeface="隶书" panose="02010509060101010101" pitchFamily="49" charset="-122"/>
              </a:endParaRPr>
            </a:p>
          </p:txBody>
        </p:sp>
        <p:sp>
          <p:nvSpPr>
            <p:cNvPr id="3" name="Text Box 14">
              <a:extLst>
                <a:ext uri="{FF2B5EF4-FFF2-40B4-BE49-F238E27FC236}">
                  <a16:creationId xmlns:a16="http://schemas.microsoft.com/office/drawing/2014/main" id="{B66E1DF3-C332-151B-5C50-50939C3C9FD6}"/>
                </a:ext>
              </a:extLst>
            </p:cNvPr>
            <p:cNvSpPr txBox="1">
              <a:spLocks noChangeArrowheads="1"/>
            </p:cNvSpPr>
            <p:nvPr/>
          </p:nvSpPr>
          <p:spPr bwMode="auto">
            <a:xfrm>
              <a:off x="269" y="242"/>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I</a:t>
              </a:r>
              <a:r>
                <a:rPr lang="en-US" altLang="zh-CN" sz="2400" baseline="-25000">
                  <a:solidFill>
                    <a:schemeClr val="accent2"/>
                  </a:solidFill>
                  <a:latin typeface="Times New Roman" panose="02020603050405020304" pitchFamily="18" charset="0"/>
                  <a:ea typeface="隶书" panose="02010509060101010101" pitchFamily="49" charset="-122"/>
                </a:rPr>
                <a:t>4</a:t>
              </a:r>
            </a:p>
          </p:txBody>
        </p:sp>
        <p:sp>
          <p:nvSpPr>
            <p:cNvPr id="4" name="Line 15">
              <a:extLst>
                <a:ext uri="{FF2B5EF4-FFF2-40B4-BE49-F238E27FC236}">
                  <a16:creationId xmlns:a16="http://schemas.microsoft.com/office/drawing/2014/main" id="{CC0EE6C5-9D0A-E370-7251-0E55998AB083}"/>
                </a:ext>
              </a:extLst>
            </p:cNvPr>
            <p:cNvSpPr>
              <a:spLocks noChangeShapeType="1"/>
            </p:cNvSpPr>
            <p:nvPr/>
          </p:nvSpPr>
          <p:spPr bwMode="auto">
            <a:xfrm flipH="1">
              <a:off x="187" y="588"/>
              <a:ext cx="305"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16">
              <a:extLst>
                <a:ext uri="{FF2B5EF4-FFF2-40B4-BE49-F238E27FC236}">
                  <a16:creationId xmlns:a16="http://schemas.microsoft.com/office/drawing/2014/main" id="{E82EB759-BE00-3A9F-6B8C-D89BCFEA424C}"/>
                </a:ext>
              </a:extLst>
            </p:cNvPr>
            <p:cNvSpPr>
              <a:spLocks noChangeShapeType="1"/>
            </p:cNvSpPr>
            <p:nvPr/>
          </p:nvSpPr>
          <p:spPr bwMode="auto">
            <a:xfrm flipH="1">
              <a:off x="955" y="876"/>
              <a:ext cx="305"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17">
              <a:extLst>
                <a:ext uri="{FF2B5EF4-FFF2-40B4-BE49-F238E27FC236}">
                  <a16:creationId xmlns:a16="http://schemas.microsoft.com/office/drawing/2014/main" id="{1ECF71B2-0BEC-F492-8209-D651E35C4790}"/>
                </a:ext>
              </a:extLst>
            </p:cNvPr>
            <p:cNvSpPr>
              <a:spLocks noChangeShapeType="1"/>
            </p:cNvSpPr>
            <p:nvPr/>
          </p:nvSpPr>
          <p:spPr bwMode="auto">
            <a:xfrm rot="16200000" flipH="1">
              <a:off x="514" y="1156"/>
              <a:ext cx="305"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Line 18">
              <a:extLst>
                <a:ext uri="{FF2B5EF4-FFF2-40B4-BE49-F238E27FC236}">
                  <a16:creationId xmlns:a16="http://schemas.microsoft.com/office/drawing/2014/main" id="{BE636DF4-007C-0647-39D6-46B14B9C4BF0}"/>
                </a:ext>
              </a:extLst>
            </p:cNvPr>
            <p:cNvSpPr>
              <a:spLocks noChangeShapeType="1"/>
            </p:cNvSpPr>
            <p:nvPr/>
          </p:nvSpPr>
          <p:spPr bwMode="auto">
            <a:xfrm rot="5400000" flipH="1">
              <a:off x="778" y="292"/>
              <a:ext cx="305" cy="0"/>
            </a:xfrm>
            <a:prstGeom prst="line">
              <a:avLst/>
            </a:prstGeom>
            <a:noFill/>
            <a:ln w="38100">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Oval 19">
              <a:extLst>
                <a:ext uri="{FF2B5EF4-FFF2-40B4-BE49-F238E27FC236}">
                  <a16:creationId xmlns:a16="http://schemas.microsoft.com/office/drawing/2014/main" id="{3E117966-9A61-FDC5-1CBA-7277BEC502DC}"/>
                </a:ext>
              </a:extLst>
            </p:cNvPr>
            <p:cNvSpPr>
              <a:spLocks noChangeArrowheads="1"/>
            </p:cNvSpPr>
            <p:nvPr/>
          </p:nvSpPr>
          <p:spPr bwMode="auto">
            <a:xfrm flipH="1">
              <a:off x="1500" y="70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 name="Oval 20">
              <a:extLst>
                <a:ext uri="{FF2B5EF4-FFF2-40B4-BE49-F238E27FC236}">
                  <a16:creationId xmlns:a16="http://schemas.microsoft.com/office/drawing/2014/main" id="{E6A80458-14F5-650A-D0B0-946C95028BA4}"/>
                </a:ext>
              </a:extLst>
            </p:cNvPr>
            <p:cNvSpPr>
              <a:spLocks noChangeArrowheads="1"/>
            </p:cNvSpPr>
            <p:nvPr/>
          </p:nvSpPr>
          <p:spPr bwMode="auto">
            <a:xfrm flipH="1">
              <a:off x="798" y="1512"/>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 name="Oval 21">
              <a:extLst>
                <a:ext uri="{FF2B5EF4-FFF2-40B4-BE49-F238E27FC236}">
                  <a16:creationId xmlns:a16="http://schemas.microsoft.com/office/drawing/2014/main" id="{53F4B579-1F5C-2B36-F9BF-57E1AF5BF6C2}"/>
                </a:ext>
              </a:extLst>
            </p:cNvPr>
            <p:cNvSpPr>
              <a:spLocks noChangeArrowheads="1"/>
            </p:cNvSpPr>
            <p:nvPr/>
          </p:nvSpPr>
          <p:spPr bwMode="auto">
            <a:xfrm flipH="1">
              <a:off x="0" y="70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1" name="Oval 22">
              <a:extLst>
                <a:ext uri="{FF2B5EF4-FFF2-40B4-BE49-F238E27FC236}">
                  <a16:creationId xmlns:a16="http://schemas.microsoft.com/office/drawing/2014/main" id="{80B83971-7A45-8B80-C935-6B41AFF80875}"/>
                </a:ext>
              </a:extLst>
            </p:cNvPr>
            <p:cNvSpPr>
              <a:spLocks noChangeArrowheads="1"/>
            </p:cNvSpPr>
            <p:nvPr/>
          </p:nvSpPr>
          <p:spPr bwMode="auto">
            <a:xfrm flipH="1">
              <a:off x="798"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2" name="Oval 23">
              <a:extLst>
                <a:ext uri="{FF2B5EF4-FFF2-40B4-BE49-F238E27FC236}">
                  <a16:creationId xmlns:a16="http://schemas.microsoft.com/office/drawing/2014/main" id="{3B30B4B0-680C-E194-33DB-847A79180F75}"/>
                </a:ext>
              </a:extLst>
            </p:cNvPr>
            <p:cNvSpPr>
              <a:spLocks noChangeArrowheads="1"/>
            </p:cNvSpPr>
            <p:nvPr/>
          </p:nvSpPr>
          <p:spPr bwMode="auto">
            <a:xfrm flipH="1">
              <a:off x="798" y="708"/>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3" name="Rectangle 24">
              <a:extLst>
                <a:ext uri="{FF2B5EF4-FFF2-40B4-BE49-F238E27FC236}">
                  <a16:creationId xmlns:a16="http://schemas.microsoft.com/office/drawing/2014/main" id="{D94F24F7-4527-43DA-77EB-88A38FE022EC}"/>
                </a:ext>
              </a:extLst>
            </p:cNvPr>
            <p:cNvSpPr>
              <a:spLocks noChangeArrowheads="1"/>
            </p:cNvSpPr>
            <p:nvPr/>
          </p:nvSpPr>
          <p:spPr bwMode="auto">
            <a:xfrm>
              <a:off x="246" y="690"/>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4" name="Rectangle 25">
              <a:extLst>
                <a:ext uri="{FF2B5EF4-FFF2-40B4-BE49-F238E27FC236}">
                  <a16:creationId xmlns:a16="http://schemas.microsoft.com/office/drawing/2014/main" id="{059216A7-EE0C-201E-5CC8-6EFD33A16BA8}"/>
                </a:ext>
              </a:extLst>
            </p:cNvPr>
            <p:cNvSpPr>
              <a:spLocks noChangeArrowheads="1"/>
            </p:cNvSpPr>
            <p:nvPr/>
          </p:nvSpPr>
          <p:spPr bwMode="auto">
            <a:xfrm rot="-5400000">
              <a:off x="654" y="1080"/>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5" name="Rectangle 26">
              <a:extLst>
                <a:ext uri="{FF2B5EF4-FFF2-40B4-BE49-F238E27FC236}">
                  <a16:creationId xmlns:a16="http://schemas.microsoft.com/office/drawing/2014/main" id="{4CC938CB-316E-2FF8-A726-59C38E2FDAA3}"/>
                </a:ext>
              </a:extLst>
            </p:cNvPr>
            <p:cNvSpPr>
              <a:spLocks noChangeArrowheads="1"/>
            </p:cNvSpPr>
            <p:nvPr/>
          </p:nvSpPr>
          <p:spPr bwMode="auto">
            <a:xfrm>
              <a:off x="1020" y="684"/>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6" name="Rectangle 27">
              <a:extLst>
                <a:ext uri="{FF2B5EF4-FFF2-40B4-BE49-F238E27FC236}">
                  <a16:creationId xmlns:a16="http://schemas.microsoft.com/office/drawing/2014/main" id="{F4D4A112-D814-0D79-99C2-C4AABB17C3EB}"/>
                </a:ext>
              </a:extLst>
            </p:cNvPr>
            <p:cNvSpPr>
              <a:spLocks noChangeArrowheads="1"/>
            </p:cNvSpPr>
            <p:nvPr/>
          </p:nvSpPr>
          <p:spPr bwMode="auto">
            <a:xfrm rot="-5400000">
              <a:off x="666" y="372"/>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7" name="Text Box 28">
              <a:extLst>
                <a:ext uri="{FF2B5EF4-FFF2-40B4-BE49-F238E27FC236}">
                  <a16:creationId xmlns:a16="http://schemas.microsoft.com/office/drawing/2014/main" id="{81FCD2DB-1AD9-AE4E-70AD-98FD3A37AAE8}"/>
                </a:ext>
              </a:extLst>
            </p:cNvPr>
            <p:cNvSpPr txBox="1">
              <a:spLocks noChangeArrowheads="1"/>
            </p:cNvSpPr>
            <p:nvPr/>
          </p:nvSpPr>
          <p:spPr bwMode="auto">
            <a:xfrm>
              <a:off x="584" y="679"/>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CC0000"/>
                  </a:solidFill>
                  <a:latin typeface="Times New Roman" panose="02020603050405020304" pitchFamily="18" charset="0"/>
                </a:rPr>
                <a:t>a</a:t>
              </a:r>
            </a:p>
          </p:txBody>
        </p:sp>
      </p:grpSp>
      <p:sp>
        <p:nvSpPr>
          <p:cNvPr id="25629" name="Text Box 29">
            <a:extLst>
              <a:ext uri="{FF2B5EF4-FFF2-40B4-BE49-F238E27FC236}">
                <a16:creationId xmlns:a16="http://schemas.microsoft.com/office/drawing/2014/main" id="{66B43C96-9484-29A8-812C-9171EF9BA1E0}"/>
              </a:ext>
            </a:extLst>
          </p:cNvPr>
          <p:cNvSpPr txBox="1">
            <a:spLocks noChangeArrowheads="1"/>
          </p:cNvSpPr>
          <p:nvPr/>
        </p:nvSpPr>
        <p:spPr bwMode="auto">
          <a:xfrm>
            <a:off x="4546600" y="2773363"/>
            <a:ext cx="330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1</a:t>
            </a:r>
            <a:r>
              <a:rPr lang="en-US" altLang="zh-CN" sz="2400">
                <a:solidFill>
                  <a:srgbClr val="6600FF"/>
                </a:solidFill>
                <a:latin typeface="Times New Roman" panose="02020603050405020304" pitchFamily="18" charset="0"/>
              </a:rPr>
              <a:t> – </a:t>
            </a: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2</a:t>
            </a:r>
            <a:r>
              <a:rPr lang="en-US" altLang="zh-CN"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3 </a:t>
            </a:r>
            <a:r>
              <a:rPr lang="en-US" altLang="zh-CN"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4</a:t>
            </a:r>
            <a:r>
              <a:rPr lang="en-US" altLang="zh-CN" sz="2400">
                <a:solidFill>
                  <a:srgbClr val="6600FF"/>
                </a:solidFill>
                <a:latin typeface="Times New Roman" panose="02020603050405020304" pitchFamily="18" charset="0"/>
              </a:rPr>
              <a:t> = 0</a:t>
            </a:r>
          </a:p>
        </p:txBody>
      </p:sp>
      <p:sp>
        <p:nvSpPr>
          <p:cNvPr id="25630" name="Text Box 30">
            <a:extLst>
              <a:ext uri="{FF2B5EF4-FFF2-40B4-BE49-F238E27FC236}">
                <a16:creationId xmlns:a16="http://schemas.microsoft.com/office/drawing/2014/main" id="{ECFC06F7-0BFE-3FD4-74EA-17220C16E133}"/>
              </a:ext>
            </a:extLst>
          </p:cNvPr>
          <p:cNvSpPr txBox="1">
            <a:spLocks noChangeArrowheads="1"/>
          </p:cNvSpPr>
          <p:nvPr/>
        </p:nvSpPr>
        <p:spPr bwMode="auto">
          <a:xfrm>
            <a:off x="533400" y="3687763"/>
            <a:ext cx="8382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例</a:t>
            </a:r>
            <a:r>
              <a:rPr lang="en-US" altLang="zh-CN" sz="2400">
                <a:solidFill>
                  <a:srgbClr val="0000FF"/>
                </a:solidFill>
                <a:latin typeface="宋体" panose="02010600030101010101" pitchFamily="2" charset="-122"/>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上图中若 </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9 A</a:t>
            </a:r>
            <a:r>
              <a:rPr lang="zh-CN" altLang="en-US"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2 </a:t>
            </a:r>
            <a:r>
              <a:rPr lang="en-US" altLang="zh-CN" sz="2400">
                <a:solidFill>
                  <a:srgbClr val="0000FF"/>
                </a:solidFill>
                <a:latin typeface="Times New Roman" panose="02020603050405020304" pitchFamily="18" charset="0"/>
              </a:rPr>
              <a:t>= –2 A</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4 </a:t>
            </a:r>
            <a:r>
              <a:rPr lang="en-US" altLang="zh-CN" sz="2400">
                <a:solidFill>
                  <a:srgbClr val="0000FF"/>
                </a:solidFill>
                <a:latin typeface="Times New Roman" panose="02020603050405020304" pitchFamily="18" charset="0"/>
              </a:rPr>
              <a:t>= 8 A</a:t>
            </a:r>
            <a:r>
              <a:rPr lang="zh-CN" altLang="en-US" sz="2400">
                <a:solidFill>
                  <a:srgbClr val="0000FF"/>
                </a:solidFill>
                <a:latin typeface="Times New Roman" panose="02020603050405020304" pitchFamily="18" charset="0"/>
              </a:rPr>
              <a:t>，求 </a:t>
            </a: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3 </a:t>
            </a:r>
            <a:r>
              <a:rPr lang="zh-CN" altLang="en-US" sz="2400">
                <a:solidFill>
                  <a:srgbClr val="0000FF"/>
                </a:solidFill>
                <a:latin typeface="Times New Roman" panose="02020603050405020304" pitchFamily="18" charset="0"/>
              </a:rPr>
              <a:t>。</a:t>
            </a:r>
          </a:p>
        </p:txBody>
      </p:sp>
      <p:sp>
        <p:nvSpPr>
          <p:cNvPr id="25631" name="Text Box 31">
            <a:extLst>
              <a:ext uri="{FF2B5EF4-FFF2-40B4-BE49-F238E27FC236}">
                <a16:creationId xmlns:a16="http://schemas.microsoft.com/office/drawing/2014/main" id="{67754636-D58E-69F1-79FD-D14C617AA5C5}"/>
              </a:ext>
            </a:extLst>
          </p:cNvPr>
          <p:cNvSpPr txBox="1">
            <a:spLocks noChangeArrowheads="1"/>
          </p:cNvSpPr>
          <p:nvPr/>
        </p:nvSpPr>
        <p:spPr bwMode="auto">
          <a:xfrm>
            <a:off x="1258888" y="4695825"/>
            <a:ext cx="4019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00FF"/>
                </a:solidFill>
                <a:latin typeface="Times New Roman" panose="02020603050405020304" pitchFamily="18" charset="0"/>
                <a:ea typeface="隶书" panose="02010509060101010101" pitchFamily="49" charset="-122"/>
              </a:rPr>
              <a:t>9 </a:t>
            </a:r>
            <a:r>
              <a:rPr lang="en-US" altLang="zh-CN" sz="2400">
                <a:solidFill>
                  <a:srgbClr val="6600FF"/>
                </a:solidFill>
                <a:latin typeface="Times New Roman" panose="02020603050405020304" pitchFamily="18" charset="0"/>
              </a:rPr>
              <a:t>–( – 2)+ </a:t>
            </a: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3 </a:t>
            </a:r>
            <a:r>
              <a:rPr lang="en-US" altLang="zh-CN" sz="2400">
                <a:solidFill>
                  <a:srgbClr val="6600FF"/>
                </a:solidFill>
                <a:latin typeface="Times New Roman" panose="02020603050405020304" pitchFamily="18" charset="0"/>
              </a:rPr>
              <a:t>+ 8 = 0</a:t>
            </a:r>
          </a:p>
        </p:txBody>
      </p:sp>
      <p:sp>
        <p:nvSpPr>
          <p:cNvPr id="25632" name="Freeform 32">
            <a:extLst>
              <a:ext uri="{FF2B5EF4-FFF2-40B4-BE49-F238E27FC236}">
                <a16:creationId xmlns:a16="http://schemas.microsoft.com/office/drawing/2014/main" id="{67E5A957-2933-FDC8-ACAE-61940A75D086}"/>
              </a:ext>
            </a:extLst>
          </p:cNvPr>
          <p:cNvSpPr>
            <a:spLocks/>
          </p:cNvSpPr>
          <p:nvPr/>
        </p:nvSpPr>
        <p:spPr bwMode="auto">
          <a:xfrm>
            <a:off x="2181225" y="4951413"/>
            <a:ext cx="230188" cy="3175"/>
          </a:xfrm>
          <a:custGeom>
            <a:avLst/>
            <a:gdLst>
              <a:gd name="T0" fmla="*/ 0 w 145"/>
              <a:gd name="T1" fmla="*/ 0 h 2"/>
              <a:gd name="T2" fmla="*/ 2147483647 w 145"/>
              <a:gd name="T3" fmla="*/ 2147483647 h 2"/>
              <a:gd name="T4" fmla="*/ 0 60000 65536"/>
              <a:gd name="T5" fmla="*/ 0 60000 65536"/>
              <a:gd name="T6" fmla="*/ 0 w 145"/>
              <a:gd name="T7" fmla="*/ 0 h 2"/>
              <a:gd name="T8" fmla="*/ 145 w 145"/>
              <a:gd name="T9" fmla="*/ 2 h 2"/>
            </a:gdLst>
            <a:ahLst/>
            <a:cxnLst>
              <a:cxn ang="T4">
                <a:pos x="T0" y="T1"/>
              </a:cxn>
              <a:cxn ang="T5">
                <a:pos x="T2" y="T3"/>
              </a:cxn>
            </a:cxnLst>
            <a:rect l="T6" t="T7" r="T8" b="T9"/>
            <a:pathLst>
              <a:path w="145" h="2">
                <a:moveTo>
                  <a:pt x="0" y="0"/>
                </a:moveTo>
                <a:lnTo>
                  <a:pt x="145" y="2"/>
                </a:lnTo>
              </a:path>
            </a:pathLst>
          </a:custGeom>
          <a:noFill/>
          <a:ln w="38100" cmpd="sng">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5633" name="Text Box 33">
            <a:extLst>
              <a:ext uri="{FF2B5EF4-FFF2-40B4-BE49-F238E27FC236}">
                <a16:creationId xmlns:a16="http://schemas.microsoft.com/office/drawing/2014/main" id="{8AE56128-26A0-AFB1-6F35-BE43ACE4E251}"/>
              </a:ext>
            </a:extLst>
          </p:cNvPr>
          <p:cNvSpPr txBox="1">
            <a:spLocks noChangeArrowheads="1"/>
          </p:cNvSpPr>
          <p:nvPr/>
        </p:nvSpPr>
        <p:spPr bwMode="auto">
          <a:xfrm>
            <a:off x="577850" y="4176713"/>
            <a:ext cx="11160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zh-CN" altLang="en-US" sz="2400">
                <a:latin typeface="宋体" panose="02010600030101010101" pitchFamily="2" charset="-122"/>
              </a:rPr>
              <a:t>解</a:t>
            </a:r>
            <a:r>
              <a:rPr lang="en-US" altLang="zh-CN" sz="2400">
                <a:latin typeface="宋体" panose="02010600030101010101" pitchFamily="2" charset="-122"/>
              </a:rPr>
              <a:t>]  </a:t>
            </a:r>
          </a:p>
        </p:txBody>
      </p:sp>
      <p:sp>
        <p:nvSpPr>
          <p:cNvPr id="25634" name="Text Box 34">
            <a:extLst>
              <a:ext uri="{FF2B5EF4-FFF2-40B4-BE49-F238E27FC236}">
                <a16:creationId xmlns:a16="http://schemas.microsoft.com/office/drawing/2014/main" id="{D7F1FB14-F2FE-315C-A064-DC554A9B567D}"/>
              </a:ext>
            </a:extLst>
          </p:cNvPr>
          <p:cNvSpPr txBox="1">
            <a:spLocks noChangeArrowheads="1"/>
          </p:cNvSpPr>
          <p:nvPr/>
        </p:nvSpPr>
        <p:spPr bwMode="auto">
          <a:xfrm>
            <a:off x="1117600" y="4208463"/>
            <a:ext cx="7340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把已知数据代入结点 </a:t>
            </a:r>
            <a:r>
              <a:rPr lang="en-US" altLang="zh-CN" sz="2400">
                <a:solidFill>
                  <a:srgbClr val="CC0000"/>
                </a:solidFill>
                <a:latin typeface="Times New Roman" panose="02020603050405020304" pitchFamily="18" charset="0"/>
              </a:rPr>
              <a:t>a </a:t>
            </a:r>
            <a:r>
              <a:rPr lang="zh-CN" altLang="en-US" sz="2400">
                <a:latin typeface="Times New Roman" panose="02020603050405020304" pitchFamily="18" charset="0"/>
              </a:rPr>
              <a:t>的 </a:t>
            </a:r>
            <a:r>
              <a:rPr lang="en-US" altLang="zh-CN" sz="2400">
                <a:latin typeface="Times New Roman" panose="02020603050405020304" pitchFamily="18" charset="0"/>
              </a:rPr>
              <a:t>KCL </a:t>
            </a:r>
            <a:r>
              <a:rPr lang="zh-CN" altLang="en-US" sz="2400">
                <a:latin typeface="Times New Roman" panose="02020603050405020304" pitchFamily="18" charset="0"/>
              </a:rPr>
              <a:t>方程式，有</a:t>
            </a:r>
          </a:p>
        </p:txBody>
      </p:sp>
      <p:sp>
        <p:nvSpPr>
          <p:cNvPr id="25635" name="Freeform 35">
            <a:extLst>
              <a:ext uri="{FF2B5EF4-FFF2-40B4-BE49-F238E27FC236}">
                <a16:creationId xmlns:a16="http://schemas.microsoft.com/office/drawing/2014/main" id="{DA84A5F6-0B49-DDB8-8436-35892EDC631F}"/>
              </a:ext>
            </a:extLst>
          </p:cNvPr>
          <p:cNvSpPr>
            <a:spLocks/>
          </p:cNvSpPr>
          <p:nvPr/>
        </p:nvSpPr>
        <p:spPr bwMode="auto">
          <a:xfrm>
            <a:off x="2538413" y="4953000"/>
            <a:ext cx="233362" cy="3175"/>
          </a:xfrm>
          <a:custGeom>
            <a:avLst/>
            <a:gdLst>
              <a:gd name="T0" fmla="*/ 0 w 147"/>
              <a:gd name="T1" fmla="*/ 2147483647 h 2"/>
              <a:gd name="T2" fmla="*/ 2147483647 w 147"/>
              <a:gd name="T3" fmla="*/ 0 h 2"/>
              <a:gd name="T4" fmla="*/ 0 60000 65536"/>
              <a:gd name="T5" fmla="*/ 0 60000 65536"/>
              <a:gd name="T6" fmla="*/ 0 w 147"/>
              <a:gd name="T7" fmla="*/ 0 h 2"/>
              <a:gd name="T8" fmla="*/ 147 w 147"/>
              <a:gd name="T9" fmla="*/ 2 h 2"/>
            </a:gdLst>
            <a:ahLst/>
            <a:cxnLst>
              <a:cxn ang="T4">
                <a:pos x="T0" y="T1"/>
              </a:cxn>
              <a:cxn ang="T5">
                <a:pos x="T2" y="T3"/>
              </a:cxn>
            </a:cxnLst>
            <a:rect l="T6" t="T7" r="T8" b="T9"/>
            <a:pathLst>
              <a:path w="147" h="2">
                <a:moveTo>
                  <a:pt x="0" y="2"/>
                </a:moveTo>
                <a:lnTo>
                  <a:pt x="147" y="0"/>
                </a:lnTo>
              </a:path>
            </a:pathLst>
          </a:custGeom>
          <a:noFill/>
          <a:ln w="38100" cmpd="sng">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5636" name="Text Box 36">
            <a:extLst>
              <a:ext uri="{FF2B5EF4-FFF2-40B4-BE49-F238E27FC236}">
                <a16:creationId xmlns:a16="http://schemas.microsoft.com/office/drawing/2014/main" id="{097C7452-23BD-ECD3-1757-5F34E503DD7B}"/>
              </a:ext>
            </a:extLst>
          </p:cNvPr>
          <p:cNvSpPr txBox="1">
            <a:spLocks noChangeArrowheads="1"/>
          </p:cNvSpPr>
          <p:nvPr/>
        </p:nvSpPr>
        <p:spPr bwMode="auto">
          <a:xfrm>
            <a:off x="1795463" y="5453063"/>
            <a:ext cx="5292725" cy="461962"/>
          </a:xfrm>
          <a:prstGeom prst="rect">
            <a:avLst/>
          </a:prstGeom>
          <a:solidFill>
            <a:schemeClr val="bg1"/>
          </a:solidFill>
          <a:ln w="25400" cmpd="sng">
            <a:solidFill>
              <a:srgbClr val="FF0066"/>
            </a:solidFill>
            <a:miter lim="800000"/>
            <a:headEnd/>
            <a:tailEnd/>
          </a:ln>
        </p:spPr>
        <p:txBody>
          <a:bodyPr wrap="none" anchor="ctr">
            <a:spAutoFit/>
          </a:bodyPr>
          <a:lstStyle/>
          <a:p>
            <a:pPr algn="ctr">
              <a:defRPr/>
            </a:pPr>
            <a:r>
              <a:rPr lang="zh-CN" altLang="en-US" sz="2400">
                <a:solidFill>
                  <a:srgbClr val="FF0066"/>
                </a:solidFill>
                <a:effectLst>
                  <a:outerShdw blurRad="38100" dist="38100" dir="2700000" algn="tl">
                    <a:srgbClr val="C0C0C0"/>
                  </a:outerShdw>
                </a:effectLst>
                <a:latin typeface="宋体" pitchFamily="2" charset="-122"/>
              </a:rPr>
              <a:t>式中的正负号由KCL根据电流方向确定</a:t>
            </a:r>
          </a:p>
        </p:txBody>
      </p:sp>
      <p:sp>
        <p:nvSpPr>
          <p:cNvPr id="25637" name="AutoShape 37">
            <a:extLst>
              <a:ext uri="{FF2B5EF4-FFF2-40B4-BE49-F238E27FC236}">
                <a16:creationId xmlns:a16="http://schemas.microsoft.com/office/drawing/2014/main" id="{0E19E863-66EB-418E-54C2-FDC4E4F46FBC}"/>
              </a:ext>
            </a:extLst>
          </p:cNvPr>
          <p:cNvSpPr>
            <a:spLocks noChangeArrowheads="1"/>
          </p:cNvSpPr>
          <p:nvPr/>
        </p:nvSpPr>
        <p:spPr bwMode="auto">
          <a:xfrm>
            <a:off x="2017713" y="5030788"/>
            <a:ext cx="228600" cy="381000"/>
          </a:xfrm>
          <a:prstGeom prst="upArrow">
            <a:avLst>
              <a:gd name="adj1" fmla="val 50000"/>
              <a:gd name="adj2" fmla="val 41667"/>
            </a:avLst>
          </a:prstGeom>
          <a:noFill/>
          <a:ln w="25400">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5638" name="AutoShape 38">
            <a:extLst>
              <a:ext uri="{FF2B5EF4-FFF2-40B4-BE49-F238E27FC236}">
                <a16:creationId xmlns:a16="http://schemas.microsoft.com/office/drawing/2014/main" id="{3BB27D41-B07D-347E-0C28-F6C451FB3D37}"/>
              </a:ext>
            </a:extLst>
          </p:cNvPr>
          <p:cNvSpPr>
            <a:spLocks noChangeArrowheads="1"/>
          </p:cNvSpPr>
          <p:nvPr/>
        </p:nvSpPr>
        <p:spPr bwMode="auto">
          <a:xfrm>
            <a:off x="1179513" y="5335588"/>
            <a:ext cx="7239000" cy="762000"/>
          </a:xfrm>
          <a:prstGeom prst="wedgeRoundRectCallout">
            <a:avLst>
              <a:gd name="adj1" fmla="val -20792"/>
              <a:gd name="adj2" fmla="val -48958"/>
              <a:gd name="adj3" fmla="val 16667"/>
            </a:avLst>
          </a:prstGeom>
          <a:gradFill rotWithShape="0">
            <a:gsLst>
              <a:gs pos="0">
                <a:srgbClr val="FFFFCC"/>
              </a:gs>
              <a:gs pos="100000">
                <a:srgbClr val="FFFFFF"/>
              </a:gs>
            </a:gsLst>
            <a:lin ang="5400000" scaled="1"/>
          </a:gradFill>
          <a:ln w="25400" cmpd="sng">
            <a:solidFill>
              <a:schemeClr val="tx1"/>
            </a:solidFill>
            <a:miter lim="800000"/>
            <a:headEnd/>
            <a:tailEnd/>
          </a:ln>
        </p:spPr>
        <p:txBody>
          <a:bodyPr wrap="none" anchor="ctr"/>
          <a:lstStyle/>
          <a:p>
            <a:pPr eaLnBrk="1" hangingPunct="1">
              <a:defRPr/>
            </a:pPr>
            <a:r>
              <a:rPr lang="zh-CN" altLang="en-US" sz="2400">
                <a:solidFill>
                  <a:srgbClr val="FF6600"/>
                </a:solidFill>
                <a:effectLst>
                  <a:outerShdw blurRad="38100" dist="38100" dir="2700000" algn="tl">
                    <a:srgbClr val="000000"/>
                  </a:outerShdw>
                </a:effectLst>
              </a:rPr>
              <a:t>由电流的参考方向与实际方向是否相同确定</a:t>
            </a:r>
          </a:p>
        </p:txBody>
      </p:sp>
      <p:sp>
        <p:nvSpPr>
          <p:cNvPr id="25639" name="AutoShape 39">
            <a:extLst>
              <a:ext uri="{FF2B5EF4-FFF2-40B4-BE49-F238E27FC236}">
                <a16:creationId xmlns:a16="http://schemas.microsoft.com/office/drawing/2014/main" id="{7F357B1C-D600-1C01-4E4C-DD50E36F5B5E}"/>
              </a:ext>
            </a:extLst>
          </p:cNvPr>
          <p:cNvSpPr>
            <a:spLocks noChangeArrowheads="1"/>
          </p:cNvSpPr>
          <p:nvPr/>
        </p:nvSpPr>
        <p:spPr bwMode="auto">
          <a:xfrm>
            <a:off x="2555875" y="5084763"/>
            <a:ext cx="228600" cy="304800"/>
          </a:xfrm>
          <a:prstGeom prst="upArrow">
            <a:avLst>
              <a:gd name="adj1" fmla="val 50000"/>
              <a:gd name="adj2" fmla="val 33333"/>
            </a:avLst>
          </a:prstGeom>
          <a:noFill/>
          <a:ln w="25400">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5640" name="Rectangle 40">
            <a:extLst>
              <a:ext uri="{FF2B5EF4-FFF2-40B4-BE49-F238E27FC236}">
                <a16:creationId xmlns:a16="http://schemas.microsoft.com/office/drawing/2014/main" id="{D52D2D4E-5C3A-A8B3-2E47-62157FAF189E}"/>
              </a:ext>
            </a:extLst>
          </p:cNvPr>
          <p:cNvSpPr>
            <a:spLocks noChangeArrowheads="1"/>
          </p:cNvSpPr>
          <p:nvPr/>
        </p:nvSpPr>
        <p:spPr bwMode="auto">
          <a:xfrm>
            <a:off x="1865313" y="5030788"/>
            <a:ext cx="533400" cy="3048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5641" name="Text Box 41">
            <a:extLst>
              <a:ext uri="{FF2B5EF4-FFF2-40B4-BE49-F238E27FC236}">
                <a16:creationId xmlns:a16="http://schemas.microsoft.com/office/drawing/2014/main" id="{78B010CA-D79F-3017-7C3B-935210C641D5}"/>
              </a:ext>
            </a:extLst>
          </p:cNvPr>
          <p:cNvSpPr txBox="1">
            <a:spLocks noChangeArrowheads="1"/>
          </p:cNvSpPr>
          <p:nvPr/>
        </p:nvSpPr>
        <p:spPr bwMode="auto">
          <a:xfrm>
            <a:off x="3563938" y="5203825"/>
            <a:ext cx="5202237" cy="9048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i="1">
                <a:latin typeface="Times New Roman" panose="02020603050405020304" pitchFamily="18" charset="0"/>
              </a:rPr>
              <a:t>　</a:t>
            </a:r>
            <a:r>
              <a:rPr lang="en-US" altLang="zh-CN"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 </a:t>
            </a:r>
            <a:r>
              <a:rPr lang="zh-CN" altLang="en-US" sz="2400">
                <a:latin typeface="Times New Roman" panose="02020603050405020304" pitchFamily="18" charset="0"/>
              </a:rPr>
              <a:t>电流为负值，是由于电流参考方向与实际方向相反所致。                                                                 </a:t>
            </a:r>
          </a:p>
        </p:txBody>
      </p:sp>
      <p:sp useBgFill="1">
        <p:nvSpPr>
          <p:cNvPr id="25642" name="Rectangle 42">
            <a:extLst>
              <a:ext uri="{FF2B5EF4-FFF2-40B4-BE49-F238E27FC236}">
                <a16:creationId xmlns:a16="http://schemas.microsoft.com/office/drawing/2014/main" id="{BBBC206D-F88F-6CA0-6E10-B2530D475379}"/>
              </a:ext>
            </a:extLst>
          </p:cNvPr>
          <p:cNvSpPr>
            <a:spLocks noChangeArrowheads="1"/>
          </p:cNvSpPr>
          <p:nvPr/>
        </p:nvSpPr>
        <p:spPr bwMode="auto">
          <a:xfrm>
            <a:off x="1116013" y="5089525"/>
            <a:ext cx="2457450" cy="1219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5643" name="Text Box 43">
            <a:extLst>
              <a:ext uri="{FF2B5EF4-FFF2-40B4-BE49-F238E27FC236}">
                <a16:creationId xmlns:a16="http://schemas.microsoft.com/office/drawing/2014/main" id="{AD8D9EAD-10C8-2ECB-48B4-A60579204D87}"/>
              </a:ext>
            </a:extLst>
          </p:cNvPr>
          <p:cNvSpPr txBox="1">
            <a:spLocks noChangeArrowheads="1"/>
          </p:cNvSpPr>
          <p:nvPr/>
        </p:nvSpPr>
        <p:spPr bwMode="auto">
          <a:xfrm>
            <a:off x="1712913" y="5287963"/>
            <a:ext cx="1905000" cy="460375"/>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0000FF"/>
                </a:solidFill>
                <a:latin typeface="Times New Roman" panose="02020603050405020304" pitchFamily="18" charset="0"/>
              </a:rPr>
              <a:t>I</a:t>
            </a:r>
            <a:r>
              <a:rPr lang="en-US" altLang="zh-CN" sz="2400" baseline="-25000">
                <a:solidFill>
                  <a:srgbClr val="0000FF"/>
                </a:solidFill>
                <a:latin typeface="Times New Roman" panose="02020603050405020304" pitchFamily="18" charset="0"/>
              </a:rPr>
              <a:t>3 </a:t>
            </a:r>
            <a:r>
              <a:rPr lang="en-US" altLang="zh-CN" sz="2400">
                <a:solidFill>
                  <a:srgbClr val="0000FF"/>
                </a:solidFill>
                <a:latin typeface="Times New Roman" panose="02020603050405020304" pitchFamily="18" charset="0"/>
              </a:rPr>
              <a:t>= –19 A                                                               </a:t>
            </a:r>
          </a:p>
        </p:txBody>
      </p:sp>
      <p:sp>
        <p:nvSpPr>
          <p:cNvPr id="46" name="Rectangle 14">
            <a:extLst>
              <a:ext uri="{FF2B5EF4-FFF2-40B4-BE49-F238E27FC236}">
                <a16:creationId xmlns:a16="http://schemas.microsoft.com/office/drawing/2014/main" id="{18318E82-6C9E-53F4-D10F-63241B5E3690}"/>
              </a:ext>
            </a:extLst>
          </p:cNvPr>
          <p:cNvSpPr txBox="1">
            <a:spLocks noChangeArrowheads="1"/>
          </p:cNvSpPr>
          <p:nvPr/>
        </p:nvSpPr>
        <p:spPr bwMode="auto">
          <a:xfrm>
            <a:off x="468313" y="319088"/>
            <a:ext cx="6084887" cy="517525"/>
          </a:xfrm>
          <a:prstGeom prst="rect">
            <a:avLst/>
          </a:prstGeom>
          <a:noFill/>
          <a:ln>
            <a:noFill/>
          </a:ln>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hangingPunct="1">
              <a:spcBef>
                <a:spcPct val="50000"/>
              </a:spcBef>
              <a:defRPr/>
            </a:pPr>
            <a:r>
              <a:rPr lang="en-US" altLang="zh-CN" sz="2600" dirty="0">
                <a:solidFill>
                  <a:srgbClr val="7030A0"/>
                </a:solidFill>
                <a:latin typeface="Times New Roman" pitchFamily="18" charset="0"/>
                <a:ea typeface="黑体" pitchFamily="49" charset="-122"/>
                <a:cs typeface="+mn-cs"/>
              </a:rPr>
              <a:t>1.5.1</a:t>
            </a:r>
            <a:r>
              <a:rPr lang="zh-CN" altLang="en-US" sz="2600" dirty="0">
                <a:solidFill>
                  <a:srgbClr val="7030A0"/>
                </a:solidFill>
                <a:latin typeface="Times New Roman" pitchFamily="18" charset="0"/>
                <a:ea typeface="黑体" pitchFamily="49" charset="-122"/>
                <a:cs typeface="+mn-cs"/>
              </a:rPr>
              <a:t>　基尔霍夫电流定律</a:t>
            </a:r>
            <a:r>
              <a:rPr lang="en-US" altLang="zh-CN" sz="2600" dirty="0">
                <a:solidFill>
                  <a:srgbClr val="7030A0"/>
                </a:solidFill>
                <a:latin typeface="Times New Roman" pitchFamily="18" charset="0"/>
                <a:ea typeface="黑体" pitchFamily="49" charset="-122"/>
                <a:cs typeface="+mn-cs"/>
              </a:rPr>
              <a:t>(KCL)</a:t>
            </a:r>
            <a:endParaRPr lang="zh-CN" altLang="en-US" sz="2600" dirty="0">
              <a:solidFill>
                <a:srgbClr val="7030A0"/>
              </a:solidFill>
              <a:latin typeface="Times New Roman" pitchFamily="18" charset="0"/>
              <a:ea typeface="黑体" pitchFamily="49"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5603"/>
                                        </p:tgtEl>
                                        <p:attrNameLst>
                                          <p:attrName>style.visibility</p:attrName>
                                        </p:attrNameLst>
                                      </p:cBhvr>
                                      <p:to>
                                        <p:strVal val="visible"/>
                                      </p:to>
                                    </p:set>
                                    <p:animEffect transition="in" filter="box(out)">
                                      <p:cBhvr>
                                        <p:cTn id="7" dur="500"/>
                                        <p:tgtEl>
                                          <p:spTgt spid="256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iterate type="lt">
                                    <p:tmPct val="100000"/>
                                  </p:iterate>
                                  <p:childTnLst>
                                    <p:set>
                                      <p:cBhvr>
                                        <p:cTn id="11" dur="1" fill="hold">
                                          <p:stCondLst>
                                            <p:cond delay="0"/>
                                          </p:stCondLst>
                                        </p:cTn>
                                        <p:tgtEl>
                                          <p:spTgt spid="25629"/>
                                        </p:tgtEl>
                                        <p:attrNameLst>
                                          <p:attrName>style.visibility</p:attrName>
                                        </p:attrNameLst>
                                      </p:cBhvr>
                                      <p:to>
                                        <p:strVal val="visible"/>
                                      </p:to>
                                    </p:set>
                                    <p:animEffect transition="in" filter="dissolve">
                                      <p:cBhvr>
                                        <p:cTn id="12" dur="75"/>
                                        <p:tgtEl>
                                          <p:spTgt spid="256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iterate type="lt">
                                    <p:tmPct val="100000"/>
                                  </p:iterate>
                                  <p:childTnLst>
                                    <p:set>
                                      <p:cBhvr>
                                        <p:cTn id="16" dur="1" fill="hold">
                                          <p:stCondLst>
                                            <p:cond delay="0"/>
                                          </p:stCondLst>
                                        </p:cTn>
                                        <p:tgtEl>
                                          <p:spTgt spid="25630"/>
                                        </p:tgtEl>
                                        <p:attrNameLst>
                                          <p:attrName>style.visibility</p:attrName>
                                        </p:attrNameLst>
                                      </p:cBhvr>
                                      <p:to>
                                        <p:strVal val="visible"/>
                                      </p:to>
                                    </p:set>
                                    <p:animEffect transition="in" filter="dissolve">
                                      <p:cBhvr>
                                        <p:cTn id="17" dur="75"/>
                                        <p:tgtEl>
                                          <p:spTgt spid="2563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iterate type="lt">
                                    <p:tmPct val="100000"/>
                                  </p:iterate>
                                  <p:childTnLst>
                                    <p:set>
                                      <p:cBhvr>
                                        <p:cTn id="21" dur="1" fill="hold">
                                          <p:stCondLst>
                                            <p:cond delay="0"/>
                                          </p:stCondLst>
                                        </p:cTn>
                                        <p:tgtEl>
                                          <p:spTgt spid="25633"/>
                                        </p:tgtEl>
                                        <p:attrNameLst>
                                          <p:attrName>style.visibility</p:attrName>
                                        </p:attrNameLst>
                                      </p:cBhvr>
                                      <p:to>
                                        <p:strVal val="visible"/>
                                      </p:to>
                                    </p:set>
                                    <p:animEffect transition="in" filter="dissolve">
                                      <p:cBhvr>
                                        <p:cTn id="22" dur="75"/>
                                        <p:tgtEl>
                                          <p:spTgt spid="2563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5634"/>
                                        </p:tgtEl>
                                        <p:attrNameLst>
                                          <p:attrName>style.visibility</p:attrName>
                                        </p:attrNameLst>
                                      </p:cBhvr>
                                      <p:to>
                                        <p:strVal val="visible"/>
                                      </p:to>
                                    </p:set>
                                    <p:animEffect transition="in" filter="box(out)">
                                      <p:cBhvr>
                                        <p:cTn id="27" dur="500"/>
                                        <p:tgtEl>
                                          <p:spTgt spid="2563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5631"/>
                                        </p:tgtEl>
                                        <p:attrNameLst>
                                          <p:attrName>style.visibility</p:attrName>
                                        </p:attrNameLst>
                                      </p:cBhvr>
                                      <p:to>
                                        <p:strVal val="visible"/>
                                      </p:to>
                                    </p:set>
                                    <p:animEffect transition="in" filter="box(out)">
                                      <p:cBhvr>
                                        <p:cTn id="32" dur="500"/>
                                        <p:tgtEl>
                                          <p:spTgt spid="256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9" presetClass="entr" presetSubtype="10" fill="hold" nodeType="clickEffect">
                                  <p:stCondLst>
                                    <p:cond delay="0"/>
                                  </p:stCondLst>
                                  <p:childTnLst>
                                    <p:set>
                                      <p:cBhvr>
                                        <p:cTn id="36" dur="1" fill="hold">
                                          <p:stCondLst>
                                            <p:cond delay="0"/>
                                          </p:stCondLst>
                                        </p:cTn>
                                        <p:tgtEl>
                                          <p:spTgt spid="25632"/>
                                        </p:tgtEl>
                                        <p:attrNameLst>
                                          <p:attrName>style.visibility</p:attrName>
                                        </p:attrNameLst>
                                      </p:cBhvr>
                                      <p:to>
                                        <p:strVal val="visible"/>
                                      </p:to>
                                    </p:set>
                                    <p:anim calcmode="lin" valueType="num">
                                      <p:cBhvr>
                                        <p:cTn id="37" dur="5000" fill="hold"/>
                                        <p:tgtEl>
                                          <p:spTgt spid="25632"/>
                                        </p:tgtEl>
                                        <p:attrNameLst>
                                          <p:attrName>ppt_w</p:attrName>
                                        </p:attrNameLst>
                                      </p:cBhvr>
                                      <p:tavLst>
                                        <p:tav tm="0" fmla="#ppt_w*sin(2.5*pi*$)">
                                          <p:val>
                                            <p:fltVal val="0"/>
                                          </p:val>
                                        </p:tav>
                                        <p:tav tm="100000">
                                          <p:val>
                                            <p:fltVal val="1"/>
                                          </p:val>
                                        </p:tav>
                                      </p:tavLst>
                                    </p:anim>
                                    <p:anim calcmode="lin" valueType="num">
                                      <p:cBhvr>
                                        <p:cTn id="38" dur="5000" fill="hold"/>
                                        <p:tgtEl>
                                          <p:spTgt spid="25632"/>
                                        </p:tgtEl>
                                        <p:attrNameLst>
                                          <p:attrName>ppt_h</p:attrName>
                                        </p:attrNameLst>
                                      </p:cBhvr>
                                      <p:tavLst>
                                        <p:tav tm="0">
                                          <p:val>
                                            <p:strVal val="#ppt_h"/>
                                          </p:val>
                                        </p:tav>
                                        <p:tav tm="100000">
                                          <p:val>
                                            <p:strVal val="#ppt_h"/>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4" fill="hold" grpId="0" nodeType="clickEffect">
                                  <p:stCondLst>
                                    <p:cond delay="0"/>
                                  </p:stCondLst>
                                  <p:childTnLst>
                                    <p:set>
                                      <p:cBhvr>
                                        <p:cTn id="42" dur="1" fill="hold">
                                          <p:stCondLst>
                                            <p:cond delay="0"/>
                                          </p:stCondLst>
                                        </p:cTn>
                                        <p:tgtEl>
                                          <p:spTgt spid="25637"/>
                                        </p:tgtEl>
                                        <p:attrNameLst>
                                          <p:attrName>style.visibility</p:attrName>
                                        </p:attrNameLst>
                                      </p:cBhvr>
                                      <p:to>
                                        <p:strVal val="visible"/>
                                      </p:to>
                                    </p:set>
                                    <p:anim calcmode="lin" valueType="num">
                                      <p:cBhvr>
                                        <p:cTn id="43" dur="500" fill="hold"/>
                                        <p:tgtEl>
                                          <p:spTgt spid="25637"/>
                                        </p:tgtEl>
                                        <p:attrNameLst>
                                          <p:attrName>ppt_x</p:attrName>
                                        </p:attrNameLst>
                                      </p:cBhvr>
                                      <p:tavLst>
                                        <p:tav tm="0">
                                          <p:val>
                                            <p:strVal val="#ppt_x"/>
                                          </p:val>
                                        </p:tav>
                                        <p:tav tm="100000">
                                          <p:val>
                                            <p:strVal val="#ppt_x"/>
                                          </p:val>
                                        </p:tav>
                                      </p:tavLst>
                                    </p:anim>
                                    <p:anim calcmode="lin" valueType="num">
                                      <p:cBhvr>
                                        <p:cTn id="44" dur="500" fill="hold"/>
                                        <p:tgtEl>
                                          <p:spTgt spid="25637"/>
                                        </p:tgtEl>
                                        <p:attrNameLst>
                                          <p:attrName>ppt_y</p:attrName>
                                        </p:attrNameLst>
                                      </p:cBhvr>
                                      <p:tavLst>
                                        <p:tav tm="0">
                                          <p:val>
                                            <p:strVal val="#ppt_y+#ppt_h/2"/>
                                          </p:val>
                                        </p:tav>
                                        <p:tav tm="100000">
                                          <p:val>
                                            <p:strVal val="#ppt_y"/>
                                          </p:val>
                                        </p:tav>
                                      </p:tavLst>
                                    </p:anim>
                                    <p:anim calcmode="lin" valueType="num">
                                      <p:cBhvr>
                                        <p:cTn id="45" dur="500" fill="hold"/>
                                        <p:tgtEl>
                                          <p:spTgt spid="25637"/>
                                        </p:tgtEl>
                                        <p:attrNameLst>
                                          <p:attrName>ppt_w</p:attrName>
                                        </p:attrNameLst>
                                      </p:cBhvr>
                                      <p:tavLst>
                                        <p:tav tm="0">
                                          <p:val>
                                            <p:strVal val="#ppt_w"/>
                                          </p:val>
                                        </p:tav>
                                        <p:tav tm="100000">
                                          <p:val>
                                            <p:strVal val="#ppt_w"/>
                                          </p:val>
                                        </p:tav>
                                      </p:tavLst>
                                    </p:anim>
                                    <p:anim calcmode="lin" valueType="num">
                                      <p:cBhvr>
                                        <p:cTn id="46" dur="500" fill="hold"/>
                                        <p:tgtEl>
                                          <p:spTgt spid="25637"/>
                                        </p:tgtEl>
                                        <p:attrNameLst>
                                          <p:attrName>ppt_h</p:attrName>
                                        </p:attrNameLst>
                                      </p:cBhvr>
                                      <p:tavLst>
                                        <p:tav tm="0">
                                          <p:val>
                                            <p:fltVal val="0"/>
                                          </p:val>
                                        </p:tav>
                                        <p:tav tm="100000">
                                          <p:val>
                                            <p:strVal val="#ppt_h"/>
                                          </p:val>
                                        </p:tav>
                                      </p:tavLst>
                                    </p:anim>
                                  </p:childTnLst>
                                </p:cTn>
                              </p:par>
                            </p:childTnLst>
                          </p:cTn>
                        </p:par>
                        <p:par>
                          <p:cTn id="47" fill="hold" nodeType="afterGroup">
                            <p:stCondLst>
                              <p:cond delay="500"/>
                            </p:stCondLst>
                            <p:childTnLst>
                              <p:par>
                                <p:cTn id="48" presetID="5" presetClass="entr" presetSubtype="5" fill="hold" grpId="0" nodeType="afterEffect">
                                  <p:stCondLst>
                                    <p:cond delay="0"/>
                                  </p:stCondLst>
                                  <p:childTnLst>
                                    <p:set>
                                      <p:cBhvr>
                                        <p:cTn id="49" dur="1" fill="hold">
                                          <p:stCondLst>
                                            <p:cond delay="0"/>
                                          </p:stCondLst>
                                        </p:cTn>
                                        <p:tgtEl>
                                          <p:spTgt spid="25636"/>
                                        </p:tgtEl>
                                        <p:attrNameLst>
                                          <p:attrName>style.visibility</p:attrName>
                                        </p:attrNameLst>
                                      </p:cBhvr>
                                      <p:to>
                                        <p:strVal val="visible"/>
                                      </p:to>
                                    </p:set>
                                    <p:animEffect transition="in" filter="checkerboard(down)">
                                      <p:cBhvr>
                                        <p:cTn id="50" dur="500"/>
                                        <p:tgtEl>
                                          <p:spTgt spid="25636"/>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19" presetClass="entr" presetSubtype="10" fill="hold" nodeType="clickEffect">
                                  <p:stCondLst>
                                    <p:cond delay="0"/>
                                  </p:stCondLst>
                                  <p:childTnLst>
                                    <p:set>
                                      <p:cBhvr>
                                        <p:cTn id="54" dur="1" fill="hold">
                                          <p:stCondLst>
                                            <p:cond delay="0"/>
                                          </p:stCondLst>
                                        </p:cTn>
                                        <p:tgtEl>
                                          <p:spTgt spid="25635"/>
                                        </p:tgtEl>
                                        <p:attrNameLst>
                                          <p:attrName>style.visibility</p:attrName>
                                        </p:attrNameLst>
                                      </p:cBhvr>
                                      <p:to>
                                        <p:strVal val="visible"/>
                                      </p:to>
                                    </p:set>
                                    <p:anim calcmode="lin" valueType="num">
                                      <p:cBhvr>
                                        <p:cTn id="55" dur="5000" fill="hold"/>
                                        <p:tgtEl>
                                          <p:spTgt spid="25635"/>
                                        </p:tgtEl>
                                        <p:attrNameLst>
                                          <p:attrName>ppt_w</p:attrName>
                                        </p:attrNameLst>
                                      </p:cBhvr>
                                      <p:tavLst>
                                        <p:tav tm="0" fmla="#ppt_w*sin(2.5*pi*$)">
                                          <p:val>
                                            <p:fltVal val="0"/>
                                          </p:val>
                                        </p:tav>
                                        <p:tav tm="100000">
                                          <p:val>
                                            <p:fltVal val="1"/>
                                          </p:val>
                                        </p:tav>
                                      </p:tavLst>
                                    </p:anim>
                                    <p:anim calcmode="lin" valueType="num">
                                      <p:cBhvr>
                                        <p:cTn id="56" dur="5000" fill="hold"/>
                                        <p:tgtEl>
                                          <p:spTgt spid="25635"/>
                                        </p:tgtEl>
                                        <p:attrNameLst>
                                          <p:attrName>ppt_h</p:attrName>
                                        </p:attrNameLst>
                                      </p:cBhvr>
                                      <p:tavLst>
                                        <p:tav tm="0">
                                          <p:val>
                                            <p:strVal val="#ppt_h"/>
                                          </p:val>
                                        </p:tav>
                                        <p:tav tm="100000">
                                          <p:val>
                                            <p:strVal val="#ppt_h"/>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17" presetClass="entr" presetSubtype="4" fill="hold" grpId="0" nodeType="clickEffect">
                                  <p:stCondLst>
                                    <p:cond delay="0"/>
                                  </p:stCondLst>
                                  <p:childTnLst>
                                    <p:set>
                                      <p:cBhvr>
                                        <p:cTn id="60" dur="1" fill="hold">
                                          <p:stCondLst>
                                            <p:cond delay="0"/>
                                          </p:stCondLst>
                                        </p:cTn>
                                        <p:tgtEl>
                                          <p:spTgt spid="25639"/>
                                        </p:tgtEl>
                                        <p:attrNameLst>
                                          <p:attrName>style.visibility</p:attrName>
                                        </p:attrNameLst>
                                      </p:cBhvr>
                                      <p:to>
                                        <p:strVal val="visible"/>
                                      </p:to>
                                    </p:set>
                                    <p:anim calcmode="lin" valueType="num">
                                      <p:cBhvr>
                                        <p:cTn id="61" dur="500" fill="hold"/>
                                        <p:tgtEl>
                                          <p:spTgt spid="25639"/>
                                        </p:tgtEl>
                                        <p:attrNameLst>
                                          <p:attrName>ppt_x</p:attrName>
                                        </p:attrNameLst>
                                      </p:cBhvr>
                                      <p:tavLst>
                                        <p:tav tm="0">
                                          <p:val>
                                            <p:strVal val="#ppt_x"/>
                                          </p:val>
                                        </p:tav>
                                        <p:tav tm="100000">
                                          <p:val>
                                            <p:strVal val="#ppt_x"/>
                                          </p:val>
                                        </p:tav>
                                      </p:tavLst>
                                    </p:anim>
                                    <p:anim calcmode="lin" valueType="num">
                                      <p:cBhvr>
                                        <p:cTn id="62" dur="500" fill="hold"/>
                                        <p:tgtEl>
                                          <p:spTgt spid="25639"/>
                                        </p:tgtEl>
                                        <p:attrNameLst>
                                          <p:attrName>ppt_y</p:attrName>
                                        </p:attrNameLst>
                                      </p:cBhvr>
                                      <p:tavLst>
                                        <p:tav tm="0">
                                          <p:val>
                                            <p:strVal val="#ppt_y+#ppt_h/2"/>
                                          </p:val>
                                        </p:tav>
                                        <p:tav tm="100000">
                                          <p:val>
                                            <p:strVal val="#ppt_y"/>
                                          </p:val>
                                        </p:tav>
                                      </p:tavLst>
                                    </p:anim>
                                    <p:anim calcmode="lin" valueType="num">
                                      <p:cBhvr>
                                        <p:cTn id="63" dur="500" fill="hold"/>
                                        <p:tgtEl>
                                          <p:spTgt spid="25639"/>
                                        </p:tgtEl>
                                        <p:attrNameLst>
                                          <p:attrName>ppt_w</p:attrName>
                                        </p:attrNameLst>
                                      </p:cBhvr>
                                      <p:tavLst>
                                        <p:tav tm="0">
                                          <p:val>
                                            <p:strVal val="#ppt_w"/>
                                          </p:val>
                                        </p:tav>
                                        <p:tav tm="100000">
                                          <p:val>
                                            <p:strVal val="#ppt_w"/>
                                          </p:val>
                                        </p:tav>
                                      </p:tavLst>
                                    </p:anim>
                                    <p:anim calcmode="lin" valueType="num">
                                      <p:cBhvr>
                                        <p:cTn id="64" dur="500" fill="hold"/>
                                        <p:tgtEl>
                                          <p:spTgt spid="25639"/>
                                        </p:tgtEl>
                                        <p:attrNameLst>
                                          <p:attrName>ppt_h</p:attrName>
                                        </p:attrNameLst>
                                      </p:cBhvr>
                                      <p:tavLst>
                                        <p:tav tm="0">
                                          <p:val>
                                            <p:fltVal val="0"/>
                                          </p:val>
                                        </p:tav>
                                        <p:tav tm="100000">
                                          <p:val>
                                            <p:strVal val="#ppt_h"/>
                                          </p:val>
                                        </p:tav>
                                      </p:tavLst>
                                    </p:anim>
                                  </p:childTnLst>
                                </p:cTn>
                              </p:par>
                            </p:childTnLst>
                          </p:cTn>
                        </p:par>
                        <p:par>
                          <p:cTn id="65" fill="hold" nodeType="afterGroup">
                            <p:stCondLst>
                              <p:cond delay="500"/>
                            </p:stCondLst>
                            <p:childTnLst>
                              <p:par>
                                <p:cTn id="66" presetID="1" presetClass="entr" presetSubtype="0" fill="hold" grpId="0" nodeType="afterEffect">
                                  <p:stCondLst>
                                    <p:cond delay="0"/>
                                  </p:stCondLst>
                                  <p:childTnLst>
                                    <p:set>
                                      <p:cBhvr>
                                        <p:cTn id="67" dur="1" fill="hold">
                                          <p:stCondLst>
                                            <p:cond delay="499"/>
                                          </p:stCondLst>
                                        </p:cTn>
                                        <p:tgtEl>
                                          <p:spTgt spid="25640"/>
                                        </p:tgtEl>
                                        <p:attrNameLst>
                                          <p:attrName>style.visibility</p:attrName>
                                        </p:attrNameLst>
                                      </p:cBhvr>
                                      <p:to>
                                        <p:strVal val="visible"/>
                                      </p:to>
                                    </p:set>
                                  </p:childTnLst>
                                </p:cTn>
                              </p:par>
                            </p:childTnLst>
                          </p:cTn>
                        </p:par>
                        <p:par>
                          <p:cTn id="68" fill="hold" nodeType="afterGroup">
                            <p:stCondLst>
                              <p:cond delay="1000"/>
                            </p:stCondLst>
                            <p:childTnLst>
                              <p:par>
                                <p:cTn id="69" presetID="4" presetClass="entr" presetSubtype="32" fill="hold" grpId="0" nodeType="afterEffect">
                                  <p:stCondLst>
                                    <p:cond delay="0"/>
                                  </p:stCondLst>
                                  <p:childTnLst>
                                    <p:set>
                                      <p:cBhvr>
                                        <p:cTn id="70" dur="1" fill="hold">
                                          <p:stCondLst>
                                            <p:cond delay="0"/>
                                          </p:stCondLst>
                                        </p:cTn>
                                        <p:tgtEl>
                                          <p:spTgt spid="25638"/>
                                        </p:tgtEl>
                                        <p:attrNameLst>
                                          <p:attrName>style.visibility</p:attrName>
                                        </p:attrNameLst>
                                      </p:cBhvr>
                                      <p:to>
                                        <p:strVal val="visible"/>
                                      </p:to>
                                    </p:set>
                                    <p:animEffect transition="in" filter="box(out)">
                                      <p:cBhvr>
                                        <p:cTn id="71" dur="500"/>
                                        <p:tgtEl>
                                          <p:spTgt spid="25638"/>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1" presetClass="entr" presetSubtype="0" fill="hold" grpId="0" nodeType="clickEffect">
                                  <p:stCondLst>
                                    <p:cond delay="0"/>
                                  </p:stCondLst>
                                  <p:childTnLst>
                                    <p:set>
                                      <p:cBhvr>
                                        <p:cTn id="75" dur="1" fill="hold">
                                          <p:stCondLst>
                                            <p:cond delay="499"/>
                                          </p:stCondLst>
                                        </p:cTn>
                                        <p:tgtEl>
                                          <p:spTgt spid="25642"/>
                                        </p:tgtEl>
                                        <p:attrNameLst>
                                          <p:attrName>style.visibility</p:attrName>
                                        </p:attrNameLst>
                                      </p:cBhvr>
                                      <p:to>
                                        <p:strVal val="visible"/>
                                      </p:to>
                                    </p:set>
                                  </p:childTnLst>
                                </p:cTn>
                              </p:par>
                            </p:childTnLst>
                          </p:cTn>
                        </p:par>
                        <p:par>
                          <p:cTn id="76" fill="hold" nodeType="afterGroup">
                            <p:stCondLst>
                              <p:cond delay="500"/>
                            </p:stCondLst>
                            <p:childTnLst>
                              <p:par>
                                <p:cTn id="77" presetID="4" presetClass="entr" presetSubtype="32" fill="hold" grpId="0" nodeType="afterEffect">
                                  <p:stCondLst>
                                    <p:cond delay="0"/>
                                  </p:stCondLst>
                                  <p:childTnLst>
                                    <p:set>
                                      <p:cBhvr>
                                        <p:cTn id="78" dur="1" fill="hold">
                                          <p:stCondLst>
                                            <p:cond delay="0"/>
                                          </p:stCondLst>
                                        </p:cTn>
                                        <p:tgtEl>
                                          <p:spTgt spid="25643"/>
                                        </p:tgtEl>
                                        <p:attrNameLst>
                                          <p:attrName>style.visibility</p:attrName>
                                        </p:attrNameLst>
                                      </p:cBhvr>
                                      <p:to>
                                        <p:strVal val="visible"/>
                                      </p:to>
                                    </p:set>
                                    <p:animEffect transition="in" filter="box(out)">
                                      <p:cBhvr>
                                        <p:cTn id="79" dur="500"/>
                                        <p:tgtEl>
                                          <p:spTgt spid="25643"/>
                                        </p:tgtEl>
                                      </p:cBhvr>
                                    </p:animEffect>
                                  </p:childTnLst>
                                </p:cTn>
                              </p:par>
                            </p:childTnLst>
                          </p:cTn>
                        </p:par>
                        <p:par>
                          <p:cTn id="80" fill="hold" nodeType="afterGroup">
                            <p:stCondLst>
                              <p:cond delay="1000"/>
                            </p:stCondLst>
                            <p:childTnLst>
                              <p:par>
                                <p:cTn id="81" presetID="22" presetClass="entr" presetSubtype="8" fill="hold" grpId="0" nodeType="afterEffect">
                                  <p:stCondLst>
                                    <p:cond delay="0"/>
                                  </p:stCondLst>
                                  <p:childTnLst>
                                    <p:set>
                                      <p:cBhvr>
                                        <p:cTn id="82" dur="1" fill="hold">
                                          <p:stCondLst>
                                            <p:cond delay="0"/>
                                          </p:stCondLst>
                                        </p:cTn>
                                        <p:tgtEl>
                                          <p:spTgt spid="25641"/>
                                        </p:tgtEl>
                                        <p:attrNameLst>
                                          <p:attrName>style.visibility</p:attrName>
                                        </p:attrNameLst>
                                      </p:cBhvr>
                                      <p:to>
                                        <p:strVal val="visible"/>
                                      </p:to>
                                    </p:set>
                                    <p:animEffect transition="in" filter="wipe(left)">
                                      <p:cBhvr>
                                        <p:cTn id="83" dur="500"/>
                                        <p:tgtEl>
                                          <p:spTgt spid="25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3" grpId="0" autoUpdateAnimBg="0"/>
      <p:bldP spid="25629" grpId="0" autoUpdateAnimBg="0"/>
      <p:bldP spid="25630" grpId="0" autoUpdateAnimBg="0"/>
      <p:bldP spid="25631" grpId="0" autoUpdateAnimBg="0"/>
      <p:bldP spid="25633" grpId="0" autoUpdateAnimBg="0"/>
      <p:bldP spid="25634" grpId="0" autoUpdateAnimBg="0"/>
      <p:bldP spid="25636" grpId="0" animBg="1" autoUpdateAnimBg="0"/>
      <p:bldP spid="25637" grpId="0" animBg="1" autoUpdateAnimBg="0"/>
      <p:bldP spid="25638" grpId="0" animBg="1" autoUpdateAnimBg="0"/>
      <p:bldP spid="25639" grpId="0" animBg="1" autoUpdateAnimBg="0"/>
      <p:bldP spid="25640" grpId="0" animBg="1" autoUpdateAnimBg="0"/>
      <p:bldP spid="25641" grpId="0" animBg="1" autoUpdateAnimBg="0"/>
      <p:bldP spid="25642" grpId="0" animBg="1" autoUpdateAnimBg="0"/>
      <p:bldP spid="25643" grpId="0" animBg="1"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3">
            <a:extLst>
              <a:ext uri="{FF2B5EF4-FFF2-40B4-BE49-F238E27FC236}">
                <a16:creationId xmlns:a16="http://schemas.microsoft.com/office/drawing/2014/main" id="{44FF8F74-D70F-F760-B7CA-180545924683}"/>
              </a:ext>
            </a:extLst>
          </p:cNvPr>
          <p:cNvSpPr>
            <a:spLocks noChangeArrowheads="1"/>
          </p:cNvSpPr>
          <p:nvPr/>
        </p:nvSpPr>
        <p:spPr bwMode="auto">
          <a:xfrm>
            <a:off x="1074738" y="787400"/>
            <a:ext cx="6665912" cy="769938"/>
          </a:xfrm>
          <a:prstGeom prst="rect">
            <a:avLst/>
          </a:prstGeom>
          <a:noFill/>
          <a:ln>
            <a:noFill/>
          </a:ln>
        </p:spPr>
        <p:txBody>
          <a:bodyPr>
            <a:spAutoFit/>
          </a:bodyPr>
          <a:lstStyle/>
          <a:p>
            <a:pPr eaLnBrk="1" hangingPunct="1">
              <a:defRPr/>
            </a:pPr>
            <a:r>
              <a:rPr lang="zh-CN" altLang="en-US" sz="2200" dirty="0">
                <a:solidFill>
                  <a:srgbClr val="000099"/>
                </a:solidFill>
                <a:effectLst>
                  <a:outerShdw blurRad="38100" dist="38100" dir="2700000" algn="tl">
                    <a:srgbClr val="C0C0C0"/>
                  </a:outerShdw>
                </a:effectLst>
              </a:rPr>
              <a:t>电流定律可以推广应用于包围部分电路的任一假设的闭合面。</a:t>
            </a:r>
          </a:p>
        </p:txBody>
      </p:sp>
      <p:sp>
        <p:nvSpPr>
          <p:cNvPr id="26629" name="Line 7">
            <a:extLst>
              <a:ext uri="{FF2B5EF4-FFF2-40B4-BE49-F238E27FC236}">
                <a16:creationId xmlns:a16="http://schemas.microsoft.com/office/drawing/2014/main" id="{482F2BFE-710E-F54A-3955-FB76FD61ADFE}"/>
              </a:ext>
            </a:extLst>
          </p:cNvPr>
          <p:cNvSpPr>
            <a:spLocks noChangeShapeType="1"/>
          </p:cNvSpPr>
          <p:nvPr/>
        </p:nvSpPr>
        <p:spPr bwMode="auto">
          <a:xfrm>
            <a:off x="3995738" y="1341438"/>
            <a:ext cx="0" cy="4105275"/>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30" name="Text Box 8">
            <a:extLst>
              <a:ext uri="{FF2B5EF4-FFF2-40B4-BE49-F238E27FC236}">
                <a16:creationId xmlns:a16="http://schemas.microsoft.com/office/drawing/2014/main" id="{B0744DEF-3414-590B-38D2-65A63A443657}"/>
              </a:ext>
            </a:extLst>
          </p:cNvPr>
          <p:cNvSpPr txBox="1">
            <a:spLocks noChangeArrowheads="1"/>
          </p:cNvSpPr>
          <p:nvPr/>
        </p:nvSpPr>
        <p:spPr bwMode="auto">
          <a:xfrm>
            <a:off x="400050" y="1630363"/>
            <a:ext cx="57150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Clr>
                <a:schemeClr val="tx1"/>
              </a:buClr>
              <a:buFontTx/>
              <a:buNone/>
            </a:pPr>
            <a:r>
              <a:rPr lang="zh-CN" altLang="en-US" sz="2200">
                <a:solidFill>
                  <a:srgbClr val="FF0000"/>
                </a:solidFill>
                <a:latin typeface="Tahoma" panose="020B0604030504040204" pitchFamily="34" charset="0"/>
              </a:rPr>
              <a:t>例</a:t>
            </a:r>
            <a:r>
              <a:rPr lang="en-US" altLang="zh-CN" sz="2200">
                <a:solidFill>
                  <a:srgbClr val="FF0000"/>
                </a:solidFill>
                <a:latin typeface="Tahoma" panose="020B0604030504040204" pitchFamily="34" charset="0"/>
              </a:rPr>
              <a:t>:</a:t>
            </a:r>
          </a:p>
        </p:txBody>
      </p:sp>
      <p:sp>
        <p:nvSpPr>
          <p:cNvPr id="26632" name="Rectangle 11" descr="40%">
            <a:extLst>
              <a:ext uri="{FF2B5EF4-FFF2-40B4-BE49-F238E27FC236}">
                <a16:creationId xmlns:a16="http://schemas.microsoft.com/office/drawing/2014/main" id="{E84D59E8-A25C-085B-A609-60593FB1CC5C}"/>
              </a:ext>
            </a:extLst>
          </p:cNvPr>
          <p:cNvSpPr>
            <a:spLocks noChangeArrowheads="1"/>
          </p:cNvSpPr>
          <p:nvPr/>
        </p:nvSpPr>
        <p:spPr bwMode="auto">
          <a:xfrm>
            <a:off x="1049338" y="4797425"/>
            <a:ext cx="25146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i="1">
                <a:latin typeface="Times New Roman" panose="02020603050405020304" pitchFamily="18" charset="0"/>
              </a:rPr>
              <a:t>I</a:t>
            </a:r>
            <a:r>
              <a:rPr lang="en-US" altLang="zh-CN" sz="2200" baseline="-25000">
                <a:latin typeface="Times New Roman" panose="02020603050405020304" pitchFamily="18" charset="0"/>
              </a:rPr>
              <a:t>A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B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C </a:t>
            </a:r>
            <a:r>
              <a:rPr lang="en-US" altLang="zh-CN" sz="2200">
                <a:latin typeface="Times New Roman" panose="02020603050405020304" pitchFamily="18" charset="0"/>
              </a:rPr>
              <a:t>= 0</a:t>
            </a:r>
          </a:p>
        </p:txBody>
      </p:sp>
      <p:grpSp>
        <p:nvGrpSpPr>
          <p:cNvPr id="2" name="组合 5">
            <a:extLst>
              <a:ext uri="{FF2B5EF4-FFF2-40B4-BE49-F238E27FC236}">
                <a16:creationId xmlns:a16="http://schemas.microsoft.com/office/drawing/2014/main" id="{E98916AD-CED5-AB20-D993-463213F62A0B}"/>
              </a:ext>
            </a:extLst>
          </p:cNvPr>
          <p:cNvGrpSpPr>
            <a:grpSpLocks/>
          </p:cNvGrpSpPr>
          <p:nvPr/>
        </p:nvGrpSpPr>
        <p:grpSpPr bwMode="auto">
          <a:xfrm>
            <a:off x="4211638" y="1557338"/>
            <a:ext cx="3984625" cy="3568700"/>
            <a:chOff x="4116388" y="1268413"/>
            <a:chExt cx="4343400" cy="3798152"/>
          </a:xfrm>
        </p:grpSpPr>
        <p:sp>
          <p:nvSpPr>
            <p:cNvPr id="26663" name="Oval 5">
              <a:extLst>
                <a:ext uri="{FF2B5EF4-FFF2-40B4-BE49-F238E27FC236}">
                  <a16:creationId xmlns:a16="http://schemas.microsoft.com/office/drawing/2014/main" id="{F6C377EE-CE1B-AD86-8BD2-DFC50760AFD8}"/>
                </a:ext>
              </a:extLst>
            </p:cNvPr>
            <p:cNvSpPr>
              <a:spLocks noChangeArrowheads="1"/>
            </p:cNvSpPr>
            <p:nvPr/>
          </p:nvSpPr>
          <p:spPr bwMode="auto">
            <a:xfrm>
              <a:off x="6526213" y="2409825"/>
              <a:ext cx="1933575" cy="2079625"/>
            </a:xfrm>
            <a:prstGeom prst="ellipse">
              <a:avLst/>
            </a:pr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1800">
                <a:solidFill>
                  <a:srgbClr val="FF0000"/>
                </a:solidFill>
                <a:latin typeface="Times New Roman" panose="02020603050405020304" pitchFamily="18" charset="0"/>
                <a:ea typeface="楷体_GB2312" pitchFamily="49" charset="-122"/>
              </a:endParaRPr>
            </a:p>
          </p:txBody>
        </p:sp>
        <p:sp>
          <p:nvSpPr>
            <p:cNvPr id="26664" name="AutoShape 6" descr="40%">
              <a:extLst>
                <a:ext uri="{FF2B5EF4-FFF2-40B4-BE49-F238E27FC236}">
                  <a16:creationId xmlns:a16="http://schemas.microsoft.com/office/drawing/2014/main" id="{FAAB7A68-D57A-2237-4028-3CF641EA0E03}"/>
                </a:ext>
              </a:extLst>
            </p:cNvPr>
            <p:cNvSpPr>
              <a:spLocks noChangeArrowheads="1"/>
            </p:cNvSpPr>
            <p:nvPr/>
          </p:nvSpPr>
          <p:spPr bwMode="auto">
            <a:xfrm>
              <a:off x="6716713" y="1268413"/>
              <a:ext cx="1600200" cy="762000"/>
            </a:xfrm>
            <a:prstGeom prst="cloudCallout">
              <a:avLst>
                <a:gd name="adj1" fmla="val -69046"/>
                <a:gd name="adj2" fmla="val 110833"/>
              </a:avLst>
            </a:prstGeom>
            <a:blipFill dpi="0" rotWithShape="0">
              <a:blip r:embed="rId2"/>
              <a:srcRect/>
              <a:tile tx="0" ty="0" sx="100000" sy="100000" flip="none" algn="tl"/>
            </a:blipFill>
            <a:ln w="38100">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i="1">
                  <a:solidFill>
                    <a:srgbClr val="003399"/>
                  </a:solidFill>
                  <a:latin typeface="Times New Roman" panose="02020603050405020304" pitchFamily="18" charset="0"/>
                </a:rPr>
                <a:t>I </a:t>
              </a:r>
              <a:r>
                <a:rPr lang="en-US" altLang="zh-CN" sz="1800">
                  <a:solidFill>
                    <a:srgbClr val="003399"/>
                  </a:solidFill>
                  <a:latin typeface="Times New Roman" panose="02020603050405020304" pitchFamily="18" charset="0"/>
                </a:rPr>
                <a:t>=?</a:t>
              </a:r>
            </a:p>
          </p:txBody>
        </p:sp>
        <p:sp>
          <p:nvSpPr>
            <p:cNvPr id="26665" name="Rectangle 10">
              <a:extLst>
                <a:ext uri="{FF2B5EF4-FFF2-40B4-BE49-F238E27FC236}">
                  <a16:creationId xmlns:a16="http://schemas.microsoft.com/office/drawing/2014/main" id="{B0747B5E-899B-A57A-5FD3-69C15B569258}"/>
                </a:ext>
              </a:extLst>
            </p:cNvPr>
            <p:cNvSpPr>
              <a:spLocks noChangeArrowheads="1"/>
            </p:cNvSpPr>
            <p:nvPr/>
          </p:nvSpPr>
          <p:spPr bwMode="auto">
            <a:xfrm>
              <a:off x="5927396" y="4640701"/>
              <a:ext cx="936625" cy="425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rPr>
                <a:t>I</a:t>
              </a:r>
              <a:r>
                <a:rPr lang="en-US" altLang="zh-CN" sz="2000">
                  <a:latin typeface="Times New Roman" panose="02020603050405020304" pitchFamily="18" charset="0"/>
                </a:rPr>
                <a:t> = 0</a:t>
              </a:r>
            </a:p>
          </p:txBody>
        </p:sp>
        <p:grpSp>
          <p:nvGrpSpPr>
            <p:cNvPr id="26666" name="Group 162">
              <a:extLst>
                <a:ext uri="{FF2B5EF4-FFF2-40B4-BE49-F238E27FC236}">
                  <a16:creationId xmlns:a16="http://schemas.microsoft.com/office/drawing/2014/main" id="{B8E758ED-EC52-750E-C77E-A061510AEF17}"/>
                </a:ext>
              </a:extLst>
            </p:cNvPr>
            <p:cNvGrpSpPr>
              <a:grpSpLocks/>
            </p:cNvGrpSpPr>
            <p:nvPr/>
          </p:nvGrpSpPr>
          <p:grpSpPr bwMode="auto">
            <a:xfrm>
              <a:off x="4116388" y="2266950"/>
              <a:ext cx="4105422" cy="1995488"/>
              <a:chOff x="18" y="0"/>
              <a:chExt cx="2852" cy="1206"/>
            </a:xfrm>
          </p:grpSpPr>
          <p:sp>
            <p:nvSpPr>
              <p:cNvPr id="26667" name="Rectangle 163">
                <a:extLst>
                  <a:ext uri="{FF2B5EF4-FFF2-40B4-BE49-F238E27FC236}">
                    <a16:creationId xmlns:a16="http://schemas.microsoft.com/office/drawing/2014/main" id="{5A170713-1BE8-3817-EFC9-B8AF635B4DB9}"/>
                  </a:ext>
                </a:extLst>
              </p:cNvPr>
              <p:cNvSpPr>
                <a:spLocks noChangeArrowheads="1"/>
              </p:cNvSpPr>
              <p:nvPr/>
            </p:nvSpPr>
            <p:spPr bwMode="auto">
              <a:xfrm>
                <a:off x="1250" y="342"/>
                <a:ext cx="36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2</a:t>
                </a:r>
                <a:r>
                  <a:rPr lang="en-US" altLang="zh-CN" sz="1800">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sp>
            <p:nvSpPr>
              <p:cNvPr id="26668" name="Rectangle 164">
                <a:extLst>
                  <a:ext uri="{FF2B5EF4-FFF2-40B4-BE49-F238E27FC236}">
                    <a16:creationId xmlns:a16="http://schemas.microsoft.com/office/drawing/2014/main" id="{64D693BC-3CF0-6E1F-84BE-C6916391C8BD}"/>
                  </a:ext>
                </a:extLst>
              </p:cNvPr>
              <p:cNvSpPr>
                <a:spLocks noChangeArrowheads="1"/>
              </p:cNvSpPr>
              <p:nvPr/>
            </p:nvSpPr>
            <p:spPr bwMode="auto">
              <a:xfrm>
                <a:off x="1825" y="294"/>
                <a:ext cx="24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i="1">
                    <a:solidFill>
                      <a:srgbClr val="FF0000"/>
                    </a:solidFill>
                    <a:latin typeface="Times New Roman" panose="02020603050405020304" pitchFamily="18" charset="0"/>
                  </a:rPr>
                  <a:t>+</a:t>
                </a:r>
              </a:p>
            </p:txBody>
          </p:sp>
          <p:sp>
            <p:nvSpPr>
              <p:cNvPr id="26669" name="Rectangle 165">
                <a:extLst>
                  <a:ext uri="{FF2B5EF4-FFF2-40B4-BE49-F238E27FC236}">
                    <a16:creationId xmlns:a16="http://schemas.microsoft.com/office/drawing/2014/main" id="{183F70CA-57F3-74D5-722E-024394379753}"/>
                  </a:ext>
                </a:extLst>
              </p:cNvPr>
              <p:cNvSpPr>
                <a:spLocks noChangeArrowheads="1"/>
              </p:cNvSpPr>
              <p:nvPr/>
            </p:nvSpPr>
            <p:spPr bwMode="auto">
              <a:xfrm>
                <a:off x="1872" y="390"/>
                <a:ext cx="22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i="1">
                    <a:solidFill>
                      <a:srgbClr val="FF0000"/>
                    </a:solidFill>
                    <a:latin typeface="Times New Roman" panose="02020603050405020304" pitchFamily="18" charset="0"/>
                  </a:rPr>
                  <a:t>_</a:t>
                </a:r>
              </a:p>
            </p:txBody>
          </p:sp>
          <p:sp>
            <p:nvSpPr>
              <p:cNvPr id="26670" name="Line 166">
                <a:extLst>
                  <a:ext uri="{FF2B5EF4-FFF2-40B4-BE49-F238E27FC236}">
                    <a16:creationId xmlns:a16="http://schemas.microsoft.com/office/drawing/2014/main" id="{55C29658-D894-3BAF-6148-DA8609204BD8}"/>
                  </a:ext>
                </a:extLst>
              </p:cNvPr>
              <p:cNvSpPr>
                <a:spLocks noChangeShapeType="1"/>
              </p:cNvSpPr>
              <p:nvPr/>
            </p:nvSpPr>
            <p:spPr bwMode="auto">
              <a:xfrm>
                <a:off x="434" y="342"/>
                <a:ext cx="83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1" name="Line 167">
                <a:extLst>
                  <a:ext uri="{FF2B5EF4-FFF2-40B4-BE49-F238E27FC236}">
                    <a16:creationId xmlns:a16="http://schemas.microsoft.com/office/drawing/2014/main" id="{1B2C4D56-532C-B62F-B72D-D560A3B1AB10}"/>
                  </a:ext>
                </a:extLst>
              </p:cNvPr>
              <p:cNvSpPr>
                <a:spLocks noChangeShapeType="1"/>
              </p:cNvSpPr>
              <p:nvPr/>
            </p:nvSpPr>
            <p:spPr bwMode="auto">
              <a:xfrm>
                <a:off x="1617" y="342"/>
                <a:ext cx="85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2" name="Rectangle 168">
                <a:extLst>
                  <a:ext uri="{FF2B5EF4-FFF2-40B4-BE49-F238E27FC236}">
                    <a16:creationId xmlns:a16="http://schemas.microsoft.com/office/drawing/2014/main" id="{1E6B39F6-D6B1-B000-7C2D-85633090D3E3}"/>
                  </a:ext>
                </a:extLst>
              </p:cNvPr>
              <p:cNvSpPr>
                <a:spLocks noChangeArrowheads="1"/>
              </p:cNvSpPr>
              <p:nvPr/>
            </p:nvSpPr>
            <p:spPr bwMode="auto">
              <a:xfrm>
                <a:off x="1276" y="294"/>
                <a:ext cx="326"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73" name="Rectangle 169">
                <a:extLst>
                  <a:ext uri="{FF2B5EF4-FFF2-40B4-BE49-F238E27FC236}">
                    <a16:creationId xmlns:a16="http://schemas.microsoft.com/office/drawing/2014/main" id="{4E9071D9-7412-8BE1-5C0D-A3A72500D059}"/>
                  </a:ext>
                </a:extLst>
              </p:cNvPr>
              <p:cNvSpPr>
                <a:spLocks noChangeArrowheads="1"/>
              </p:cNvSpPr>
              <p:nvPr/>
            </p:nvSpPr>
            <p:spPr bwMode="auto">
              <a:xfrm>
                <a:off x="790" y="294"/>
                <a:ext cx="240"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i="1">
                    <a:solidFill>
                      <a:srgbClr val="FF0000"/>
                    </a:solidFill>
                    <a:latin typeface="Times New Roman" panose="02020603050405020304" pitchFamily="18" charset="0"/>
                  </a:rPr>
                  <a:t>+</a:t>
                </a:r>
              </a:p>
            </p:txBody>
          </p:sp>
          <p:sp>
            <p:nvSpPr>
              <p:cNvPr id="26674" name="Rectangle 170">
                <a:extLst>
                  <a:ext uri="{FF2B5EF4-FFF2-40B4-BE49-F238E27FC236}">
                    <a16:creationId xmlns:a16="http://schemas.microsoft.com/office/drawing/2014/main" id="{76C0A220-670E-3A08-B7DD-3025740A11AC}"/>
                  </a:ext>
                </a:extLst>
              </p:cNvPr>
              <p:cNvSpPr>
                <a:spLocks noChangeArrowheads="1"/>
              </p:cNvSpPr>
              <p:nvPr/>
            </p:nvSpPr>
            <p:spPr bwMode="auto">
              <a:xfrm>
                <a:off x="828" y="390"/>
                <a:ext cx="228"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i="1">
                    <a:solidFill>
                      <a:srgbClr val="FF0000"/>
                    </a:solidFill>
                    <a:latin typeface="Times New Roman" panose="02020603050405020304" pitchFamily="18" charset="0"/>
                  </a:rPr>
                  <a:t>_</a:t>
                </a:r>
              </a:p>
            </p:txBody>
          </p:sp>
          <p:sp>
            <p:nvSpPr>
              <p:cNvPr id="26675" name="Line 171">
                <a:extLst>
                  <a:ext uri="{FF2B5EF4-FFF2-40B4-BE49-F238E27FC236}">
                    <a16:creationId xmlns:a16="http://schemas.microsoft.com/office/drawing/2014/main" id="{6936E621-9390-5900-EC3D-DDA12CDB7221}"/>
                  </a:ext>
                </a:extLst>
              </p:cNvPr>
              <p:cNvSpPr>
                <a:spLocks noChangeShapeType="1"/>
              </p:cNvSpPr>
              <p:nvPr/>
            </p:nvSpPr>
            <p:spPr bwMode="auto">
              <a:xfrm flipH="1">
                <a:off x="2457" y="342"/>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6" name="Rectangle 172">
                <a:extLst>
                  <a:ext uri="{FF2B5EF4-FFF2-40B4-BE49-F238E27FC236}">
                    <a16:creationId xmlns:a16="http://schemas.microsoft.com/office/drawing/2014/main" id="{C39EE641-D4C4-02A1-04F7-988841491541}"/>
                  </a:ext>
                </a:extLst>
              </p:cNvPr>
              <p:cNvSpPr>
                <a:spLocks noChangeArrowheads="1"/>
              </p:cNvSpPr>
              <p:nvPr/>
            </p:nvSpPr>
            <p:spPr bwMode="auto">
              <a:xfrm rot="-5400000">
                <a:off x="2295" y="697"/>
                <a:ext cx="326"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77" name="Line 173">
                <a:extLst>
                  <a:ext uri="{FF2B5EF4-FFF2-40B4-BE49-F238E27FC236}">
                    <a16:creationId xmlns:a16="http://schemas.microsoft.com/office/drawing/2014/main" id="{75E3EF6D-9085-9A80-B5CE-5F62B8A203B7}"/>
                  </a:ext>
                </a:extLst>
              </p:cNvPr>
              <p:cNvSpPr>
                <a:spLocks noChangeShapeType="1"/>
              </p:cNvSpPr>
              <p:nvPr/>
            </p:nvSpPr>
            <p:spPr bwMode="auto">
              <a:xfrm>
                <a:off x="432" y="1206"/>
                <a:ext cx="61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8" name="Line 174">
                <a:extLst>
                  <a:ext uri="{FF2B5EF4-FFF2-40B4-BE49-F238E27FC236}">
                    <a16:creationId xmlns:a16="http://schemas.microsoft.com/office/drawing/2014/main" id="{367D56DE-3CE1-54A5-655D-58D4F4B7281D}"/>
                  </a:ext>
                </a:extLst>
              </p:cNvPr>
              <p:cNvSpPr>
                <a:spLocks noChangeShapeType="1"/>
              </p:cNvSpPr>
              <p:nvPr/>
            </p:nvSpPr>
            <p:spPr bwMode="auto">
              <a:xfrm>
                <a:off x="1817" y="1206"/>
                <a:ext cx="65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79" name="Line 175">
                <a:extLst>
                  <a:ext uri="{FF2B5EF4-FFF2-40B4-BE49-F238E27FC236}">
                    <a16:creationId xmlns:a16="http://schemas.microsoft.com/office/drawing/2014/main" id="{AE22E083-7E8B-254F-3529-DAF55860A4EF}"/>
                  </a:ext>
                </a:extLst>
              </p:cNvPr>
              <p:cNvSpPr>
                <a:spLocks noChangeShapeType="1"/>
              </p:cNvSpPr>
              <p:nvPr/>
            </p:nvSpPr>
            <p:spPr bwMode="auto">
              <a:xfrm>
                <a:off x="1296" y="223"/>
                <a:ext cx="275"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0" name="Rectangle 176">
                <a:extLst>
                  <a:ext uri="{FF2B5EF4-FFF2-40B4-BE49-F238E27FC236}">
                    <a16:creationId xmlns:a16="http://schemas.microsoft.com/office/drawing/2014/main" id="{05C55358-B438-25C3-6646-8A0018B5D570}"/>
                  </a:ext>
                </a:extLst>
              </p:cNvPr>
              <p:cNvSpPr>
                <a:spLocks noChangeArrowheads="1"/>
              </p:cNvSpPr>
              <p:nvPr/>
            </p:nvSpPr>
            <p:spPr bwMode="auto">
              <a:xfrm>
                <a:off x="1320" y="0"/>
                <a:ext cx="208"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70000"/>
                  </a:lnSpc>
                  <a:spcBef>
                    <a:spcPct val="50000"/>
                  </a:spcBef>
                  <a:buClr>
                    <a:schemeClr val="tx1"/>
                  </a:buClr>
                  <a:buFontTx/>
                  <a:buNone/>
                </a:pPr>
                <a:r>
                  <a:rPr lang="en-US" altLang="zh-CN" sz="1800" i="1">
                    <a:solidFill>
                      <a:srgbClr val="FF3300"/>
                    </a:solidFill>
                    <a:latin typeface="Times New Roman" panose="02020603050405020304" pitchFamily="18" charset="0"/>
                  </a:rPr>
                  <a:t>I</a:t>
                </a:r>
              </a:p>
            </p:txBody>
          </p:sp>
          <p:sp>
            <p:nvSpPr>
              <p:cNvPr id="26681" name="Line 177">
                <a:extLst>
                  <a:ext uri="{FF2B5EF4-FFF2-40B4-BE49-F238E27FC236}">
                    <a16:creationId xmlns:a16="http://schemas.microsoft.com/office/drawing/2014/main" id="{7A5892A1-248D-EAF5-519B-59F6DDC8B2EB}"/>
                  </a:ext>
                </a:extLst>
              </p:cNvPr>
              <p:cNvSpPr>
                <a:spLocks noChangeShapeType="1"/>
              </p:cNvSpPr>
              <p:nvPr/>
            </p:nvSpPr>
            <p:spPr bwMode="auto">
              <a:xfrm>
                <a:off x="2457" y="918"/>
                <a:ext cx="0" cy="2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6682" name="Group 178">
                <a:extLst>
                  <a:ext uri="{FF2B5EF4-FFF2-40B4-BE49-F238E27FC236}">
                    <a16:creationId xmlns:a16="http://schemas.microsoft.com/office/drawing/2014/main" id="{4DFE1F3D-15C6-79FB-F8D7-E0CF6B72EED4}"/>
                  </a:ext>
                </a:extLst>
              </p:cNvPr>
              <p:cNvGrpSpPr>
                <a:grpSpLocks/>
              </p:cNvGrpSpPr>
              <p:nvPr/>
            </p:nvGrpSpPr>
            <p:grpSpPr bwMode="auto">
              <a:xfrm>
                <a:off x="1705" y="342"/>
                <a:ext cx="227" cy="856"/>
                <a:chOff x="0" y="0"/>
                <a:chExt cx="227" cy="856"/>
              </a:xfrm>
            </p:grpSpPr>
            <p:sp>
              <p:nvSpPr>
                <p:cNvPr id="26700" name="Line 179">
                  <a:extLst>
                    <a:ext uri="{FF2B5EF4-FFF2-40B4-BE49-F238E27FC236}">
                      <a16:creationId xmlns:a16="http://schemas.microsoft.com/office/drawing/2014/main" id="{A94BD806-66C9-F542-4BE6-510EF27E7ACD}"/>
                    </a:ext>
                  </a:extLst>
                </p:cNvPr>
                <p:cNvSpPr>
                  <a:spLocks noChangeShapeType="1"/>
                </p:cNvSpPr>
                <p:nvPr/>
              </p:nvSpPr>
              <p:spPr bwMode="auto">
                <a:xfrm>
                  <a:off x="119" y="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01" name="Rectangle 180">
                  <a:extLst>
                    <a:ext uri="{FF2B5EF4-FFF2-40B4-BE49-F238E27FC236}">
                      <a16:creationId xmlns:a16="http://schemas.microsoft.com/office/drawing/2014/main" id="{6D8DC949-5A39-2CD2-F1D7-0EA0D16FD3F3}"/>
                    </a:ext>
                  </a:extLst>
                </p:cNvPr>
                <p:cNvSpPr>
                  <a:spLocks noChangeArrowheads="1"/>
                </p:cNvSpPr>
                <p:nvPr/>
              </p:nvSpPr>
              <p:spPr bwMode="auto">
                <a:xfrm rot="-5400000">
                  <a:off x="-46" y="509"/>
                  <a:ext cx="326"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26702" name="Group 181">
                  <a:extLst>
                    <a:ext uri="{FF2B5EF4-FFF2-40B4-BE49-F238E27FC236}">
                      <a16:creationId xmlns:a16="http://schemas.microsoft.com/office/drawing/2014/main" id="{97EA6188-D969-0D5E-3291-6979845C9355}"/>
                    </a:ext>
                  </a:extLst>
                </p:cNvPr>
                <p:cNvGrpSpPr>
                  <a:grpSpLocks/>
                </p:cNvGrpSpPr>
                <p:nvPr/>
              </p:nvGrpSpPr>
              <p:grpSpPr bwMode="auto">
                <a:xfrm>
                  <a:off x="0" y="192"/>
                  <a:ext cx="227" cy="70"/>
                  <a:chOff x="0" y="0"/>
                  <a:chExt cx="227" cy="70"/>
                </a:xfrm>
              </p:grpSpPr>
              <p:sp>
                <p:nvSpPr>
                  <p:cNvPr id="26705" name="Line 182">
                    <a:extLst>
                      <a:ext uri="{FF2B5EF4-FFF2-40B4-BE49-F238E27FC236}">
                        <a16:creationId xmlns:a16="http://schemas.microsoft.com/office/drawing/2014/main" id="{DE4AFF68-5404-CA0F-4E84-F0685158B8AA}"/>
                      </a:ext>
                    </a:extLst>
                  </p:cNvPr>
                  <p:cNvSpPr>
                    <a:spLocks noChangeShapeType="1"/>
                  </p:cNvSpPr>
                  <p:nvPr/>
                </p:nvSpPr>
                <p:spPr bwMode="auto">
                  <a:xfrm>
                    <a:off x="0" y="0"/>
                    <a:ext cx="22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706" name="Line 183">
                    <a:extLst>
                      <a:ext uri="{FF2B5EF4-FFF2-40B4-BE49-F238E27FC236}">
                        <a16:creationId xmlns:a16="http://schemas.microsoft.com/office/drawing/2014/main" id="{FC2AAC7B-81D1-66BD-0BF1-65B4FE625B00}"/>
                      </a:ext>
                    </a:extLst>
                  </p:cNvPr>
                  <p:cNvSpPr>
                    <a:spLocks noChangeShapeType="1"/>
                  </p:cNvSpPr>
                  <p:nvPr/>
                </p:nvSpPr>
                <p:spPr bwMode="auto">
                  <a:xfrm>
                    <a:off x="48" y="70"/>
                    <a:ext cx="14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703" name="Line 184">
                  <a:extLst>
                    <a:ext uri="{FF2B5EF4-FFF2-40B4-BE49-F238E27FC236}">
                      <a16:creationId xmlns:a16="http://schemas.microsoft.com/office/drawing/2014/main" id="{66EB0ADB-F311-D46D-ED48-9A7742C4A7E6}"/>
                    </a:ext>
                  </a:extLst>
                </p:cNvPr>
                <p:cNvSpPr>
                  <a:spLocks noChangeShapeType="1"/>
                </p:cNvSpPr>
                <p:nvPr/>
              </p:nvSpPr>
              <p:spPr bwMode="auto">
                <a:xfrm>
                  <a:off x="119" y="262"/>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185">
                  <a:extLst>
                    <a:ext uri="{FF2B5EF4-FFF2-40B4-BE49-F238E27FC236}">
                      <a16:creationId xmlns:a16="http://schemas.microsoft.com/office/drawing/2014/main" id="{7C059C77-D2AA-AB09-7A9A-AFF46F683B50}"/>
                    </a:ext>
                  </a:extLst>
                </p:cNvPr>
                <p:cNvSpPr>
                  <a:spLocks noChangeShapeType="1"/>
                </p:cNvSpPr>
                <p:nvPr/>
              </p:nvSpPr>
              <p:spPr bwMode="auto">
                <a:xfrm>
                  <a:off x="119" y="720"/>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26683" name="Group 186">
                <a:extLst>
                  <a:ext uri="{FF2B5EF4-FFF2-40B4-BE49-F238E27FC236}">
                    <a16:creationId xmlns:a16="http://schemas.microsoft.com/office/drawing/2014/main" id="{B5009516-D0C3-A2CF-F7E0-348C28ACDBF0}"/>
                  </a:ext>
                </a:extLst>
              </p:cNvPr>
              <p:cNvGrpSpPr>
                <a:grpSpLocks/>
              </p:cNvGrpSpPr>
              <p:nvPr/>
            </p:nvGrpSpPr>
            <p:grpSpPr bwMode="auto">
              <a:xfrm>
                <a:off x="912" y="342"/>
                <a:ext cx="227" cy="856"/>
                <a:chOff x="0" y="0"/>
                <a:chExt cx="227" cy="856"/>
              </a:xfrm>
            </p:grpSpPr>
            <p:sp>
              <p:nvSpPr>
                <p:cNvPr id="26693" name="Line 187">
                  <a:extLst>
                    <a:ext uri="{FF2B5EF4-FFF2-40B4-BE49-F238E27FC236}">
                      <a16:creationId xmlns:a16="http://schemas.microsoft.com/office/drawing/2014/main" id="{23EAA54F-4770-8B34-848A-AFC00EBDD8B3}"/>
                    </a:ext>
                  </a:extLst>
                </p:cNvPr>
                <p:cNvSpPr>
                  <a:spLocks noChangeShapeType="1"/>
                </p:cNvSpPr>
                <p:nvPr/>
              </p:nvSpPr>
              <p:spPr bwMode="auto">
                <a:xfrm>
                  <a:off x="119" y="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4" name="Rectangle 188">
                  <a:extLst>
                    <a:ext uri="{FF2B5EF4-FFF2-40B4-BE49-F238E27FC236}">
                      <a16:creationId xmlns:a16="http://schemas.microsoft.com/office/drawing/2014/main" id="{A1B67DE9-F698-1695-9F16-0C78AFF55942}"/>
                    </a:ext>
                  </a:extLst>
                </p:cNvPr>
                <p:cNvSpPr>
                  <a:spLocks noChangeArrowheads="1"/>
                </p:cNvSpPr>
                <p:nvPr/>
              </p:nvSpPr>
              <p:spPr bwMode="auto">
                <a:xfrm rot="-5400000">
                  <a:off x="-46" y="509"/>
                  <a:ext cx="326"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26695" name="Group 189">
                  <a:extLst>
                    <a:ext uri="{FF2B5EF4-FFF2-40B4-BE49-F238E27FC236}">
                      <a16:creationId xmlns:a16="http://schemas.microsoft.com/office/drawing/2014/main" id="{F4ADC987-8EF0-06CD-A115-CA6DC366A945}"/>
                    </a:ext>
                  </a:extLst>
                </p:cNvPr>
                <p:cNvGrpSpPr>
                  <a:grpSpLocks/>
                </p:cNvGrpSpPr>
                <p:nvPr/>
              </p:nvGrpSpPr>
              <p:grpSpPr bwMode="auto">
                <a:xfrm>
                  <a:off x="0" y="192"/>
                  <a:ext cx="227" cy="70"/>
                  <a:chOff x="0" y="0"/>
                  <a:chExt cx="227" cy="70"/>
                </a:xfrm>
              </p:grpSpPr>
              <p:sp>
                <p:nvSpPr>
                  <p:cNvPr id="26698" name="Line 190">
                    <a:extLst>
                      <a:ext uri="{FF2B5EF4-FFF2-40B4-BE49-F238E27FC236}">
                        <a16:creationId xmlns:a16="http://schemas.microsoft.com/office/drawing/2014/main" id="{2DED7274-C706-D867-93CB-9C33F6D96CEC}"/>
                      </a:ext>
                    </a:extLst>
                  </p:cNvPr>
                  <p:cNvSpPr>
                    <a:spLocks noChangeShapeType="1"/>
                  </p:cNvSpPr>
                  <p:nvPr/>
                </p:nvSpPr>
                <p:spPr bwMode="auto">
                  <a:xfrm>
                    <a:off x="0" y="0"/>
                    <a:ext cx="22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9" name="Line 191">
                    <a:extLst>
                      <a:ext uri="{FF2B5EF4-FFF2-40B4-BE49-F238E27FC236}">
                        <a16:creationId xmlns:a16="http://schemas.microsoft.com/office/drawing/2014/main" id="{1383B8AF-18B7-FC54-7715-CDE213F5B494}"/>
                      </a:ext>
                    </a:extLst>
                  </p:cNvPr>
                  <p:cNvSpPr>
                    <a:spLocks noChangeShapeType="1"/>
                  </p:cNvSpPr>
                  <p:nvPr/>
                </p:nvSpPr>
                <p:spPr bwMode="auto">
                  <a:xfrm>
                    <a:off x="48" y="70"/>
                    <a:ext cx="14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96" name="Line 192">
                  <a:extLst>
                    <a:ext uri="{FF2B5EF4-FFF2-40B4-BE49-F238E27FC236}">
                      <a16:creationId xmlns:a16="http://schemas.microsoft.com/office/drawing/2014/main" id="{9B3F4216-1DE3-C867-B38B-D0ECAEABBDA1}"/>
                    </a:ext>
                  </a:extLst>
                </p:cNvPr>
                <p:cNvSpPr>
                  <a:spLocks noChangeShapeType="1"/>
                </p:cNvSpPr>
                <p:nvPr/>
              </p:nvSpPr>
              <p:spPr bwMode="auto">
                <a:xfrm>
                  <a:off x="119" y="262"/>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97" name="Line 193">
                  <a:extLst>
                    <a:ext uri="{FF2B5EF4-FFF2-40B4-BE49-F238E27FC236}">
                      <a16:creationId xmlns:a16="http://schemas.microsoft.com/office/drawing/2014/main" id="{EED2E48F-4541-CB61-26A0-DCCA450F2CC5}"/>
                    </a:ext>
                  </a:extLst>
                </p:cNvPr>
                <p:cNvSpPr>
                  <a:spLocks noChangeShapeType="1"/>
                </p:cNvSpPr>
                <p:nvPr/>
              </p:nvSpPr>
              <p:spPr bwMode="auto">
                <a:xfrm>
                  <a:off x="119" y="720"/>
                  <a:ext cx="0" cy="1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84" name="Line 194">
                <a:extLst>
                  <a:ext uri="{FF2B5EF4-FFF2-40B4-BE49-F238E27FC236}">
                    <a16:creationId xmlns:a16="http://schemas.microsoft.com/office/drawing/2014/main" id="{A772DC7A-3CDB-9539-65B8-5EF16C9A3991}"/>
                  </a:ext>
                </a:extLst>
              </p:cNvPr>
              <p:cNvSpPr>
                <a:spLocks noChangeShapeType="1"/>
              </p:cNvSpPr>
              <p:nvPr/>
            </p:nvSpPr>
            <p:spPr bwMode="auto">
              <a:xfrm flipH="1">
                <a:off x="432" y="342"/>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5" name="Rectangle 195">
                <a:extLst>
                  <a:ext uri="{FF2B5EF4-FFF2-40B4-BE49-F238E27FC236}">
                    <a16:creationId xmlns:a16="http://schemas.microsoft.com/office/drawing/2014/main" id="{352DAE47-9349-3C8D-5EEF-4D2ED2535E0C}"/>
                  </a:ext>
                </a:extLst>
              </p:cNvPr>
              <p:cNvSpPr>
                <a:spLocks noChangeArrowheads="1"/>
              </p:cNvSpPr>
              <p:nvPr/>
            </p:nvSpPr>
            <p:spPr bwMode="auto">
              <a:xfrm rot="-5400000">
                <a:off x="270" y="697"/>
                <a:ext cx="326" cy="91"/>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86" name="Line 196">
                <a:extLst>
                  <a:ext uri="{FF2B5EF4-FFF2-40B4-BE49-F238E27FC236}">
                    <a16:creationId xmlns:a16="http://schemas.microsoft.com/office/drawing/2014/main" id="{73FD176D-4995-F801-D7AE-8DB441D17FF2}"/>
                  </a:ext>
                </a:extLst>
              </p:cNvPr>
              <p:cNvSpPr>
                <a:spLocks noChangeShapeType="1"/>
              </p:cNvSpPr>
              <p:nvPr/>
            </p:nvSpPr>
            <p:spPr bwMode="auto">
              <a:xfrm>
                <a:off x="432" y="918"/>
                <a:ext cx="0" cy="28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87" name="Rectangle 197">
                <a:extLst>
                  <a:ext uri="{FF2B5EF4-FFF2-40B4-BE49-F238E27FC236}">
                    <a16:creationId xmlns:a16="http://schemas.microsoft.com/office/drawing/2014/main" id="{F5A3B98A-29AA-71F7-C87F-9364379872D5}"/>
                  </a:ext>
                </a:extLst>
              </p:cNvPr>
              <p:cNvSpPr>
                <a:spLocks noChangeArrowheads="1"/>
              </p:cNvSpPr>
              <p:nvPr/>
            </p:nvSpPr>
            <p:spPr bwMode="auto">
              <a:xfrm>
                <a:off x="18" y="582"/>
                <a:ext cx="36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5</a:t>
                </a:r>
                <a:r>
                  <a:rPr lang="en-US" altLang="zh-CN" sz="1800">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sp>
            <p:nvSpPr>
              <p:cNvPr id="26688" name="Rectangle 198">
                <a:extLst>
                  <a:ext uri="{FF2B5EF4-FFF2-40B4-BE49-F238E27FC236}">
                    <a16:creationId xmlns:a16="http://schemas.microsoft.com/office/drawing/2014/main" id="{B0304DD8-3BE0-BA1A-B84B-A0C2F9564EBB}"/>
                  </a:ext>
                </a:extLst>
              </p:cNvPr>
              <p:cNvSpPr>
                <a:spLocks noChangeArrowheads="1"/>
              </p:cNvSpPr>
              <p:nvPr/>
            </p:nvSpPr>
            <p:spPr bwMode="auto">
              <a:xfrm>
                <a:off x="642" y="726"/>
                <a:ext cx="36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1</a:t>
                </a:r>
                <a:r>
                  <a:rPr lang="en-US" altLang="zh-CN" sz="1800">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sp>
            <p:nvSpPr>
              <p:cNvPr id="26689" name="Rectangle 199">
                <a:extLst>
                  <a:ext uri="{FF2B5EF4-FFF2-40B4-BE49-F238E27FC236}">
                    <a16:creationId xmlns:a16="http://schemas.microsoft.com/office/drawing/2014/main" id="{C8F7DDA4-2E17-3697-F685-50ACA5412DCC}"/>
                  </a:ext>
                </a:extLst>
              </p:cNvPr>
              <p:cNvSpPr>
                <a:spLocks noChangeArrowheads="1"/>
              </p:cNvSpPr>
              <p:nvPr/>
            </p:nvSpPr>
            <p:spPr bwMode="auto">
              <a:xfrm>
                <a:off x="1842" y="726"/>
                <a:ext cx="36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1</a:t>
                </a:r>
                <a:r>
                  <a:rPr lang="en-US" altLang="zh-CN" sz="1800">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sp>
            <p:nvSpPr>
              <p:cNvPr id="26690" name="Rectangle 200">
                <a:extLst>
                  <a:ext uri="{FF2B5EF4-FFF2-40B4-BE49-F238E27FC236}">
                    <a16:creationId xmlns:a16="http://schemas.microsoft.com/office/drawing/2014/main" id="{52C1F24D-2FAF-3351-3876-D4AE81E35609}"/>
                  </a:ext>
                </a:extLst>
              </p:cNvPr>
              <p:cNvSpPr>
                <a:spLocks noChangeArrowheads="1"/>
              </p:cNvSpPr>
              <p:nvPr/>
            </p:nvSpPr>
            <p:spPr bwMode="auto">
              <a:xfrm>
                <a:off x="2507" y="582"/>
                <a:ext cx="363"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5</a:t>
                </a:r>
                <a:r>
                  <a:rPr lang="en-US" altLang="zh-CN" sz="1800">
                    <a:latin typeface="Times New Roman" panose="02020603050405020304" pitchFamily="18" charset="0"/>
                    <a:sym typeface="Symbol" panose="05050102010706020507" pitchFamily="18" charset="2"/>
                  </a:rPr>
                  <a:t></a:t>
                </a:r>
                <a:endParaRPr lang="en-US" altLang="zh-CN" sz="1800">
                  <a:latin typeface="Times New Roman" panose="02020603050405020304" pitchFamily="18" charset="0"/>
                </a:endParaRPr>
              </a:p>
            </p:txBody>
          </p:sp>
          <p:sp>
            <p:nvSpPr>
              <p:cNvPr id="26691" name="Rectangle 201">
                <a:extLst>
                  <a:ext uri="{FF2B5EF4-FFF2-40B4-BE49-F238E27FC236}">
                    <a16:creationId xmlns:a16="http://schemas.microsoft.com/office/drawing/2014/main" id="{208A1D52-B6C5-A1DA-DE4C-98065FF78D55}"/>
                  </a:ext>
                </a:extLst>
              </p:cNvPr>
              <p:cNvSpPr>
                <a:spLocks noChangeArrowheads="1"/>
              </p:cNvSpPr>
              <p:nvPr/>
            </p:nvSpPr>
            <p:spPr bwMode="auto">
              <a:xfrm>
                <a:off x="546" y="438"/>
                <a:ext cx="355"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6V</a:t>
                </a:r>
              </a:p>
            </p:txBody>
          </p:sp>
          <p:sp>
            <p:nvSpPr>
              <p:cNvPr id="26692" name="Rectangle 202">
                <a:extLst>
                  <a:ext uri="{FF2B5EF4-FFF2-40B4-BE49-F238E27FC236}">
                    <a16:creationId xmlns:a16="http://schemas.microsoft.com/office/drawing/2014/main" id="{E4B3D4C4-DB9D-C4A5-26E8-ED062705FD6E}"/>
                  </a:ext>
                </a:extLst>
              </p:cNvPr>
              <p:cNvSpPr>
                <a:spLocks noChangeArrowheads="1"/>
              </p:cNvSpPr>
              <p:nvPr/>
            </p:nvSpPr>
            <p:spPr bwMode="auto">
              <a:xfrm>
                <a:off x="1944" y="390"/>
                <a:ext cx="442" cy="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1800">
                    <a:latin typeface="Times New Roman" panose="02020603050405020304" pitchFamily="18" charset="0"/>
                  </a:rPr>
                  <a:t>12V</a:t>
                </a:r>
              </a:p>
            </p:txBody>
          </p:sp>
        </p:grpSp>
      </p:grpSp>
      <p:grpSp>
        <p:nvGrpSpPr>
          <p:cNvPr id="26631" name="组合 4">
            <a:extLst>
              <a:ext uri="{FF2B5EF4-FFF2-40B4-BE49-F238E27FC236}">
                <a16:creationId xmlns:a16="http://schemas.microsoft.com/office/drawing/2014/main" id="{48B32934-6D7C-F679-6BA5-4BD085C93E71}"/>
              </a:ext>
            </a:extLst>
          </p:cNvPr>
          <p:cNvGrpSpPr>
            <a:grpSpLocks/>
          </p:cNvGrpSpPr>
          <p:nvPr/>
        </p:nvGrpSpPr>
        <p:grpSpPr bwMode="auto">
          <a:xfrm>
            <a:off x="963613" y="1666875"/>
            <a:ext cx="3608387" cy="2986088"/>
            <a:chOff x="508000" y="1738313"/>
            <a:chExt cx="4035425" cy="3059112"/>
          </a:xfrm>
        </p:grpSpPr>
        <p:sp>
          <p:nvSpPr>
            <p:cNvPr id="26634" name="Oval 90">
              <a:extLst>
                <a:ext uri="{FF2B5EF4-FFF2-40B4-BE49-F238E27FC236}">
                  <a16:creationId xmlns:a16="http://schemas.microsoft.com/office/drawing/2014/main" id="{696B65CB-9A20-E848-17F6-3DFF12874837}"/>
                </a:ext>
              </a:extLst>
            </p:cNvPr>
            <p:cNvSpPr>
              <a:spLocks noChangeArrowheads="1"/>
            </p:cNvSpPr>
            <p:nvPr/>
          </p:nvSpPr>
          <p:spPr bwMode="auto">
            <a:xfrm>
              <a:off x="1042988" y="2409825"/>
              <a:ext cx="2376487" cy="2387600"/>
            </a:xfrm>
            <a:prstGeom prst="ellipse">
              <a:avLst/>
            </a:prstGeom>
            <a:noFill/>
            <a:ln w="38100">
              <a:solidFill>
                <a:srgbClr val="FF0000"/>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grpSp>
          <p:nvGrpSpPr>
            <p:cNvPr id="26635" name="Group 209">
              <a:extLst>
                <a:ext uri="{FF2B5EF4-FFF2-40B4-BE49-F238E27FC236}">
                  <a16:creationId xmlns:a16="http://schemas.microsoft.com/office/drawing/2014/main" id="{13DD07D1-E287-76D3-A4B6-EDEC24C30741}"/>
                </a:ext>
              </a:extLst>
            </p:cNvPr>
            <p:cNvGrpSpPr>
              <a:grpSpLocks/>
            </p:cNvGrpSpPr>
            <p:nvPr/>
          </p:nvGrpSpPr>
          <p:grpSpPr bwMode="auto">
            <a:xfrm>
              <a:off x="508000" y="2195513"/>
              <a:ext cx="2620963" cy="2373312"/>
              <a:chOff x="0" y="0"/>
              <a:chExt cx="1891" cy="1609"/>
            </a:xfrm>
          </p:grpSpPr>
          <p:sp>
            <p:nvSpPr>
              <p:cNvPr id="26637" name="AutoShape 93">
                <a:extLst>
                  <a:ext uri="{FF2B5EF4-FFF2-40B4-BE49-F238E27FC236}">
                    <a16:creationId xmlns:a16="http://schemas.microsoft.com/office/drawing/2014/main" id="{4C76ADA9-443B-2254-A883-64B28DE87D83}"/>
                  </a:ext>
                </a:extLst>
              </p:cNvPr>
              <p:cNvSpPr>
                <a:spLocks noChangeArrowheads="1"/>
              </p:cNvSpPr>
              <p:nvPr/>
            </p:nvSpPr>
            <p:spPr bwMode="auto">
              <a:xfrm>
                <a:off x="605" y="358"/>
                <a:ext cx="1058" cy="782"/>
              </a:xfrm>
              <a:prstGeom prst="flowChartExtra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useBgFill="1">
            <p:nvSpPr>
              <p:cNvPr id="26638" name="Rectangle 94">
                <a:extLst>
                  <a:ext uri="{FF2B5EF4-FFF2-40B4-BE49-F238E27FC236}">
                    <a16:creationId xmlns:a16="http://schemas.microsoft.com/office/drawing/2014/main" id="{B4232E60-4958-A463-A21E-4344D4CF5B50}"/>
                  </a:ext>
                </a:extLst>
              </p:cNvPr>
              <p:cNvSpPr>
                <a:spLocks noChangeArrowheads="1"/>
              </p:cNvSpPr>
              <p:nvPr/>
            </p:nvSpPr>
            <p:spPr bwMode="auto">
              <a:xfrm>
                <a:off x="1008" y="1091"/>
                <a:ext cx="303" cy="98"/>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useBgFill="1">
            <p:nvSpPr>
              <p:cNvPr id="26639" name="Rectangle 95">
                <a:extLst>
                  <a:ext uri="{FF2B5EF4-FFF2-40B4-BE49-F238E27FC236}">
                    <a16:creationId xmlns:a16="http://schemas.microsoft.com/office/drawing/2014/main" id="{1D725C90-A88D-34E6-B9EE-6E7B5D3FC1E7}"/>
                  </a:ext>
                </a:extLst>
              </p:cNvPr>
              <p:cNvSpPr>
                <a:spLocks noChangeArrowheads="1"/>
              </p:cNvSpPr>
              <p:nvPr/>
            </p:nvSpPr>
            <p:spPr bwMode="auto">
              <a:xfrm rot="3259040">
                <a:off x="1214" y="650"/>
                <a:ext cx="294" cy="1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useBgFill="1">
            <p:nvSpPr>
              <p:cNvPr id="26640" name="Rectangle 96">
                <a:extLst>
                  <a:ext uri="{FF2B5EF4-FFF2-40B4-BE49-F238E27FC236}">
                    <a16:creationId xmlns:a16="http://schemas.microsoft.com/office/drawing/2014/main" id="{3F46B870-F3CA-6F90-0515-7C9405F847AC}"/>
                  </a:ext>
                </a:extLst>
              </p:cNvPr>
              <p:cNvSpPr>
                <a:spLocks noChangeArrowheads="1"/>
              </p:cNvSpPr>
              <p:nvPr/>
            </p:nvSpPr>
            <p:spPr bwMode="auto">
              <a:xfrm rot="-3187806">
                <a:off x="708" y="697"/>
                <a:ext cx="293" cy="1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41" name="Line 97">
                <a:extLst>
                  <a:ext uri="{FF2B5EF4-FFF2-40B4-BE49-F238E27FC236}">
                    <a16:creationId xmlns:a16="http://schemas.microsoft.com/office/drawing/2014/main" id="{E4015CDD-7D42-ADA4-287F-348264ADEEAF}"/>
                  </a:ext>
                </a:extLst>
              </p:cNvPr>
              <p:cNvSpPr>
                <a:spLocks noChangeShapeType="1"/>
              </p:cNvSpPr>
              <p:nvPr/>
            </p:nvSpPr>
            <p:spPr bwMode="auto">
              <a:xfrm>
                <a:off x="50" y="358"/>
                <a:ext cx="110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42" name="Line 98">
                <a:extLst>
                  <a:ext uri="{FF2B5EF4-FFF2-40B4-BE49-F238E27FC236}">
                    <a16:creationId xmlns:a16="http://schemas.microsoft.com/office/drawing/2014/main" id="{4AB5BDBD-28AF-B71A-ED56-B13F2B26CE50}"/>
                  </a:ext>
                </a:extLst>
              </p:cNvPr>
              <p:cNvSpPr>
                <a:spLocks noChangeShapeType="1"/>
              </p:cNvSpPr>
              <p:nvPr/>
            </p:nvSpPr>
            <p:spPr bwMode="auto">
              <a:xfrm>
                <a:off x="50" y="1140"/>
                <a:ext cx="555"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43" name="Line 99">
                <a:extLst>
                  <a:ext uri="{FF2B5EF4-FFF2-40B4-BE49-F238E27FC236}">
                    <a16:creationId xmlns:a16="http://schemas.microsoft.com/office/drawing/2014/main" id="{696EC4D4-50A0-1028-205C-4869FF15B344}"/>
                  </a:ext>
                </a:extLst>
              </p:cNvPr>
              <p:cNvSpPr>
                <a:spLocks noChangeShapeType="1"/>
              </p:cNvSpPr>
              <p:nvPr/>
            </p:nvSpPr>
            <p:spPr bwMode="auto">
              <a:xfrm>
                <a:off x="1663" y="1140"/>
                <a:ext cx="0" cy="4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44" name="Line 100">
                <a:extLst>
                  <a:ext uri="{FF2B5EF4-FFF2-40B4-BE49-F238E27FC236}">
                    <a16:creationId xmlns:a16="http://schemas.microsoft.com/office/drawing/2014/main" id="{82BFF090-10A9-2246-162F-21CB5894AF54}"/>
                  </a:ext>
                </a:extLst>
              </p:cNvPr>
              <p:cNvSpPr>
                <a:spLocks noChangeShapeType="1"/>
              </p:cNvSpPr>
              <p:nvPr/>
            </p:nvSpPr>
            <p:spPr bwMode="auto">
              <a:xfrm>
                <a:off x="50" y="1580"/>
                <a:ext cx="161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45" name="Oval 101">
                <a:extLst>
                  <a:ext uri="{FF2B5EF4-FFF2-40B4-BE49-F238E27FC236}">
                    <a16:creationId xmlns:a16="http://schemas.microsoft.com/office/drawing/2014/main" id="{33FF934F-BDA8-35C8-B43C-31D3D5C6CA13}"/>
                  </a:ext>
                </a:extLst>
              </p:cNvPr>
              <p:cNvSpPr>
                <a:spLocks noChangeArrowheads="1"/>
              </p:cNvSpPr>
              <p:nvPr/>
            </p:nvSpPr>
            <p:spPr bwMode="auto">
              <a:xfrm>
                <a:off x="0" y="1555"/>
                <a:ext cx="54" cy="5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46" name="Oval 102">
                <a:extLst>
                  <a:ext uri="{FF2B5EF4-FFF2-40B4-BE49-F238E27FC236}">
                    <a16:creationId xmlns:a16="http://schemas.microsoft.com/office/drawing/2014/main" id="{155E081F-23B0-0877-057D-1640CCE6F1C1}"/>
                  </a:ext>
                </a:extLst>
              </p:cNvPr>
              <p:cNvSpPr>
                <a:spLocks noChangeArrowheads="1"/>
              </p:cNvSpPr>
              <p:nvPr/>
            </p:nvSpPr>
            <p:spPr bwMode="auto">
              <a:xfrm>
                <a:off x="0" y="1116"/>
                <a:ext cx="54" cy="5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47" name="Oval 103">
                <a:extLst>
                  <a:ext uri="{FF2B5EF4-FFF2-40B4-BE49-F238E27FC236}">
                    <a16:creationId xmlns:a16="http://schemas.microsoft.com/office/drawing/2014/main" id="{1E972CFE-EF2A-4E20-10F9-3320B6F91295}"/>
                  </a:ext>
                </a:extLst>
              </p:cNvPr>
              <p:cNvSpPr>
                <a:spLocks noChangeArrowheads="1"/>
              </p:cNvSpPr>
              <p:nvPr/>
            </p:nvSpPr>
            <p:spPr bwMode="auto">
              <a:xfrm>
                <a:off x="0" y="332"/>
                <a:ext cx="54" cy="5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1800">
                  <a:latin typeface="Times New Roman" panose="02020603050405020304" pitchFamily="18" charset="0"/>
                </a:endParaRPr>
              </a:p>
            </p:txBody>
          </p:sp>
          <p:sp>
            <p:nvSpPr>
              <p:cNvPr id="26648" name="Rectangle 110">
                <a:extLst>
                  <a:ext uri="{FF2B5EF4-FFF2-40B4-BE49-F238E27FC236}">
                    <a16:creationId xmlns:a16="http://schemas.microsoft.com/office/drawing/2014/main" id="{991B6639-5143-86D2-C7AC-2BD90A8FE97E}"/>
                  </a:ext>
                </a:extLst>
              </p:cNvPr>
              <p:cNvSpPr>
                <a:spLocks noChangeArrowheads="1"/>
              </p:cNvSpPr>
              <p:nvPr/>
            </p:nvSpPr>
            <p:spPr bwMode="auto">
              <a:xfrm>
                <a:off x="127" y="0"/>
                <a:ext cx="32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FF0000"/>
                    </a:solidFill>
                    <a:latin typeface="Times New Roman" panose="02020603050405020304" pitchFamily="18" charset="0"/>
                  </a:rPr>
                  <a:t>I</a:t>
                </a:r>
                <a:r>
                  <a:rPr lang="en-US" altLang="zh-CN" sz="1800" baseline="-25000">
                    <a:solidFill>
                      <a:srgbClr val="FF0000"/>
                    </a:solidFill>
                    <a:latin typeface="Times New Roman" panose="02020603050405020304" pitchFamily="18" charset="0"/>
                  </a:rPr>
                  <a:t>A</a:t>
                </a:r>
              </a:p>
            </p:txBody>
          </p:sp>
          <p:sp>
            <p:nvSpPr>
              <p:cNvPr id="26649" name="Rectangle 112">
                <a:extLst>
                  <a:ext uri="{FF2B5EF4-FFF2-40B4-BE49-F238E27FC236}">
                    <a16:creationId xmlns:a16="http://schemas.microsoft.com/office/drawing/2014/main" id="{E874A191-597A-6F3B-EC00-3EE925860DC2}"/>
                  </a:ext>
                </a:extLst>
              </p:cNvPr>
              <p:cNvSpPr>
                <a:spLocks noChangeArrowheads="1"/>
              </p:cNvSpPr>
              <p:nvPr/>
            </p:nvSpPr>
            <p:spPr bwMode="auto">
              <a:xfrm>
                <a:off x="85" y="1245"/>
                <a:ext cx="321"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FF0000"/>
                    </a:solidFill>
                    <a:latin typeface="Times New Roman" panose="02020603050405020304" pitchFamily="18" charset="0"/>
                  </a:rPr>
                  <a:t>I</a:t>
                </a:r>
                <a:r>
                  <a:rPr lang="en-US" altLang="zh-CN" sz="1800" baseline="-25000">
                    <a:solidFill>
                      <a:srgbClr val="FF0000"/>
                    </a:solidFill>
                    <a:latin typeface="Times New Roman" panose="02020603050405020304" pitchFamily="18" charset="0"/>
                  </a:rPr>
                  <a:t>B</a:t>
                </a:r>
              </a:p>
            </p:txBody>
          </p:sp>
          <p:sp>
            <p:nvSpPr>
              <p:cNvPr id="26650" name="Rectangle 113">
                <a:extLst>
                  <a:ext uri="{FF2B5EF4-FFF2-40B4-BE49-F238E27FC236}">
                    <a16:creationId xmlns:a16="http://schemas.microsoft.com/office/drawing/2014/main" id="{2B9EC08F-ADE7-D492-7B44-F4843CDB4A63}"/>
                  </a:ext>
                </a:extLst>
              </p:cNvPr>
              <p:cNvSpPr>
                <a:spLocks noChangeArrowheads="1"/>
              </p:cNvSpPr>
              <p:nvPr/>
            </p:nvSpPr>
            <p:spPr bwMode="auto">
              <a:xfrm>
                <a:off x="420" y="433"/>
                <a:ext cx="422"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latin typeface="Times New Roman" panose="02020603050405020304" pitchFamily="18" charset="0"/>
                  </a:rPr>
                  <a:t>I</a:t>
                </a:r>
                <a:r>
                  <a:rPr lang="en-US" altLang="zh-CN" sz="1800" baseline="-25000">
                    <a:latin typeface="Times New Roman" panose="02020603050405020304" pitchFamily="18" charset="0"/>
                  </a:rPr>
                  <a:t>CA</a:t>
                </a:r>
              </a:p>
            </p:txBody>
          </p:sp>
          <p:sp>
            <p:nvSpPr>
              <p:cNvPr id="26651" name="Rectangle 114">
                <a:extLst>
                  <a:ext uri="{FF2B5EF4-FFF2-40B4-BE49-F238E27FC236}">
                    <a16:creationId xmlns:a16="http://schemas.microsoft.com/office/drawing/2014/main" id="{04C6C66C-24A5-75FB-9199-FD6B34F5A922}"/>
                  </a:ext>
                </a:extLst>
              </p:cNvPr>
              <p:cNvSpPr>
                <a:spLocks noChangeArrowheads="1"/>
              </p:cNvSpPr>
              <p:nvPr/>
            </p:nvSpPr>
            <p:spPr bwMode="auto">
              <a:xfrm>
                <a:off x="993" y="1188"/>
                <a:ext cx="4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latin typeface="Times New Roman" panose="02020603050405020304" pitchFamily="18" charset="0"/>
                  </a:rPr>
                  <a:t>I</a:t>
                </a:r>
                <a:r>
                  <a:rPr lang="en-US" altLang="zh-CN" sz="1800" baseline="-25000">
                    <a:latin typeface="Times New Roman" panose="02020603050405020304" pitchFamily="18" charset="0"/>
                  </a:rPr>
                  <a:t>BC</a:t>
                </a:r>
              </a:p>
            </p:txBody>
          </p:sp>
          <p:sp>
            <p:nvSpPr>
              <p:cNvPr id="26652" name="Rectangle 115">
                <a:extLst>
                  <a:ext uri="{FF2B5EF4-FFF2-40B4-BE49-F238E27FC236}">
                    <a16:creationId xmlns:a16="http://schemas.microsoft.com/office/drawing/2014/main" id="{13B7F087-88B5-32B4-7CA6-53FD8AFD747A}"/>
                  </a:ext>
                </a:extLst>
              </p:cNvPr>
              <p:cNvSpPr>
                <a:spLocks noChangeArrowheads="1"/>
              </p:cNvSpPr>
              <p:nvPr/>
            </p:nvSpPr>
            <p:spPr bwMode="auto">
              <a:xfrm>
                <a:off x="1411" y="460"/>
                <a:ext cx="4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latin typeface="Times New Roman" panose="02020603050405020304" pitchFamily="18" charset="0"/>
                  </a:rPr>
                  <a:t>I</a:t>
                </a:r>
                <a:r>
                  <a:rPr lang="en-US" altLang="zh-CN" sz="1800" baseline="-25000">
                    <a:latin typeface="Times New Roman" panose="02020603050405020304" pitchFamily="18" charset="0"/>
                  </a:rPr>
                  <a:t>AB</a:t>
                </a:r>
              </a:p>
            </p:txBody>
          </p:sp>
          <p:sp>
            <p:nvSpPr>
              <p:cNvPr id="26653" name="Text Box 116">
                <a:extLst>
                  <a:ext uri="{FF2B5EF4-FFF2-40B4-BE49-F238E27FC236}">
                    <a16:creationId xmlns:a16="http://schemas.microsoft.com/office/drawing/2014/main" id="{3ECE346D-8BB8-04BE-8607-F001853DBF87}"/>
                  </a:ext>
                </a:extLst>
              </p:cNvPr>
              <p:cNvSpPr txBox="1">
                <a:spLocks noChangeArrowheads="1"/>
              </p:cNvSpPr>
              <p:nvPr/>
            </p:nvSpPr>
            <p:spPr bwMode="auto">
              <a:xfrm>
                <a:off x="1024" y="124"/>
                <a:ext cx="400"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latin typeface="Times New Roman" panose="02020603050405020304" pitchFamily="18" charset="0"/>
                  </a:rPr>
                  <a:t>A</a:t>
                </a:r>
              </a:p>
            </p:txBody>
          </p:sp>
          <p:sp>
            <p:nvSpPr>
              <p:cNvPr id="26654" name="Text Box 117">
                <a:extLst>
                  <a:ext uri="{FF2B5EF4-FFF2-40B4-BE49-F238E27FC236}">
                    <a16:creationId xmlns:a16="http://schemas.microsoft.com/office/drawing/2014/main" id="{0A62F035-689E-EB0F-3C8E-E1C6BE3252F3}"/>
                  </a:ext>
                </a:extLst>
              </p:cNvPr>
              <p:cNvSpPr txBox="1">
                <a:spLocks noChangeArrowheads="1"/>
              </p:cNvSpPr>
              <p:nvPr/>
            </p:nvSpPr>
            <p:spPr bwMode="auto">
              <a:xfrm>
                <a:off x="503" y="1093"/>
                <a:ext cx="25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latin typeface="Times New Roman" panose="02020603050405020304" pitchFamily="18" charset="0"/>
                  </a:rPr>
                  <a:t>C</a:t>
                </a:r>
              </a:p>
            </p:txBody>
          </p:sp>
          <p:sp>
            <p:nvSpPr>
              <p:cNvPr id="26655" name="Text Box 118">
                <a:extLst>
                  <a:ext uri="{FF2B5EF4-FFF2-40B4-BE49-F238E27FC236}">
                    <a16:creationId xmlns:a16="http://schemas.microsoft.com/office/drawing/2014/main" id="{53933C78-4278-7225-65EF-C2A25CB6C74B}"/>
                  </a:ext>
                </a:extLst>
              </p:cNvPr>
              <p:cNvSpPr txBox="1">
                <a:spLocks noChangeArrowheads="1"/>
              </p:cNvSpPr>
              <p:nvPr/>
            </p:nvSpPr>
            <p:spPr bwMode="auto">
              <a:xfrm>
                <a:off x="1643" y="984"/>
                <a:ext cx="24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a:latin typeface="Times New Roman" panose="02020603050405020304" pitchFamily="18" charset="0"/>
                  </a:rPr>
                  <a:t>B</a:t>
                </a:r>
              </a:p>
            </p:txBody>
          </p:sp>
          <p:sp>
            <p:nvSpPr>
              <p:cNvPr id="26656" name="Line 203">
                <a:extLst>
                  <a:ext uri="{FF2B5EF4-FFF2-40B4-BE49-F238E27FC236}">
                    <a16:creationId xmlns:a16="http://schemas.microsoft.com/office/drawing/2014/main" id="{FC3727F0-191D-5267-1AD4-81C6E12703A9}"/>
                  </a:ext>
                </a:extLst>
              </p:cNvPr>
              <p:cNvSpPr>
                <a:spLocks noChangeShapeType="1"/>
              </p:cNvSpPr>
              <p:nvPr/>
            </p:nvSpPr>
            <p:spPr bwMode="auto">
              <a:xfrm>
                <a:off x="96" y="297"/>
                <a:ext cx="423" cy="0"/>
              </a:xfrm>
              <a:prstGeom prst="line">
                <a:avLst/>
              </a:prstGeom>
              <a:noFill/>
              <a:ln w="38100" cap="sq">
                <a:solidFill>
                  <a:srgbClr val="FF33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7" name="Line 204">
                <a:extLst>
                  <a:ext uri="{FF2B5EF4-FFF2-40B4-BE49-F238E27FC236}">
                    <a16:creationId xmlns:a16="http://schemas.microsoft.com/office/drawing/2014/main" id="{59BDBFA6-17D8-D760-69CA-1AB7DA10054A}"/>
                  </a:ext>
                </a:extLst>
              </p:cNvPr>
              <p:cNvSpPr>
                <a:spLocks noChangeShapeType="1"/>
              </p:cNvSpPr>
              <p:nvPr/>
            </p:nvSpPr>
            <p:spPr bwMode="auto">
              <a:xfrm rot="7834308">
                <a:off x="547" y="697"/>
                <a:ext cx="423" cy="1"/>
              </a:xfrm>
              <a:prstGeom prst="line">
                <a:avLst/>
              </a:prstGeom>
              <a:noFill/>
              <a:ln w="38100" cap="sq">
                <a:solidFill>
                  <a:srgbClr val="FF3300"/>
                </a:solidFill>
                <a:round/>
                <a:headEnd type="triangle" w="med"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8" name="Line 205">
                <a:extLst>
                  <a:ext uri="{FF2B5EF4-FFF2-40B4-BE49-F238E27FC236}">
                    <a16:creationId xmlns:a16="http://schemas.microsoft.com/office/drawing/2014/main" id="{1BE46318-38CD-1BE1-69AD-532CDE92A507}"/>
                  </a:ext>
                </a:extLst>
              </p:cNvPr>
              <p:cNvSpPr>
                <a:spLocks noChangeShapeType="1"/>
              </p:cNvSpPr>
              <p:nvPr/>
            </p:nvSpPr>
            <p:spPr bwMode="auto">
              <a:xfrm>
                <a:off x="66" y="1083"/>
                <a:ext cx="423" cy="0"/>
              </a:xfrm>
              <a:prstGeom prst="line">
                <a:avLst/>
              </a:prstGeom>
              <a:noFill/>
              <a:ln w="38100" cap="sq">
                <a:solidFill>
                  <a:srgbClr val="FF33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59" name="Rectangle 111">
                <a:extLst>
                  <a:ext uri="{FF2B5EF4-FFF2-40B4-BE49-F238E27FC236}">
                    <a16:creationId xmlns:a16="http://schemas.microsoft.com/office/drawing/2014/main" id="{90CFEE45-1E63-CA57-A85D-AF4D910BAE8E}"/>
                  </a:ext>
                </a:extLst>
              </p:cNvPr>
              <p:cNvSpPr>
                <a:spLocks noChangeArrowheads="1"/>
              </p:cNvSpPr>
              <p:nvPr/>
            </p:nvSpPr>
            <p:spPr bwMode="auto">
              <a:xfrm>
                <a:off x="67" y="777"/>
                <a:ext cx="32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1800" i="1">
                    <a:solidFill>
                      <a:srgbClr val="FF0000"/>
                    </a:solidFill>
                    <a:latin typeface="Times New Roman" panose="02020603050405020304" pitchFamily="18" charset="0"/>
                  </a:rPr>
                  <a:t>I</a:t>
                </a:r>
                <a:r>
                  <a:rPr lang="en-US" altLang="zh-CN" sz="1800" baseline="-25000">
                    <a:solidFill>
                      <a:srgbClr val="FF0000"/>
                    </a:solidFill>
                    <a:latin typeface="Times New Roman" panose="02020603050405020304" pitchFamily="18" charset="0"/>
                  </a:rPr>
                  <a:t>C</a:t>
                </a:r>
              </a:p>
            </p:txBody>
          </p:sp>
          <p:sp>
            <p:nvSpPr>
              <p:cNvPr id="26660" name="Line 206">
                <a:extLst>
                  <a:ext uri="{FF2B5EF4-FFF2-40B4-BE49-F238E27FC236}">
                    <a16:creationId xmlns:a16="http://schemas.microsoft.com/office/drawing/2014/main" id="{553F0C40-F736-A41F-425B-FC805EFD7F86}"/>
                  </a:ext>
                </a:extLst>
              </p:cNvPr>
              <p:cNvSpPr>
                <a:spLocks noChangeShapeType="1"/>
              </p:cNvSpPr>
              <p:nvPr/>
            </p:nvSpPr>
            <p:spPr bwMode="auto">
              <a:xfrm>
                <a:off x="75" y="1515"/>
                <a:ext cx="423" cy="0"/>
              </a:xfrm>
              <a:prstGeom prst="line">
                <a:avLst/>
              </a:prstGeom>
              <a:noFill/>
              <a:ln w="38100" cap="sq">
                <a:solidFill>
                  <a:srgbClr val="FF33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1" name="Line 207">
                <a:extLst>
                  <a:ext uri="{FF2B5EF4-FFF2-40B4-BE49-F238E27FC236}">
                    <a16:creationId xmlns:a16="http://schemas.microsoft.com/office/drawing/2014/main" id="{262FB7BE-77C7-9FF7-782E-48914519C9F4}"/>
                  </a:ext>
                </a:extLst>
              </p:cNvPr>
              <p:cNvSpPr>
                <a:spLocks noChangeShapeType="1"/>
              </p:cNvSpPr>
              <p:nvPr/>
            </p:nvSpPr>
            <p:spPr bwMode="auto">
              <a:xfrm rot="3208706">
                <a:off x="1260" y="671"/>
                <a:ext cx="423" cy="1"/>
              </a:xfrm>
              <a:prstGeom prst="line">
                <a:avLst/>
              </a:prstGeom>
              <a:noFill/>
              <a:ln w="38100" cap="sq">
                <a:solidFill>
                  <a:srgbClr val="FF33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662" name="Line 208">
                <a:extLst>
                  <a:ext uri="{FF2B5EF4-FFF2-40B4-BE49-F238E27FC236}">
                    <a16:creationId xmlns:a16="http://schemas.microsoft.com/office/drawing/2014/main" id="{08A2E281-EEE9-687E-DE9F-73DD6219AFC4}"/>
                  </a:ext>
                </a:extLst>
              </p:cNvPr>
              <p:cNvSpPr>
                <a:spLocks noChangeShapeType="1"/>
              </p:cNvSpPr>
              <p:nvPr/>
            </p:nvSpPr>
            <p:spPr bwMode="auto">
              <a:xfrm flipH="1">
                <a:off x="918" y="1239"/>
                <a:ext cx="423" cy="0"/>
              </a:xfrm>
              <a:prstGeom prst="line">
                <a:avLst/>
              </a:prstGeom>
              <a:noFill/>
              <a:ln w="38100" cap="sq">
                <a:solidFill>
                  <a:srgbClr val="FF33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6636" name="AutoShape 9" descr="75%">
              <a:extLst>
                <a:ext uri="{FF2B5EF4-FFF2-40B4-BE49-F238E27FC236}">
                  <a16:creationId xmlns:a16="http://schemas.microsoft.com/office/drawing/2014/main" id="{47AB16C6-B60B-35E4-839E-ABD763E172D7}"/>
                </a:ext>
              </a:extLst>
            </p:cNvPr>
            <p:cNvSpPr>
              <a:spLocks noChangeArrowheads="1"/>
            </p:cNvSpPr>
            <p:nvPr/>
          </p:nvSpPr>
          <p:spPr bwMode="auto">
            <a:xfrm>
              <a:off x="2916238" y="1738313"/>
              <a:ext cx="1627187" cy="457200"/>
            </a:xfrm>
            <a:prstGeom prst="wedgeRoundRectCallout">
              <a:avLst>
                <a:gd name="adj1" fmla="val -69630"/>
                <a:gd name="adj2" fmla="val 170370"/>
                <a:gd name="adj3" fmla="val 16667"/>
              </a:avLst>
            </a:prstGeom>
            <a:blipFill dpi="0" rotWithShape="0">
              <a:blip r:embed="rId3"/>
              <a:srcRect/>
              <a:tile tx="0" ty="0" sx="100000" sy="100000" flip="none" algn="tl"/>
            </a:blipFill>
            <a:ln w="19050">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1800">
                  <a:solidFill>
                    <a:srgbClr val="FF3300"/>
                  </a:solidFill>
                  <a:latin typeface="Times New Roman" panose="02020603050405020304" pitchFamily="18" charset="0"/>
                </a:rPr>
                <a:t>广义结点</a:t>
              </a:r>
              <a:endParaRPr lang="zh-CN" altLang="en-US" sz="1800">
                <a:solidFill>
                  <a:srgbClr val="FF3300"/>
                </a:solidFill>
                <a:latin typeface="Tahoma" panose="020B0604030504040204" pitchFamily="34" charset="0"/>
              </a:endParaRPr>
            </a:p>
          </p:txBody>
        </p:sp>
      </p:grpSp>
      <p:sp>
        <p:nvSpPr>
          <p:cNvPr id="4" name="Text Box 7">
            <a:extLst>
              <a:ext uri="{FF2B5EF4-FFF2-40B4-BE49-F238E27FC236}">
                <a16:creationId xmlns:a16="http://schemas.microsoft.com/office/drawing/2014/main" id="{B7BD299E-A2C7-F505-1E8F-1ACD5576CC87}"/>
              </a:ext>
            </a:extLst>
          </p:cNvPr>
          <p:cNvSpPr txBox="1">
            <a:spLocks noChangeArrowheads="1"/>
          </p:cNvSpPr>
          <p:nvPr/>
        </p:nvSpPr>
        <p:spPr bwMode="auto">
          <a:xfrm>
            <a:off x="357188" y="188913"/>
            <a:ext cx="2846387"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a:solidFill>
                  <a:srgbClr val="C00000"/>
                </a:solidFill>
                <a:latin typeface="Times New Roman" panose="02020603050405020304" pitchFamily="18" charset="0"/>
              </a:rPr>
              <a:t>KCL </a:t>
            </a:r>
            <a:r>
              <a:rPr lang="zh-CN" altLang="en-US" sz="2400">
                <a:latin typeface="Times New Roman" panose="02020603050405020304" pitchFamily="18" charset="0"/>
              </a:rPr>
              <a:t>推广应用</a:t>
            </a:r>
          </a:p>
        </p:txBody>
      </p:sp>
      <p:sp>
        <p:nvSpPr>
          <p:cNvPr id="26704" name="Text Box 15">
            <a:extLst>
              <a:ext uri="{FF2B5EF4-FFF2-40B4-BE49-F238E27FC236}">
                <a16:creationId xmlns:a16="http://schemas.microsoft.com/office/drawing/2014/main" id="{565A7A57-679B-2DCB-FE25-B251222C08E1}"/>
              </a:ext>
            </a:extLst>
          </p:cNvPr>
          <p:cNvSpPr txBox="1">
            <a:spLocks noChangeArrowheads="1"/>
          </p:cNvSpPr>
          <p:nvPr/>
        </p:nvSpPr>
        <p:spPr bwMode="auto">
          <a:xfrm>
            <a:off x="538163" y="5692775"/>
            <a:ext cx="8497887"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prstDash val="dash"/>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200">
                <a:latin typeface="Times New Roman" panose="02020603050405020304" pitchFamily="18" charset="0"/>
              </a:rPr>
              <a:t>可见，在任一瞬间通过任一封闭面的电流的代数和也恒等于零。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626"/>
                                        </p:tgtEl>
                                        <p:attrNameLst>
                                          <p:attrName>style.visibility</p:attrName>
                                        </p:attrNameLst>
                                      </p:cBhvr>
                                      <p:to>
                                        <p:strVal val="visible"/>
                                      </p:to>
                                    </p:set>
                                    <p:animEffect transition="in" filter="wipe(left)">
                                      <p:cBhvr>
                                        <p:cTn id="7" dur="500"/>
                                        <p:tgtEl>
                                          <p:spTgt spid="266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6630"/>
                                        </p:tgtEl>
                                        <p:attrNameLst>
                                          <p:attrName>style.visibility</p:attrName>
                                        </p:attrNameLst>
                                      </p:cBhvr>
                                      <p:to>
                                        <p:strVal val="visible"/>
                                      </p:to>
                                    </p:set>
                                    <p:animEffect transition="in" filter="box(out)">
                                      <p:cBhvr>
                                        <p:cTn id="12" dur="500"/>
                                        <p:tgtEl>
                                          <p:spTgt spid="2663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6632"/>
                                        </p:tgtEl>
                                        <p:attrNameLst>
                                          <p:attrName>style.visibility</p:attrName>
                                        </p:attrNameLst>
                                      </p:cBhvr>
                                      <p:to>
                                        <p:strVal val="visible"/>
                                      </p:to>
                                    </p:set>
                                    <p:animEffect transition="in" filter="wipe(left)">
                                      <p:cBhvr>
                                        <p:cTn id="17" dur="500"/>
                                        <p:tgtEl>
                                          <p:spTgt spid="26632"/>
                                        </p:tgtEl>
                                      </p:cBhvr>
                                    </p:animEffect>
                                  </p:childTnLst>
                                </p:cTn>
                              </p:par>
                            </p:childTnLst>
                          </p:cTn>
                        </p:par>
                        <p:par>
                          <p:cTn id="18" fill="hold" nodeType="afterGroup">
                            <p:stCondLst>
                              <p:cond delay="500"/>
                            </p:stCondLst>
                            <p:childTnLst>
                              <p:par>
                                <p:cTn id="19" presetID="22" presetClass="entr" presetSubtype="1" fill="hold" nodeType="afterEffect">
                                  <p:stCondLst>
                                    <p:cond delay="0"/>
                                  </p:stCondLst>
                                  <p:childTnLst>
                                    <p:set>
                                      <p:cBhvr>
                                        <p:cTn id="20" dur="1" fill="hold">
                                          <p:stCondLst>
                                            <p:cond delay="0"/>
                                          </p:stCondLst>
                                        </p:cTn>
                                        <p:tgtEl>
                                          <p:spTgt spid="26629"/>
                                        </p:tgtEl>
                                        <p:attrNameLst>
                                          <p:attrName>style.visibility</p:attrName>
                                        </p:attrNameLst>
                                      </p:cBhvr>
                                      <p:to>
                                        <p:strVal val="visible"/>
                                      </p:to>
                                    </p:set>
                                    <p:animEffect transition="in" filter="wipe(up)">
                                      <p:cBhvr>
                                        <p:cTn id="21" dur="500"/>
                                        <p:tgtEl>
                                          <p:spTgt spid="26629"/>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3" presetClass="entr" presetSubtype="16" fill="hold" grpId="0" nodeType="clickEffect">
                                  <p:stCondLst>
                                    <p:cond delay="0"/>
                                  </p:stCondLst>
                                  <p:iterate type="lt">
                                    <p:tmPct val="100000"/>
                                  </p:iterate>
                                  <p:childTnLst>
                                    <p:set>
                                      <p:cBhvr>
                                        <p:cTn id="25" dur="1" fill="hold">
                                          <p:stCondLst>
                                            <p:cond delay="0"/>
                                          </p:stCondLst>
                                        </p:cTn>
                                        <p:tgtEl>
                                          <p:spTgt spid="26704"/>
                                        </p:tgtEl>
                                        <p:attrNameLst>
                                          <p:attrName>style.visibility</p:attrName>
                                        </p:attrNameLst>
                                      </p:cBhvr>
                                      <p:to>
                                        <p:strVal val="visible"/>
                                      </p:to>
                                    </p:set>
                                    <p:anim calcmode="lin" valueType="num">
                                      <p:cBhvr>
                                        <p:cTn id="26" dur="75" fill="hold"/>
                                        <p:tgtEl>
                                          <p:spTgt spid="26704"/>
                                        </p:tgtEl>
                                        <p:attrNameLst>
                                          <p:attrName>ppt_w</p:attrName>
                                        </p:attrNameLst>
                                      </p:cBhvr>
                                      <p:tavLst>
                                        <p:tav tm="0">
                                          <p:val>
                                            <p:fltVal val="0"/>
                                          </p:val>
                                        </p:tav>
                                        <p:tav tm="100000">
                                          <p:val>
                                            <p:strVal val="#ppt_w"/>
                                          </p:val>
                                        </p:tav>
                                      </p:tavLst>
                                    </p:anim>
                                    <p:anim calcmode="lin" valueType="num">
                                      <p:cBhvr>
                                        <p:cTn id="27" dur="75" fill="hold"/>
                                        <p:tgtEl>
                                          <p:spTgt spid="26704"/>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626" grpId="0" autoUpdateAnimBg="0"/>
      <p:bldP spid="26630" grpId="0" autoUpdateAnimBg="0"/>
      <p:bldP spid="26632" grpId="0" autoUpdateAnimBg="0"/>
      <p:bldP spid="26704"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Rectangle 60">
            <a:extLst>
              <a:ext uri="{FF2B5EF4-FFF2-40B4-BE49-F238E27FC236}">
                <a16:creationId xmlns:a16="http://schemas.microsoft.com/office/drawing/2014/main" id="{71E1A94A-57D6-C0E0-97E3-E47750AD8F17}"/>
              </a:ext>
            </a:extLst>
          </p:cNvPr>
          <p:cNvSpPr>
            <a:spLocks noChangeArrowheads="1"/>
          </p:cNvSpPr>
          <p:nvPr/>
        </p:nvSpPr>
        <p:spPr bwMode="auto">
          <a:xfrm>
            <a:off x="755650" y="981075"/>
            <a:ext cx="74866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buFontTx/>
              <a:buNone/>
            </a:pPr>
            <a:r>
              <a:rPr lang="zh-CN" altLang="en-US" sz="2400">
                <a:latin typeface="Times New Roman" panose="02020603050405020304" pitchFamily="18" charset="0"/>
              </a:rPr>
              <a:t>      在任一瞬间，从回路中任一点出发，沿回路循行一周，则在这个方向上电位升之和等于电位降之和。</a:t>
            </a:r>
          </a:p>
        </p:txBody>
      </p:sp>
      <p:sp>
        <p:nvSpPr>
          <p:cNvPr id="27655" name="Rectangle 2">
            <a:extLst>
              <a:ext uri="{FF2B5EF4-FFF2-40B4-BE49-F238E27FC236}">
                <a16:creationId xmlns:a16="http://schemas.microsoft.com/office/drawing/2014/main" id="{B93691CA-5878-F7BA-070D-F4EFE52D1EA9}"/>
              </a:ext>
            </a:extLst>
          </p:cNvPr>
          <p:cNvSpPr>
            <a:spLocks noChangeArrowheads="1"/>
          </p:cNvSpPr>
          <p:nvPr/>
        </p:nvSpPr>
        <p:spPr bwMode="auto">
          <a:xfrm>
            <a:off x="755650" y="1989138"/>
            <a:ext cx="7289800" cy="830262"/>
          </a:xfrm>
          <a:prstGeom prst="rect">
            <a:avLst/>
          </a:prstGeom>
          <a:noFill/>
          <a:ln>
            <a:noFill/>
          </a:ln>
        </p:spPr>
        <p:txBody>
          <a:bodyPr>
            <a:spAutoFit/>
          </a:bodyPr>
          <a:lstStyle/>
          <a:p>
            <a:pPr eaLnBrk="1" hangingPunct="1">
              <a:defRPr/>
            </a:pPr>
            <a:r>
              <a:rPr lang="zh-CN" altLang="en-US" sz="2400" dirty="0">
                <a:solidFill>
                  <a:srgbClr val="000099"/>
                </a:solidFill>
                <a:effectLst>
                  <a:outerShdw blurRad="38100" dist="38100" dir="2700000" algn="tl">
                    <a:srgbClr val="C0C0C0"/>
                  </a:outerShdw>
                </a:effectLst>
              </a:rPr>
              <a:t>     在任一瞬间，沿任一回路循行方向，回路中各段电压的代数和恒等于零。</a:t>
            </a:r>
            <a:endParaRPr lang="zh-CN" altLang="en-US" sz="2400" dirty="0">
              <a:solidFill>
                <a:srgbClr val="000099"/>
              </a:solidFill>
              <a:effectLst>
                <a:outerShdw blurRad="38100" dist="38100" dir="2700000" algn="tl">
                  <a:srgbClr val="C0C0C0"/>
                </a:outerShdw>
              </a:effectLst>
              <a:sym typeface="Symbol" pitchFamily="18" charset="2"/>
            </a:endParaRPr>
          </a:p>
        </p:txBody>
      </p:sp>
      <p:sp>
        <p:nvSpPr>
          <p:cNvPr id="27656" name="Rectangle 59">
            <a:extLst>
              <a:ext uri="{FF2B5EF4-FFF2-40B4-BE49-F238E27FC236}">
                <a16:creationId xmlns:a16="http://schemas.microsoft.com/office/drawing/2014/main" id="{411342AF-0F50-8774-A7F2-1573F5EC0948}"/>
              </a:ext>
            </a:extLst>
          </p:cNvPr>
          <p:cNvSpPr>
            <a:spLocks noChangeArrowheads="1"/>
          </p:cNvSpPr>
          <p:nvPr/>
        </p:nvSpPr>
        <p:spPr bwMode="auto">
          <a:xfrm>
            <a:off x="4932363" y="2679700"/>
            <a:ext cx="26670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即</a:t>
            </a:r>
            <a:r>
              <a:rPr lang="zh-CN" altLang="en-US"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sym typeface="Symbol" panose="05050102010706020507" pitchFamily="18" charset="2"/>
              </a:rPr>
              <a:t> </a:t>
            </a:r>
            <a:r>
              <a:rPr lang="en-US" altLang="zh-CN" sz="2400" i="1">
                <a:solidFill>
                  <a:srgbClr val="C00000"/>
                </a:solidFill>
                <a:latin typeface="Times New Roman" panose="02020603050405020304" pitchFamily="18" charset="0"/>
                <a:sym typeface="Symbol" panose="05050102010706020507" pitchFamily="18" charset="2"/>
              </a:rPr>
              <a:t>U</a:t>
            </a:r>
            <a:r>
              <a:rPr lang="en-US" altLang="zh-CN" sz="2400">
                <a:solidFill>
                  <a:srgbClr val="C00000"/>
                </a:solidFill>
                <a:latin typeface="Times New Roman" panose="02020603050405020304" pitchFamily="18" charset="0"/>
                <a:sym typeface="Symbol" panose="05050102010706020507" pitchFamily="18" charset="2"/>
              </a:rPr>
              <a:t> = 0</a:t>
            </a:r>
            <a:endParaRPr lang="en-US" altLang="zh-CN" sz="2400" i="1">
              <a:solidFill>
                <a:srgbClr val="C00000"/>
              </a:solidFill>
              <a:latin typeface="Times New Roman" panose="02020603050405020304" pitchFamily="18" charset="0"/>
              <a:sym typeface="Symbol" panose="05050102010706020507" pitchFamily="18" charset="2"/>
            </a:endParaRPr>
          </a:p>
        </p:txBody>
      </p:sp>
      <p:sp>
        <p:nvSpPr>
          <p:cNvPr id="27661" name="Text Box 7">
            <a:extLst>
              <a:ext uri="{FF2B5EF4-FFF2-40B4-BE49-F238E27FC236}">
                <a16:creationId xmlns:a16="http://schemas.microsoft.com/office/drawing/2014/main" id="{029761CE-AA27-D33A-5F86-090A9D720080}"/>
              </a:ext>
            </a:extLst>
          </p:cNvPr>
          <p:cNvSpPr txBox="1">
            <a:spLocks noChangeArrowheads="1"/>
          </p:cNvSpPr>
          <p:nvPr/>
        </p:nvSpPr>
        <p:spPr bwMode="auto">
          <a:xfrm>
            <a:off x="3924300" y="3284538"/>
            <a:ext cx="482441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solidFill>
                  <a:srgbClr val="6600FF"/>
                </a:solidFill>
                <a:latin typeface="Times New Roman" panose="02020603050405020304" pitchFamily="18" charset="0"/>
              </a:rPr>
              <a:t>　左图中，各电压参考方向均已标出，沿虚线所示循行方向，列出回路 </a:t>
            </a:r>
            <a:r>
              <a:rPr lang="en-US" altLang="zh-CN" sz="2400">
                <a:solidFill>
                  <a:srgbClr val="C00000"/>
                </a:solidFill>
                <a:latin typeface="Times New Roman" panose="02020603050405020304" pitchFamily="18" charset="0"/>
              </a:rPr>
              <a:t>c b d a c </a:t>
            </a:r>
            <a:r>
              <a:rPr lang="en-US" altLang="zh-CN" sz="2400">
                <a:solidFill>
                  <a:srgbClr val="6600FF"/>
                </a:solidFill>
                <a:latin typeface="Times New Roman" panose="02020603050405020304" pitchFamily="18" charset="0"/>
              </a:rPr>
              <a:t>KVL </a:t>
            </a:r>
            <a:r>
              <a:rPr lang="zh-CN" altLang="en-US" sz="2400">
                <a:solidFill>
                  <a:srgbClr val="6600FF"/>
                </a:solidFill>
                <a:latin typeface="Times New Roman" panose="02020603050405020304" pitchFamily="18" charset="0"/>
              </a:rPr>
              <a:t>方程式</a:t>
            </a:r>
            <a:r>
              <a:rPr lang="en-US" altLang="zh-CN" sz="2400">
                <a:solidFill>
                  <a:srgbClr val="6600FF"/>
                </a:solidFill>
                <a:latin typeface="Times New Roman" panose="02020603050405020304" pitchFamily="18" charset="0"/>
              </a:rPr>
              <a:t>,</a:t>
            </a:r>
            <a:r>
              <a:rPr lang="zh-CN" altLang="en-US" sz="2400">
                <a:solidFill>
                  <a:srgbClr val="6600FF"/>
                </a:solidFill>
                <a:latin typeface="Times New Roman" panose="02020603050405020304" pitchFamily="18" charset="0"/>
              </a:rPr>
              <a:t>为</a:t>
            </a:r>
          </a:p>
        </p:txBody>
      </p:sp>
      <p:sp>
        <p:nvSpPr>
          <p:cNvPr id="27662" name="Text Box 8">
            <a:extLst>
              <a:ext uri="{FF2B5EF4-FFF2-40B4-BE49-F238E27FC236}">
                <a16:creationId xmlns:a16="http://schemas.microsoft.com/office/drawing/2014/main" id="{53C3A9EF-EDA7-F17F-310C-6BBB764ADC99}"/>
              </a:ext>
            </a:extLst>
          </p:cNvPr>
          <p:cNvSpPr txBox="1">
            <a:spLocks noChangeArrowheads="1"/>
          </p:cNvSpPr>
          <p:nvPr/>
        </p:nvSpPr>
        <p:spPr bwMode="auto">
          <a:xfrm>
            <a:off x="5114925" y="4633913"/>
            <a:ext cx="3267075"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1 </a:t>
            </a:r>
            <a:r>
              <a:rPr lang="en-US" altLang="zh-CN" sz="2400">
                <a:solidFill>
                  <a:srgbClr val="6600FF"/>
                </a:solidFill>
                <a:latin typeface="Times New Roman" panose="02020603050405020304" pitchFamily="18" charset="0"/>
                <a:ea typeface="隶书" panose="02010509060101010101" pitchFamily="49" charset="-122"/>
              </a:rPr>
              <a:t>–</a:t>
            </a:r>
            <a:r>
              <a:rPr lang="en-US" altLang="zh-CN" sz="2400" baseline="-250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2 </a:t>
            </a:r>
            <a:r>
              <a:rPr lang="en-US" altLang="zh-CN" sz="24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 </a:t>
            </a:r>
            <a:r>
              <a:rPr lang="en-US" altLang="zh-CN" sz="24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3</a:t>
            </a:r>
            <a:r>
              <a:rPr lang="en-US" altLang="zh-CN" sz="2400">
                <a:solidFill>
                  <a:srgbClr val="6600FF"/>
                </a:solidFill>
                <a:latin typeface="Times New Roman" panose="02020603050405020304" pitchFamily="18" charset="0"/>
                <a:ea typeface="隶书" panose="02010509060101010101" pitchFamily="49" charset="-122"/>
              </a:rPr>
              <a:t> = 0</a:t>
            </a:r>
          </a:p>
        </p:txBody>
      </p:sp>
      <p:sp>
        <p:nvSpPr>
          <p:cNvPr id="27663" name="Text Box 9">
            <a:extLst>
              <a:ext uri="{FF2B5EF4-FFF2-40B4-BE49-F238E27FC236}">
                <a16:creationId xmlns:a16="http://schemas.microsoft.com/office/drawing/2014/main" id="{886254E4-4AB1-22CD-5FD4-4967E2927323}"/>
              </a:ext>
            </a:extLst>
          </p:cNvPr>
          <p:cNvSpPr txBox="1">
            <a:spLocks noChangeArrowheads="1"/>
          </p:cNvSpPr>
          <p:nvPr/>
        </p:nvSpPr>
        <p:spPr bwMode="auto">
          <a:xfrm>
            <a:off x="4068763" y="5124450"/>
            <a:ext cx="5040312"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上式也可改写为</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 </a:t>
            </a:r>
            <a:r>
              <a:rPr lang="en-US" altLang="zh-CN" sz="2400">
                <a:solidFill>
                  <a:srgbClr val="6600FF"/>
                </a:solidFill>
                <a:latin typeface="Times New Roman" panose="02020603050405020304" pitchFamily="18" charset="0"/>
                <a:ea typeface="隶书" panose="02010509060101010101" pitchFamily="49" charset="-122"/>
              </a:rPr>
              <a:t>–</a:t>
            </a:r>
            <a:r>
              <a:rPr lang="en-US" altLang="zh-CN" sz="2400" baseline="-250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3</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2 </a:t>
            </a:r>
            <a:r>
              <a:rPr lang="en-US" altLang="zh-CN" sz="24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1</a:t>
            </a:r>
          </a:p>
        </p:txBody>
      </p:sp>
      <p:grpSp>
        <p:nvGrpSpPr>
          <p:cNvPr id="2" name="组合 46">
            <a:extLst>
              <a:ext uri="{FF2B5EF4-FFF2-40B4-BE49-F238E27FC236}">
                <a16:creationId xmlns:a16="http://schemas.microsoft.com/office/drawing/2014/main" id="{1D836F5A-0140-E6E0-81F1-C69C0E7CCCD4}"/>
              </a:ext>
            </a:extLst>
          </p:cNvPr>
          <p:cNvGrpSpPr>
            <a:grpSpLocks/>
          </p:cNvGrpSpPr>
          <p:nvPr/>
        </p:nvGrpSpPr>
        <p:grpSpPr bwMode="auto">
          <a:xfrm>
            <a:off x="414338" y="3257550"/>
            <a:ext cx="3652837" cy="2835275"/>
            <a:chOff x="182984" y="2795381"/>
            <a:chExt cx="3853519" cy="3034968"/>
          </a:xfrm>
        </p:grpSpPr>
        <p:sp>
          <p:nvSpPr>
            <p:cNvPr id="27659" name="Text Box 26">
              <a:extLst>
                <a:ext uri="{FF2B5EF4-FFF2-40B4-BE49-F238E27FC236}">
                  <a16:creationId xmlns:a16="http://schemas.microsoft.com/office/drawing/2014/main" id="{DB919A75-BDB3-9EE0-AFEC-D38BFC8DF8EB}"/>
                </a:ext>
              </a:extLst>
            </p:cNvPr>
            <p:cNvSpPr txBox="1">
              <a:spLocks noChangeArrowheads="1"/>
            </p:cNvSpPr>
            <p:nvPr/>
          </p:nvSpPr>
          <p:spPr bwMode="auto">
            <a:xfrm>
              <a:off x="182984" y="3116057"/>
              <a:ext cx="308720"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CC0000"/>
                  </a:solidFill>
                  <a:latin typeface="Times New Roman" panose="02020603050405020304" pitchFamily="18" charset="0"/>
                </a:rPr>
                <a:t>c</a:t>
              </a:r>
            </a:p>
          </p:txBody>
        </p:sp>
        <p:grpSp>
          <p:nvGrpSpPr>
            <p:cNvPr id="27660" name="组合 45">
              <a:extLst>
                <a:ext uri="{FF2B5EF4-FFF2-40B4-BE49-F238E27FC236}">
                  <a16:creationId xmlns:a16="http://schemas.microsoft.com/office/drawing/2014/main" id="{533BA1EC-8122-7A68-9F6C-93968E5C3A30}"/>
                </a:ext>
              </a:extLst>
            </p:cNvPr>
            <p:cNvGrpSpPr>
              <a:grpSpLocks/>
            </p:cNvGrpSpPr>
            <p:nvPr/>
          </p:nvGrpSpPr>
          <p:grpSpPr bwMode="auto">
            <a:xfrm>
              <a:off x="276225" y="2795381"/>
              <a:ext cx="3760278" cy="3034968"/>
              <a:chOff x="276225" y="2795381"/>
              <a:chExt cx="3760278" cy="3034968"/>
            </a:xfrm>
          </p:grpSpPr>
          <p:sp>
            <p:nvSpPr>
              <p:cNvPr id="3" name="Text Box 6">
                <a:extLst>
                  <a:ext uri="{FF2B5EF4-FFF2-40B4-BE49-F238E27FC236}">
                    <a16:creationId xmlns:a16="http://schemas.microsoft.com/office/drawing/2014/main" id="{0CC213D2-132F-7C9C-2CEE-B032034EA831}"/>
                  </a:ext>
                </a:extLst>
              </p:cNvPr>
              <p:cNvSpPr txBox="1">
                <a:spLocks noChangeArrowheads="1"/>
              </p:cNvSpPr>
              <p:nvPr/>
            </p:nvSpPr>
            <p:spPr bwMode="auto">
              <a:xfrm>
                <a:off x="2975433" y="2795381"/>
                <a:ext cx="381672"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I</a:t>
                </a:r>
                <a:r>
                  <a:rPr lang="en-US" altLang="zh-CN" sz="2000" baseline="-25000">
                    <a:solidFill>
                      <a:srgbClr val="6600FF"/>
                    </a:solidFill>
                    <a:latin typeface="Times New Roman" panose="02020603050405020304" pitchFamily="18" charset="0"/>
                    <a:ea typeface="隶书" panose="02010509060101010101" pitchFamily="49" charset="-122"/>
                  </a:rPr>
                  <a:t>2</a:t>
                </a:r>
                <a:endParaRPr lang="en-US" altLang="zh-CN" sz="2000" i="1">
                  <a:solidFill>
                    <a:srgbClr val="6600FF"/>
                  </a:solidFill>
                  <a:latin typeface="Times New Roman" panose="02020603050405020304" pitchFamily="18" charset="0"/>
                  <a:ea typeface="隶书" panose="02010509060101010101" pitchFamily="49" charset="-122"/>
                </a:endParaRPr>
              </a:p>
            </p:txBody>
          </p:sp>
          <p:sp>
            <p:nvSpPr>
              <p:cNvPr id="4" name="Text Box 24">
                <a:extLst>
                  <a:ext uri="{FF2B5EF4-FFF2-40B4-BE49-F238E27FC236}">
                    <a16:creationId xmlns:a16="http://schemas.microsoft.com/office/drawing/2014/main" id="{B9C2708F-48F0-FE7A-8DD8-1AE643B86D12}"/>
                  </a:ext>
                </a:extLst>
              </p:cNvPr>
              <p:cNvSpPr txBox="1">
                <a:spLocks noChangeArrowheads="1"/>
              </p:cNvSpPr>
              <p:nvPr/>
            </p:nvSpPr>
            <p:spPr bwMode="auto">
              <a:xfrm>
                <a:off x="841833" y="2809669"/>
                <a:ext cx="381672"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I</a:t>
                </a:r>
                <a:r>
                  <a:rPr lang="en-US" altLang="zh-CN" sz="2000" baseline="-25000">
                    <a:solidFill>
                      <a:srgbClr val="6600FF"/>
                    </a:solidFill>
                    <a:latin typeface="Times New Roman" panose="02020603050405020304" pitchFamily="18" charset="0"/>
                    <a:ea typeface="隶书" panose="02010509060101010101" pitchFamily="49" charset="-122"/>
                  </a:rPr>
                  <a:t>1</a:t>
                </a:r>
                <a:endParaRPr lang="en-US" altLang="zh-CN" sz="2000" i="1">
                  <a:solidFill>
                    <a:srgbClr val="6600FF"/>
                  </a:solidFill>
                  <a:latin typeface="Times New Roman" panose="02020603050405020304" pitchFamily="18" charset="0"/>
                  <a:ea typeface="隶书" panose="02010509060101010101" pitchFamily="49" charset="-122"/>
                </a:endParaRPr>
              </a:p>
            </p:txBody>
          </p:sp>
          <p:grpSp>
            <p:nvGrpSpPr>
              <p:cNvPr id="5" name="组合 44">
                <a:extLst>
                  <a:ext uri="{FF2B5EF4-FFF2-40B4-BE49-F238E27FC236}">
                    <a16:creationId xmlns:a16="http://schemas.microsoft.com/office/drawing/2014/main" id="{DE5AEC0A-E294-94AF-FCEC-E6C157E5364C}"/>
                  </a:ext>
                </a:extLst>
              </p:cNvPr>
              <p:cNvGrpSpPr>
                <a:grpSpLocks/>
              </p:cNvGrpSpPr>
              <p:nvPr/>
            </p:nvGrpSpPr>
            <p:grpSpPr bwMode="auto">
              <a:xfrm>
                <a:off x="276225" y="2928731"/>
                <a:ext cx="3760278" cy="2901618"/>
                <a:chOff x="276225" y="2928731"/>
                <a:chExt cx="3760278" cy="2901618"/>
              </a:xfrm>
            </p:grpSpPr>
            <p:grpSp>
              <p:nvGrpSpPr>
                <p:cNvPr id="27664" name="Group 3">
                  <a:extLst>
                    <a:ext uri="{FF2B5EF4-FFF2-40B4-BE49-F238E27FC236}">
                      <a16:creationId xmlns:a16="http://schemas.microsoft.com/office/drawing/2014/main" id="{6A44A5D5-01C9-E038-CD1D-81A088716B6E}"/>
                    </a:ext>
                  </a:extLst>
                </p:cNvPr>
                <p:cNvGrpSpPr>
                  <a:grpSpLocks/>
                </p:cNvGrpSpPr>
                <p:nvPr/>
              </p:nvGrpSpPr>
              <p:grpSpPr bwMode="auto">
                <a:xfrm>
                  <a:off x="1420813" y="4198566"/>
                  <a:ext cx="990600" cy="990600"/>
                  <a:chOff x="0" y="0"/>
                  <a:chExt cx="624" cy="624"/>
                </a:xfrm>
              </p:grpSpPr>
              <p:sp>
                <p:nvSpPr>
                  <p:cNvPr id="27691" name="Oval 4">
                    <a:extLst>
                      <a:ext uri="{FF2B5EF4-FFF2-40B4-BE49-F238E27FC236}">
                        <a16:creationId xmlns:a16="http://schemas.microsoft.com/office/drawing/2014/main" id="{8832E047-E148-F0CF-FA05-F24A8CA57FAC}"/>
                      </a:ext>
                    </a:extLst>
                  </p:cNvPr>
                  <p:cNvSpPr>
                    <a:spLocks noChangeArrowheads="1"/>
                  </p:cNvSpPr>
                  <p:nvPr/>
                </p:nvSpPr>
                <p:spPr bwMode="auto">
                  <a:xfrm>
                    <a:off x="0" y="0"/>
                    <a:ext cx="624" cy="624"/>
                  </a:xfrm>
                  <a:prstGeom prst="ellipse">
                    <a:avLst/>
                  </a:prstGeom>
                  <a:noFill/>
                  <a:ln w="38100">
                    <a:solidFill>
                      <a:schemeClr val="tx1"/>
                    </a:solidFill>
                    <a:prstDash val="dash"/>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 name="Line 5">
                    <a:extLst>
                      <a:ext uri="{FF2B5EF4-FFF2-40B4-BE49-F238E27FC236}">
                        <a16:creationId xmlns:a16="http://schemas.microsoft.com/office/drawing/2014/main" id="{51ED7E87-F4D2-84A4-A636-04F00447C6D7}"/>
                      </a:ext>
                    </a:extLst>
                  </p:cNvPr>
                  <p:cNvSpPr>
                    <a:spLocks noChangeShapeType="1"/>
                  </p:cNvSpPr>
                  <p:nvPr/>
                </p:nvSpPr>
                <p:spPr bwMode="auto">
                  <a:xfrm rot="18955342" flipH="1">
                    <a:off x="24" y="108"/>
                    <a:ext cx="144" cy="3"/>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27665" name="Line 11">
                  <a:extLst>
                    <a:ext uri="{FF2B5EF4-FFF2-40B4-BE49-F238E27FC236}">
                      <a16:creationId xmlns:a16="http://schemas.microsoft.com/office/drawing/2014/main" id="{7BDEB7B3-6B45-6FBE-406A-4DE2AC2699C5}"/>
                    </a:ext>
                  </a:extLst>
                </p:cNvPr>
                <p:cNvSpPr>
                  <a:spLocks noChangeShapeType="1"/>
                </p:cNvSpPr>
                <p:nvPr/>
              </p:nvSpPr>
              <p:spPr bwMode="auto">
                <a:xfrm>
                  <a:off x="506413" y="3360366"/>
                  <a:ext cx="581025" cy="4762"/>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666" name="Text Box 12">
                  <a:extLst>
                    <a:ext uri="{FF2B5EF4-FFF2-40B4-BE49-F238E27FC236}">
                      <a16:creationId xmlns:a16="http://schemas.microsoft.com/office/drawing/2014/main" id="{516D72AF-5C0B-FF67-E711-08426C45D8FC}"/>
                    </a:ext>
                  </a:extLst>
                </p:cNvPr>
                <p:cNvSpPr txBox="1">
                  <a:spLocks noChangeArrowheads="1"/>
                </p:cNvSpPr>
                <p:nvPr/>
              </p:nvSpPr>
              <p:spPr bwMode="auto">
                <a:xfrm>
                  <a:off x="522004" y="3900281"/>
                  <a:ext cx="341879"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27667" name="Text Box 13">
                  <a:extLst>
                    <a:ext uri="{FF2B5EF4-FFF2-40B4-BE49-F238E27FC236}">
                      <a16:creationId xmlns:a16="http://schemas.microsoft.com/office/drawing/2014/main" id="{3129D7AC-A10C-A29C-273F-441365B059BF}"/>
                    </a:ext>
                  </a:extLst>
                </p:cNvPr>
                <p:cNvSpPr txBox="1">
                  <a:spLocks noChangeArrowheads="1"/>
                </p:cNvSpPr>
                <p:nvPr/>
              </p:nvSpPr>
              <p:spPr bwMode="auto">
                <a:xfrm>
                  <a:off x="538267" y="4414631"/>
                  <a:ext cx="32364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sp>
              <p:nvSpPr>
                <p:cNvPr id="27668" name="Oval 14">
                  <a:extLst>
                    <a:ext uri="{FF2B5EF4-FFF2-40B4-BE49-F238E27FC236}">
                      <a16:creationId xmlns:a16="http://schemas.microsoft.com/office/drawing/2014/main" id="{4DC94820-76A9-6D2A-9A69-C8D2CA86BF8B}"/>
                    </a:ext>
                  </a:extLst>
                </p:cNvPr>
                <p:cNvSpPr>
                  <a:spLocks noChangeArrowheads="1"/>
                </p:cNvSpPr>
                <p:nvPr/>
              </p:nvSpPr>
              <p:spPr bwMode="auto">
                <a:xfrm>
                  <a:off x="276225" y="4270003"/>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7669" name="Text Box 15">
                  <a:extLst>
                    <a:ext uri="{FF2B5EF4-FFF2-40B4-BE49-F238E27FC236}">
                      <a16:creationId xmlns:a16="http://schemas.microsoft.com/office/drawing/2014/main" id="{D5FC8E65-30FC-B7EB-8E45-A46CCD8E341A}"/>
                    </a:ext>
                  </a:extLst>
                </p:cNvPr>
                <p:cNvSpPr txBox="1">
                  <a:spLocks noChangeArrowheads="1"/>
                </p:cNvSpPr>
                <p:nvPr/>
              </p:nvSpPr>
              <p:spPr bwMode="auto">
                <a:xfrm>
                  <a:off x="1254584" y="2947781"/>
                  <a:ext cx="45628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R</a:t>
                  </a:r>
                  <a:r>
                    <a:rPr lang="en-US" altLang="zh-CN" sz="2000" baseline="-25000">
                      <a:solidFill>
                        <a:srgbClr val="6600FF"/>
                      </a:solidFill>
                      <a:latin typeface="Times New Roman" panose="02020603050405020304" pitchFamily="18" charset="0"/>
                      <a:ea typeface="隶书" panose="02010509060101010101" pitchFamily="49" charset="-122"/>
                    </a:rPr>
                    <a:t>1</a:t>
                  </a:r>
                  <a:endParaRPr lang="en-US" altLang="zh-CN" sz="2000" i="1">
                    <a:solidFill>
                      <a:srgbClr val="6600FF"/>
                    </a:solidFill>
                    <a:latin typeface="Times New Roman" panose="02020603050405020304" pitchFamily="18" charset="0"/>
                    <a:ea typeface="隶书" panose="02010509060101010101" pitchFamily="49" charset="-122"/>
                  </a:endParaRPr>
                </a:p>
              </p:txBody>
            </p:sp>
            <p:sp>
              <p:nvSpPr>
                <p:cNvPr id="27670" name="Text Box 17">
                  <a:extLst>
                    <a:ext uri="{FF2B5EF4-FFF2-40B4-BE49-F238E27FC236}">
                      <a16:creationId xmlns:a16="http://schemas.microsoft.com/office/drawing/2014/main" id="{FE80E83E-6F1C-0BBC-48F7-A6914EF1281D}"/>
                    </a:ext>
                  </a:extLst>
                </p:cNvPr>
                <p:cNvSpPr txBox="1">
                  <a:spLocks noChangeArrowheads="1"/>
                </p:cNvSpPr>
                <p:nvPr/>
              </p:nvSpPr>
              <p:spPr bwMode="auto">
                <a:xfrm>
                  <a:off x="3042953" y="3878056"/>
                  <a:ext cx="341879"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27671" name="Text Box 18">
                  <a:extLst>
                    <a:ext uri="{FF2B5EF4-FFF2-40B4-BE49-F238E27FC236}">
                      <a16:creationId xmlns:a16="http://schemas.microsoft.com/office/drawing/2014/main" id="{49CCD9FF-F7FF-99DC-E602-0F147A86AB1F}"/>
                    </a:ext>
                  </a:extLst>
                </p:cNvPr>
                <p:cNvSpPr txBox="1">
                  <a:spLocks noChangeArrowheads="1"/>
                </p:cNvSpPr>
                <p:nvPr/>
              </p:nvSpPr>
              <p:spPr bwMode="auto">
                <a:xfrm>
                  <a:off x="3078267" y="4449556"/>
                  <a:ext cx="32364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sp>
              <p:nvSpPr>
                <p:cNvPr id="27672" name="Oval 19">
                  <a:extLst>
                    <a:ext uri="{FF2B5EF4-FFF2-40B4-BE49-F238E27FC236}">
                      <a16:creationId xmlns:a16="http://schemas.microsoft.com/office/drawing/2014/main" id="{97F6D393-0F9C-A80E-5EF7-67995E7B585D}"/>
                    </a:ext>
                  </a:extLst>
                </p:cNvPr>
                <p:cNvSpPr>
                  <a:spLocks noChangeArrowheads="1"/>
                </p:cNvSpPr>
                <p:nvPr/>
              </p:nvSpPr>
              <p:spPr bwMode="auto">
                <a:xfrm>
                  <a:off x="3165475" y="4266828"/>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7673" name="Text Box 20">
                  <a:extLst>
                    <a:ext uri="{FF2B5EF4-FFF2-40B4-BE49-F238E27FC236}">
                      <a16:creationId xmlns:a16="http://schemas.microsoft.com/office/drawing/2014/main" id="{BE5C77F4-1E88-6C37-929F-75CAB7F78EE3}"/>
                    </a:ext>
                  </a:extLst>
                </p:cNvPr>
                <p:cNvSpPr txBox="1">
                  <a:spLocks noChangeArrowheads="1"/>
                </p:cNvSpPr>
                <p:nvPr/>
              </p:nvSpPr>
              <p:spPr bwMode="auto">
                <a:xfrm>
                  <a:off x="3580222" y="4379557"/>
                  <a:ext cx="45628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E</a:t>
                  </a:r>
                  <a:r>
                    <a:rPr lang="en-US" altLang="zh-CN" sz="2000" baseline="-25000">
                      <a:solidFill>
                        <a:srgbClr val="6600FF"/>
                      </a:solidFill>
                      <a:latin typeface="Times New Roman" panose="02020603050405020304" pitchFamily="18" charset="0"/>
                      <a:ea typeface="隶书" panose="02010509060101010101" pitchFamily="49" charset="-122"/>
                    </a:rPr>
                    <a:t>2</a:t>
                  </a:r>
                  <a:endParaRPr lang="en-US" altLang="zh-CN" sz="2000" i="1" baseline="-25000">
                    <a:solidFill>
                      <a:srgbClr val="6600FF"/>
                    </a:solidFill>
                    <a:latin typeface="Times New Roman" panose="02020603050405020304" pitchFamily="18" charset="0"/>
                    <a:ea typeface="隶书" panose="02010509060101010101" pitchFamily="49" charset="-122"/>
                  </a:endParaRPr>
                </a:p>
              </p:txBody>
            </p:sp>
            <p:sp>
              <p:nvSpPr>
                <p:cNvPr id="27674" name="Text Box 21">
                  <a:extLst>
                    <a:ext uri="{FF2B5EF4-FFF2-40B4-BE49-F238E27FC236}">
                      <a16:creationId xmlns:a16="http://schemas.microsoft.com/office/drawing/2014/main" id="{AC81317D-0ADA-2678-8F43-6F523D5D03E7}"/>
                    </a:ext>
                  </a:extLst>
                </p:cNvPr>
                <p:cNvSpPr txBox="1">
                  <a:spLocks noChangeArrowheads="1"/>
                </p:cNvSpPr>
                <p:nvPr/>
              </p:nvSpPr>
              <p:spPr bwMode="auto">
                <a:xfrm>
                  <a:off x="2330909" y="2928731"/>
                  <a:ext cx="45628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R</a:t>
                  </a:r>
                  <a:r>
                    <a:rPr lang="en-US" altLang="zh-CN" sz="2000" baseline="-25000">
                      <a:solidFill>
                        <a:srgbClr val="6600FF"/>
                      </a:solidFill>
                      <a:latin typeface="Times New Roman" panose="02020603050405020304" pitchFamily="18" charset="0"/>
                      <a:ea typeface="隶书" panose="02010509060101010101" pitchFamily="49" charset="-122"/>
                    </a:rPr>
                    <a:t>2</a:t>
                  </a:r>
                  <a:endParaRPr lang="en-US" altLang="zh-CN" sz="2000" i="1">
                    <a:solidFill>
                      <a:srgbClr val="6600FF"/>
                    </a:solidFill>
                    <a:latin typeface="Times New Roman" panose="02020603050405020304" pitchFamily="18" charset="0"/>
                    <a:ea typeface="隶书" panose="02010509060101010101" pitchFamily="49" charset="-122"/>
                  </a:endParaRPr>
                </a:p>
              </p:txBody>
            </p:sp>
            <p:sp>
              <p:nvSpPr>
                <p:cNvPr id="27675" name="Text Box 22">
                  <a:extLst>
                    <a:ext uri="{FF2B5EF4-FFF2-40B4-BE49-F238E27FC236}">
                      <a16:creationId xmlns:a16="http://schemas.microsoft.com/office/drawing/2014/main" id="{E6662BFD-C739-C333-8B10-9E6BA7330EC9}"/>
                    </a:ext>
                  </a:extLst>
                </p:cNvPr>
                <p:cNvSpPr txBox="1">
                  <a:spLocks noChangeArrowheads="1"/>
                </p:cNvSpPr>
                <p:nvPr/>
              </p:nvSpPr>
              <p:spPr bwMode="auto">
                <a:xfrm>
                  <a:off x="2621104" y="4257469"/>
                  <a:ext cx="471204"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U</a:t>
                  </a:r>
                  <a:r>
                    <a:rPr lang="en-US" altLang="zh-CN" sz="2000" baseline="-25000">
                      <a:solidFill>
                        <a:srgbClr val="6600FF"/>
                      </a:solidFill>
                      <a:latin typeface="Times New Roman" panose="02020603050405020304" pitchFamily="18" charset="0"/>
                      <a:ea typeface="隶书" panose="02010509060101010101" pitchFamily="49" charset="-122"/>
                    </a:rPr>
                    <a:t>2</a:t>
                  </a:r>
                  <a:endParaRPr lang="en-US" altLang="zh-CN" sz="2000" i="1">
                    <a:solidFill>
                      <a:srgbClr val="6600FF"/>
                    </a:solidFill>
                    <a:latin typeface="Times New Roman" panose="02020603050405020304" pitchFamily="18" charset="0"/>
                    <a:ea typeface="隶书" panose="02010509060101010101" pitchFamily="49" charset="-122"/>
                  </a:endParaRPr>
                </a:p>
              </p:txBody>
            </p:sp>
            <p:sp>
              <p:nvSpPr>
                <p:cNvPr id="27676" name="Line 23">
                  <a:extLst>
                    <a:ext uri="{FF2B5EF4-FFF2-40B4-BE49-F238E27FC236}">
                      <a16:creationId xmlns:a16="http://schemas.microsoft.com/office/drawing/2014/main" id="{5F1BE7D6-517C-88E0-DE82-362B6D60371C}"/>
                    </a:ext>
                  </a:extLst>
                </p:cNvPr>
                <p:cNvSpPr>
                  <a:spLocks noChangeShapeType="1"/>
                </p:cNvSpPr>
                <p:nvPr/>
              </p:nvSpPr>
              <p:spPr bwMode="auto">
                <a:xfrm flipH="1">
                  <a:off x="2773363" y="3341316"/>
                  <a:ext cx="581025" cy="4762"/>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677" name="Text Box 25">
                  <a:extLst>
                    <a:ext uri="{FF2B5EF4-FFF2-40B4-BE49-F238E27FC236}">
                      <a16:creationId xmlns:a16="http://schemas.microsoft.com/office/drawing/2014/main" id="{51B520EC-4CDD-5774-91B8-9969F87B5CA3}"/>
                    </a:ext>
                  </a:extLst>
                </p:cNvPr>
                <p:cNvSpPr txBox="1">
                  <a:spLocks noChangeArrowheads="1"/>
                </p:cNvSpPr>
                <p:nvPr/>
              </p:nvSpPr>
              <p:spPr bwMode="auto">
                <a:xfrm>
                  <a:off x="795479" y="4243181"/>
                  <a:ext cx="471204"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ea typeface="隶书" panose="02010509060101010101" pitchFamily="49" charset="-122"/>
                    </a:rPr>
                    <a:t>U</a:t>
                  </a:r>
                  <a:r>
                    <a:rPr lang="en-US" altLang="zh-CN" sz="2000" baseline="-25000">
                      <a:solidFill>
                        <a:srgbClr val="6600FF"/>
                      </a:solidFill>
                      <a:latin typeface="Times New Roman" panose="02020603050405020304" pitchFamily="18" charset="0"/>
                      <a:ea typeface="隶书" panose="02010509060101010101" pitchFamily="49" charset="-122"/>
                    </a:rPr>
                    <a:t>1</a:t>
                  </a:r>
                  <a:endParaRPr lang="en-US" altLang="zh-CN" sz="2000" i="1">
                    <a:solidFill>
                      <a:srgbClr val="6600FF"/>
                    </a:solidFill>
                    <a:latin typeface="Times New Roman" panose="02020603050405020304" pitchFamily="18" charset="0"/>
                    <a:ea typeface="隶书" panose="02010509060101010101" pitchFamily="49" charset="-122"/>
                  </a:endParaRPr>
                </a:p>
              </p:txBody>
            </p:sp>
            <p:sp>
              <p:nvSpPr>
                <p:cNvPr id="27678" name="Text Box 27">
                  <a:extLst>
                    <a:ext uri="{FF2B5EF4-FFF2-40B4-BE49-F238E27FC236}">
                      <a16:creationId xmlns:a16="http://schemas.microsoft.com/office/drawing/2014/main" id="{3879B4C9-FEE3-00C7-2D6E-140803C83048}"/>
                    </a:ext>
                  </a:extLst>
                </p:cNvPr>
                <p:cNvSpPr txBox="1">
                  <a:spLocks noChangeArrowheads="1"/>
                </p:cNvSpPr>
                <p:nvPr/>
              </p:nvSpPr>
              <p:spPr bwMode="auto">
                <a:xfrm>
                  <a:off x="1820967" y="3122406"/>
                  <a:ext cx="32364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CC0000"/>
                      </a:solidFill>
                      <a:latin typeface="Times New Roman" panose="02020603050405020304" pitchFamily="18" charset="0"/>
                    </a:rPr>
                    <a:t>a</a:t>
                  </a:r>
                </a:p>
              </p:txBody>
            </p:sp>
            <p:sp>
              <p:nvSpPr>
                <p:cNvPr id="27679" name="Text Box 28">
                  <a:extLst>
                    <a:ext uri="{FF2B5EF4-FFF2-40B4-BE49-F238E27FC236}">
                      <a16:creationId xmlns:a16="http://schemas.microsoft.com/office/drawing/2014/main" id="{4FE9F856-A434-6E39-5C8C-BAEB06E3BCCC}"/>
                    </a:ext>
                  </a:extLst>
                </p:cNvPr>
                <p:cNvSpPr txBox="1">
                  <a:spLocks noChangeArrowheads="1"/>
                </p:cNvSpPr>
                <p:nvPr/>
              </p:nvSpPr>
              <p:spPr bwMode="auto">
                <a:xfrm>
                  <a:off x="3379574" y="3125581"/>
                  <a:ext cx="338563"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CC0000"/>
                      </a:solidFill>
                      <a:latin typeface="Times New Roman" panose="02020603050405020304" pitchFamily="18" charset="0"/>
                    </a:rPr>
                    <a:t>d</a:t>
                  </a:r>
                </a:p>
              </p:txBody>
            </p:sp>
            <p:sp>
              <p:nvSpPr>
                <p:cNvPr id="27680" name="Text Box 29">
                  <a:extLst>
                    <a:ext uri="{FF2B5EF4-FFF2-40B4-BE49-F238E27FC236}">
                      <a16:creationId xmlns:a16="http://schemas.microsoft.com/office/drawing/2014/main" id="{1704EC5D-37AB-F58E-4799-277EF1A2C511}"/>
                    </a:ext>
                  </a:extLst>
                </p:cNvPr>
                <p:cNvSpPr txBox="1">
                  <a:spLocks noChangeArrowheads="1"/>
                </p:cNvSpPr>
                <p:nvPr/>
              </p:nvSpPr>
              <p:spPr bwMode="auto">
                <a:xfrm>
                  <a:off x="1833349" y="5402056"/>
                  <a:ext cx="338563"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CC0000"/>
                      </a:solidFill>
                      <a:latin typeface="Times New Roman" panose="02020603050405020304" pitchFamily="18" charset="0"/>
                    </a:rPr>
                    <a:t>b</a:t>
                  </a:r>
                </a:p>
              </p:txBody>
            </p:sp>
            <p:sp>
              <p:nvSpPr>
                <p:cNvPr id="27681" name="Rectangle 30">
                  <a:extLst>
                    <a:ext uri="{FF2B5EF4-FFF2-40B4-BE49-F238E27FC236}">
                      <a16:creationId xmlns:a16="http://schemas.microsoft.com/office/drawing/2014/main" id="{561AA980-4AF5-88D9-3161-9D1057D54390}"/>
                    </a:ext>
                  </a:extLst>
                </p:cNvPr>
                <p:cNvSpPr>
                  <a:spLocks noChangeArrowheads="1"/>
                </p:cNvSpPr>
                <p:nvPr/>
              </p:nvSpPr>
              <p:spPr bwMode="auto">
                <a:xfrm>
                  <a:off x="506413" y="3512766"/>
                  <a:ext cx="2895600" cy="1905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27682" name="Rectangle 31">
                  <a:extLst>
                    <a:ext uri="{FF2B5EF4-FFF2-40B4-BE49-F238E27FC236}">
                      <a16:creationId xmlns:a16="http://schemas.microsoft.com/office/drawing/2014/main" id="{093BDC11-6F1A-893B-83CF-CB53D12B49DD}"/>
                    </a:ext>
                  </a:extLst>
                </p:cNvPr>
                <p:cNvSpPr>
                  <a:spLocks noChangeArrowheads="1"/>
                </p:cNvSpPr>
                <p:nvPr/>
              </p:nvSpPr>
              <p:spPr bwMode="auto">
                <a:xfrm>
                  <a:off x="1192213" y="345085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27683" name="Rectangle 32">
                  <a:extLst>
                    <a:ext uri="{FF2B5EF4-FFF2-40B4-BE49-F238E27FC236}">
                      <a16:creationId xmlns:a16="http://schemas.microsoft.com/office/drawing/2014/main" id="{2FDBF547-85C5-5860-FD36-49CE9813C4FA}"/>
                    </a:ext>
                  </a:extLst>
                </p:cNvPr>
                <p:cNvSpPr>
                  <a:spLocks noChangeArrowheads="1"/>
                </p:cNvSpPr>
                <p:nvPr/>
              </p:nvSpPr>
              <p:spPr bwMode="auto">
                <a:xfrm>
                  <a:off x="2297113" y="3441328"/>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7684" name="Text Box 33">
                  <a:extLst>
                    <a:ext uri="{FF2B5EF4-FFF2-40B4-BE49-F238E27FC236}">
                      <a16:creationId xmlns:a16="http://schemas.microsoft.com/office/drawing/2014/main" id="{28261420-18C6-4B11-C019-4C0319ED0B7B}"/>
                    </a:ext>
                  </a:extLst>
                </p:cNvPr>
                <p:cNvSpPr txBox="1">
                  <a:spLocks noChangeArrowheads="1"/>
                </p:cNvSpPr>
                <p:nvPr/>
              </p:nvSpPr>
              <p:spPr bwMode="auto">
                <a:xfrm>
                  <a:off x="864904" y="3500231"/>
                  <a:ext cx="341879"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27685" name="Text Box 34">
                  <a:extLst>
                    <a:ext uri="{FF2B5EF4-FFF2-40B4-BE49-F238E27FC236}">
                      <a16:creationId xmlns:a16="http://schemas.microsoft.com/office/drawing/2014/main" id="{DB38B2BE-91CD-753C-6702-6C2F0CDD413A}"/>
                    </a:ext>
                  </a:extLst>
                </p:cNvPr>
                <p:cNvSpPr txBox="1">
                  <a:spLocks noChangeArrowheads="1"/>
                </p:cNvSpPr>
                <p:nvPr/>
              </p:nvSpPr>
              <p:spPr bwMode="auto">
                <a:xfrm>
                  <a:off x="1611417" y="3328781"/>
                  <a:ext cx="32364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sp>
              <p:nvSpPr>
                <p:cNvPr id="27686" name="Text Box 35">
                  <a:extLst>
                    <a:ext uri="{FF2B5EF4-FFF2-40B4-BE49-F238E27FC236}">
                      <a16:creationId xmlns:a16="http://schemas.microsoft.com/office/drawing/2014/main" id="{E4F5B692-02E6-9C65-BF8B-D7C04BEF9874}"/>
                    </a:ext>
                  </a:extLst>
                </p:cNvPr>
                <p:cNvSpPr txBox="1">
                  <a:spLocks noChangeArrowheads="1"/>
                </p:cNvSpPr>
                <p:nvPr/>
              </p:nvSpPr>
              <p:spPr bwMode="auto">
                <a:xfrm>
                  <a:off x="1205054" y="3557381"/>
                  <a:ext cx="471204"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U</a:t>
                  </a:r>
                  <a:r>
                    <a:rPr lang="en-US" altLang="zh-CN" sz="2000" baseline="-25000">
                      <a:solidFill>
                        <a:schemeClr val="accent2"/>
                      </a:solidFill>
                      <a:latin typeface="Times New Roman" panose="02020603050405020304" pitchFamily="18" charset="0"/>
                      <a:ea typeface="隶书" panose="02010509060101010101" pitchFamily="49" charset="-122"/>
                    </a:rPr>
                    <a:t>3</a:t>
                  </a:r>
                  <a:endParaRPr lang="en-US" altLang="zh-CN" sz="2000" i="1">
                    <a:solidFill>
                      <a:schemeClr val="accent2"/>
                    </a:solidFill>
                    <a:latin typeface="Times New Roman" panose="02020603050405020304" pitchFamily="18" charset="0"/>
                    <a:ea typeface="隶书" panose="02010509060101010101" pitchFamily="49" charset="-122"/>
                  </a:endParaRPr>
                </a:p>
              </p:txBody>
            </p:sp>
            <p:sp>
              <p:nvSpPr>
                <p:cNvPr id="27687" name="Text Box 36">
                  <a:extLst>
                    <a:ext uri="{FF2B5EF4-FFF2-40B4-BE49-F238E27FC236}">
                      <a16:creationId xmlns:a16="http://schemas.microsoft.com/office/drawing/2014/main" id="{8E087596-2B54-CE47-818A-62679B20997F}"/>
                    </a:ext>
                  </a:extLst>
                </p:cNvPr>
                <p:cNvSpPr txBox="1">
                  <a:spLocks noChangeArrowheads="1"/>
                </p:cNvSpPr>
                <p:nvPr/>
              </p:nvSpPr>
              <p:spPr bwMode="auto">
                <a:xfrm>
                  <a:off x="2738154" y="3481181"/>
                  <a:ext cx="341879"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27688" name="Text Box 37">
                  <a:extLst>
                    <a:ext uri="{FF2B5EF4-FFF2-40B4-BE49-F238E27FC236}">
                      <a16:creationId xmlns:a16="http://schemas.microsoft.com/office/drawing/2014/main" id="{E4782B7A-887A-6566-A97F-FC3FCC27F060}"/>
                    </a:ext>
                  </a:extLst>
                </p:cNvPr>
                <p:cNvSpPr txBox="1">
                  <a:spLocks noChangeArrowheads="1"/>
                </p:cNvSpPr>
                <p:nvPr/>
              </p:nvSpPr>
              <p:spPr bwMode="auto">
                <a:xfrm>
                  <a:off x="2846105" y="3404981"/>
                  <a:ext cx="191069"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000">
                    <a:solidFill>
                      <a:srgbClr val="6600FF"/>
                    </a:solidFill>
                    <a:latin typeface="Times New Roman" panose="02020603050405020304" pitchFamily="18" charset="0"/>
                  </a:endParaRPr>
                </a:p>
              </p:txBody>
            </p:sp>
            <p:sp>
              <p:nvSpPr>
                <p:cNvPr id="27689" name="Text Box 38">
                  <a:extLst>
                    <a:ext uri="{FF2B5EF4-FFF2-40B4-BE49-F238E27FC236}">
                      <a16:creationId xmlns:a16="http://schemas.microsoft.com/office/drawing/2014/main" id="{794B2658-51EB-20E4-11AB-9BA608BF82A2}"/>
                    </a:ext>
                  </a:extLst>
                </p:cNvPr>
                <p:cNvSpPr txBox="1">
                  <a:spLocks noChangeArrowheads="1"/>
                </p:cNvSpPr>
                <p:nvPr/>
              </p:nvSpPr>
              <p:spPr bwMode="auto">
                <a:xfrm>
                  <a:off x="2373454" y="3557381"/>
                  <a:ext cx="471204"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U</a:t>
                  </a:r>
                  <a:r>
                    <a:rPr lang="en-US" altLang="zh-CN" sz="2000" baseline="-25000">
                      <a:solidFill>
                        <a:schemeClr val="accent2"/>
                      </a:solidFill>
                      <a:latin typeface="Times New Roman" panose="02020603050405020304" pitchFamily="18" charset="0"/>
                      <a:ea typeface="隶书" panose="02010509060101010101" pitchFamily="49" charset="-122"/>
                    </a:rPr>
                    <a:t>4</a:t>
                  </a:r>
                  <a:endParaRPr lang="en-US" altLang="zh-CN" sz="2000" i="1">
                    <a:solidFill>
                      <a:schemeClr val="accent2"/>
                    </a:solidFill>
                    <a:latin typeface="Times New Roman" panose="02020603050405020304" pitchFamily="18" charset="0"/>
                    <a:ea typeface="隶书" panose="02010509060101010101" pitchFamily="49" charset="-122"/>
                  </a:endParaRPr>
                </a:p>
              </p:txBody>
            </p:sp>
            <p:sp>
              <p:nvSpPr>
                <p:cNvPr id="27690" name="Text Box 39">
                  <a:extLst>
                    <a:ext uri="{FF2B5EF4-FFF2-40B4-BE49-F238E27FC236}">
                      <a16:creationId xmlns:a16="http://schemas.microsoft.com/office/drawing/2014/main" id="{ADC9BF89-B0E7-0732-4F52-5D16FEF38047}"/>
                    </a:ext>
                  </a:extLst>
                </p:cNvPr>
                <p:cNvSpPr txBox="1">
                  <a:spLocks noChangeArrowheads="1"/>
                </p:cNvSpPr>
                <p:nvPr/>
              </p:nvSpPr>
              <p:spPr bwMode="auto">
                <a:xfrm>
                  <a:off x="1992417" y="3328781"/>
                  <a:ext cx="323641" cy="4282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grpSp>
        </p:grpSp>
      </p:grpSp>
      <p:sp>
        <p:nvSpPr>
          <p:cNvPr id="27692" name="Text Box 41">
            <a:extLst>
              <a:ext uri="{FF2B5EF4-FFF2-40B4-BE49-F238E27FC236}">
                <a16:creationId xmlns:a16="http://schemas.microsoft.com/office/drawing/2014/main" id="{AB639CC9-7FB9-E96D-317E-5B2916C5BEA0}"/>
              </a:ext>
            </a:extLst>
          </p:cNvPr>
          <p:cNvSpPr txBox="1">
            <a:spLocks noChangeArrowheads="1"/>
          </p:cNvSpPr>
          <p:nvPr/>
        </p:nvSpPr>
        <p:spPr bwMode="auto">
          <a:xfrm>
            <a:off x="4910138" y="5661025"/>
            <a:ext cx="3910012" cy="49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即</a:t>
            </a:r>
            <a:r>
              <a:rPr lang="zh-CN" altLang="en-US" sz="2400">
                <a:latin typeface="Times New Roman" panose="02020603050405020304" pitchFamily="18" charset="0"/>
              </a:rPr>
              <a:t>     </a:t>
            </a:r>
            <a:r>
              <a:rPr lang="zh-CN" altLang="en-US" sz="2400">
                <a:solidFill>
                  <a:srgbClr val="6600FF"/>
                </a:solidFill>
                <a:latin typeface="Times New Roman" panose="02020603050405020304" pitchFamily="18" charset="0"/>
                <a:sym typeface="Symbol" panose="05050102010706020507" pitchFamily="18" charset="2"/>
              </a:rPr>
              <a:t> </a:t>
            </a:r>
            <a:r>
              <a:rPr lang="en-US" altLang="zh-CN" sz="2400" i="1">
                <a:solidFill>
                  <a:srgbClr val="6600FF"/>
                </a:solidFill>
                <a:latin typeface="Times New Roman" panose="02020603050405020304" pitchFamily="18" charset="0"/>
                <a:sym typeface="Symbol" panose="05050102010706020507" pitchFamily="18" charset="2"/>
              </a:rPr>
              <a:t>U</a:t>
            </a:r>
            <a:r>
              <a:rPr lang="en-US" altLang="zh-CN" sz="2400">
                <a:solidFill>
                  <a:srgbClr val="6600FF"/>
                </a:solidFill>
                <a:latin typeface="Times New Roman" panose="02020603050405020304" pitchFamily="18" charset="0"/>
                <a:sym typeface="Symbol" panose="05050102010706020507" pitchFamily="18" charset="2"/>
              </a:rPr>
              <a:t> =  </a:t>
            </a:r>
            <a:r>
              <a:rPr lang="en-US" altLang="zh-CN" sz="2400" i="1">
                <a:solidFill>
                  <a:srgbClr val="6600FF"/>
                </a:solidFill>
                <a:latin typeface="Times New Roman" panose="02020603050405020304" pitchFamily="18" charset="0"/>
                <a:sym typeface="Symbol" panose="05050102010706020507" pitchFamily="18" charset="2"/>
              </a:rPr>
              <a:t>E</a:t>
            </a:r>
          </a:p>
        </p:txBody>
      </p:sp>
      <p:sp>
        <p:nvSpPr>
          <p:cNvPr id="47" name="Rectangle 14">
            <a:extLst>
              <a:ext uri="{FF2B5EF4-FFF2-40B4-BE49-F238E27FC236}">
                <a16:creationId xmlns:a16="http://schemas.microsoft.com/office/drawing/2014/main" id="{97FBB78B-35B3-23A9-12EB-E9D3818741A7}"/>
              </a:ext>
            </a:extLst>
          </p:cNvPr>
          <p:cNvSpPr txBox="1">
            <a:spLocks noChangeArrowheads="1"/>
          </p:cNvSpPr>
          <p:nvPr/>
        </p:nvSpPr>
        <p:spPr bwMode="auto">
          <a:xfrm>
            <a:off x="250825" y="247650"/>
            <a:ext cx="6084888" cy="517525"/>
          </a:xfrm>
          <a:prstGeom prst="rect">
            <a:avLst/>
          </a:prstGeom>
          <a:noFill/>
          <a:ln>
            <a:noFill/>
          </a:ln>
        </p:spPr>
        <p:txBody>
          <a:bodyPr anchor="ct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hangingPunct="1">
              <a:spcBef>
                <a:spcPct val="50000"/>
              </a:spcBef>
              <a:defRPr/>
            </a:pPr>
            <a:r>
              <a:rPr lang="en-US" altLang="zh-CN" sz="2600" dirty="0">
                <a:solidFill>
                  <a:srgbClr val="7030A0"/>
                </a:solidFill>
                <a:latin typeface="Times New Roman" pitchFamily="18" charset="0"/>
                <a:ea typeface="黑体" pitchFamily="49" charset="-122"/>
                <a:cs typeface="+mn-cs"/>
              </a:rPr>
              <a:t>1.5.1</a:t>
            </a:r>
            <a:r>
              <a:rPr lang="zh-CN" altLang="en-US" sz="2600" dirty="0">
                <a:solidFill>
                  <a:srgbClr val="7030A0"/>
                </a:solidFill>
                <a:latin typeface="Times New Roman" pitchFamily="18" charset="0"/>
                <a:ea typeface="黑体" pitchFamily="49" charset="-122"/>
                <a:cs typeface="+mn-cs"/>
              </a:rPr>
              <a:t>　基尔霍夫电流定律</a:t>
            </a:r>
            <a:r>
              <a:rPr lang="en-US" altLang="zh-CN" sz="2600" dirty="0">
                <a:solidFill>
                  <a:srgbClr val="7030A0"/>
                </a:solidFill>
                <a:latin typeface="Times New Roman" pitchFamily="18" charset="0"/>
                <a:ea typeface="黑体" pitchFamily="49" charset="-122"/>
                <a:cs typeface="+mn-cs"/>
              </a:rPr>
              <a:t>(KCL)</a:t>
            </a:r>
            <a:endParaRPr lang="zh-CN" altLang="en-US" sz="2600" dirty="0">
              <a:solidFill>
                <a:srgbClr val="7030A0"/>
              </a:solidFill>
              <a:latin typeface="Times New Roman" pitchFamily="18" charset="0"/>
              <a:ea typeface="黑体" pitchFamily="49" charset="-122"/>
              <a:cs typeface="+mn-cs"/>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7654"/>
                                        </p:tgtEl>
                                        <p:attrNameLst>
                                          <p:attrName>style.visibility</p:attrName>
                                        </p:attrNameLst>
                                      </p:cBhvr>
                                      <p:to>
                                        <p:strVal val="visible"/>
                                      </p:to>
                                    </p:set>
                                    <p:animEffect transition="in" filter="wipe(left)">
                                      <p:cBhvr>
                                        <p:cTn id="7" dur="500"/>
                                        <p:tgtEl>
                                          <p:spTgt spid="2765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7655"/>
                                        </p:tgtEl>
                                        <p:attrNameLst>
                                          <p:attrName>style.visibility</p:attrName>
                                        </p:attrNameLst>
                                      </p:cBhvr>
                                      <p:to>
                                        <p:strVal val="visible"/>
                                      </p:to>
                                    </p:set>
                                    <p:animEffect transition="in" filter="wipe(left)">
                                      <p:cBhvr>
                                        <p:cTn id="12" dur="500"/>
                                        <p:tgtEl>
                                          <p:spTgt spid="2765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7656"/>
                                        </p:tgtEl>
                                        <p:attrNameLst>
                                          <p:attrName>style.visibility</p:attrName>
                                        </p:attrNameLst>
                                      </p:cBhvr>
                                      <p:to>
                                        <p:strVal val="visible"/>
                                      </p:to>
                                    </p:set>
                                    <p:animEffect transition="in" filter="wipe(left)">
                                      <p:cBhvr>
                                        <p:cTn id="17" dur="500"/>
                                        <p:tgtEl>
                                          <p:spTgt spid="2765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linds(horizontal)">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7661"/>
                                        </p:tgtEl>
                                        <p:attrNameLst>
                                          <p:attrName>style.visibility</p:attrName>
                                        </p:attrNameLst>
                                      </p:cBhvr>
                                      <p:to>
                                        <p:strVal val="visible"/>
                                      </p:to>
                                    </p:set>
                                    <p:animEffect transition="in" filter="blinds(horizontal)">
                                      <p:cBhvr>
                                        <p:cTn id="27" dur="500"/>
                                        <p:tgtEl>
                                          <p:spTgt spid="27661"/>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7662"/>
                                        </p:tgtEl>
                                        <p:attrNameLst>
                                          <p:attrName>style.visibility</p:attrName>
                                        </p:attrNameLst>
                                      </p:cBhvr>
                                      <p:to>
                                        <p:strVal val="visible"/>
                                      </p:to>
                                    </p:set>
                                    <p:animEffect transition="in" filter="blinds(horizontal)">
                                      <p:cBhvr>
                                        <p:cTn id="32" dur="500"/>
                                        <p:tgtEl>
                                          <p:spTgt spid="27662"/>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3" presetClass="entr" presetSubtype="10" fill="hold" grpId="0" nodeType="clickEffect">
                                  <p:stCondLst>
                                    <p:cond delay="0"/>
                                  </p:stCondLst>
                                  <p:childTnLst>
                                    <p:set>
                                      <p:cBhvr>
                                        <p:cTn id="36" dur="1" fill="hold">
                                          <p:stCondLst>
                                            <p:cond delay="0"/>
                                          </p:stCondLst>
                                        </p:cTn>
                                        <p:tgtEl>
                                          <p:spTgt spid="27663"/>
                                        </p:tgtEl>
                                        <p:attrNameLst>
                                          <p:attrName>style.visibility</p:attrName>
                                        </p:attrNameLst>
                                      </p:cBhvr>
                                      <p:to>
                                        <p:strVal val="visible"/>
                                      </p:to>
                                    </p:set>
                                    <p:animEffect transition="in" filter="blinds(horizontal)">
                                      <p:cBhvr>
                                        <p:cTn id="37" dur="500"/>
                                        <p:tgtEl>
                                          <p:spTgt spid="27663"/>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3" presetClass="entr" presetSubtype="10" fill="hold" grpId="0" nodeType="clickEffect">
                                  <p:stCondLst>
                                    <p:cond delay="0"/>
                                  </p:stCondLst>
                                  <p:childTnLst>
                                    <p:set>
                                      <p:cBhvr>
                                        <p:cTn id="41" dur="1" fill="hold">
                                          <p:stCondLst>
                                            <p:cond delay="0"/>
                                          </p:stCondLst>
                                        </p:cTn>
                                        <p:tgtEl>
                                          <p:spTgt spid="27692"/>
                                        </p:tgtEl>
                                        <p:attrNameLst>
                                          <p:attrName>style.visibility</p:attrName>
                                        </p:attrNameLst>
                                      </p:cBhvr>
                                      <p:to>
                                        <p:strVal val="visible"/>
                                      </p:to>
                                    </p:set>
                                    <p:animEffect transition="in" filter="blinds(horizontal)">
                                      <p:cBhvr>
                                        <p:cTn id="42" dur="500"/>
                                        <p:tgtEl>
                                          <p:spTgt spid="276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654" grpId="0" autoUpdateAnimBg="0"/>
      <p:bldP spid="27655" grpId="0" autoUpdateAnimBg="0"/>
      <p:bldP spid="27656" grpId="0" autoUpdateAnimBg="0"/>
      <p:bldP spid="27661" grpId="0"/>
      <p:bldP spid="27662" grpId="0"/>
      <p:bldP spid="27663" grpId="0"/>
      <p:bldP spid="27692"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ext Box 2">
            <a:extLst>
              <a:ext uri="{FF2B5EF4-FFF2-40B4-BE49-F238E27FC236}">
                <a16:creationId xmlns:a16="http://schemas.microsoft.com/office/drawing/2014/main" id="{62757057-3D0A-72C0-3376-CDEABD60BAB9}"/>
              </a:ext>
            </a:extLst>
          </p:cNvPr>
          <p:cNvSpPr txBox="1">
            <a:spLocks noChangeArrowheads="1"/>
          </p:cNvSpPr>
          <p:nvPr/>
        </p:nvSpPr>
        <p:spPr bwMode="auto">
          <a:xfrm>
            <a:off x="755650" y="508000"/>
            <a:ext cx="5791200" cy="46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a:solidFill>
                  <a:srgbClr val="6600FF"/>
                </a:solidFill>
                <a:latin typeface="Times New Roman" panose="02020603050405020304" pitchFamily="18" charset="0"/>
              </a:rPr>
              <a:t>KVL </a:t>
            </a:r>
            <a:r>
              <a:rPr lang="zh-CN" altLang="en-US" sz="2400">
                <a:solidFill>
                  <a:srgbClr val="6600FF"/>
                </a:solidFill>
                <a:latin typeface="Times New Roman" panose="02020603050405020304" pitchFamily="18" charset="0"/>
              </a:rPr>
              <a:t>推广应用于假想的闭合回路</a:t>
            </a:r>
          </a:p>
        </p:txBody>
      </p:sp>
      <p:sp>
        <p:nvSpPr>
          <p:cNvPr id="28675" name="Text Box 3">
            <a:extLst>
              <a:ext uri="{FF2B5EF4-FFF2-40B4-BE49-F238E27FC236}">
                <a16:creationId xmlns:a16="http://schemas.microsoft.com/office/drawing/2014/main" id="{8D7DD122-B651-408C-68E2-26849EC63E99}"/>
              </a:ext>
            </a:extLst>
          </p:cNvPr>
          <p:cNvSpPr txBox="1">
            <a:spLocks noChangeArrowheads="1"/>
          </p:cNvSpPr>
          <p:nvPr/>
        </p:nvSpPr>
        <p:spPr bwMode="auto">
          <a:xfrm>
            <a:off x="1390650" y="5038725"/>
            <a:ext cx="25908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IR</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U </a:t>
            </a:r>
            <a:r>
              <a:rPr lang="en-US" altLang="zh-CN" sz="2400">
                <a:solidFill>
                  <a:schemeClr val="accent2"/>
                </a:solidFill>
                <a:latin typeface="Times New Roman" panose="02020603050405020304" pitchFamily="18" charset="0"/>
                <a:ea typeface="隶书" panose="02010509060101010101" pitchFamily="49" charset="-122"/>
              </a:rPr>
              <a:t>= 0</a:t>
            </a:r>
          </a:p>
        </p:txBody>
      </p:sp>
      <p:sp>
        <p:nvSpPr>
          <p:cNvPr id="28676" name="Text Box 4">
            <a:extLst>
              <a:ext uri="{FF2B5EF4-FFF2-40B4-BE49-F238E27FC236}">
                <a16:creationId xmlns:a16="http://schemas.microsoft.com/office/drawing/2014/main" id="{5939B5FF-D117-84FE-250F-B888751C5D34}"/>
              </a:ext>
            </a:extLst>
          </p:cNvPr>
          <p:cNvSpPr txBox="1">
            <a:spLocks noChangeArrowheads="1"/>
          </p:cNvSpPr>
          <p:nvPr/>
        </p:nvSpPr>
        <p:spPr bwMode="auto">
          <a:xfrm>
            <a:off x="1924050" y="5603875"/>
            <a:ext cx="213360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 </a:t>
            </a:r>
            <a:r>
              <a:rPr lang="en-US" altLang="zh-CN" sz="2400">
                <a:solidFill>
                  <a:schemeClr val="accent2"/>
                </a:solidFill>
                <a:latin typeface="Times New Roman" panose="02020603050405020304" pitchFamily="18" charset="0"/>
                <a:ea typeface="隶书" panose="02010509060101010101" pitchFamily="49" charset="-122"/>
              </a:rPr>
              <a:t>= </a:t>
            </a:r>
            <a:r>
              <a:rPr lang="en-US" altLang="zh-CN" sz="2400" i="1">
                <a:solidFill>
                  <a:schemeClr val="accent2"/>
                </a:solidFill>
                <a:latin typeface="Times New Roman" panose="02020603050405020304" pitchFamily="18" charset="0"/>
                <a:ea typeface="隶书" panose="02010509060101010101" pitchFamily="49" charset="-122"/>
              </a:rPr>
              <a:t>E </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IR</a:t>
            </a:r>
          </a:p>
        </p:txBody>
      </p:sp>
      <p:sp>
        <p:nvSpPr>
          <p:cNvPr id="28677" name="Text Box 5">
            <a:extLst>
              <a:ext uri="{FF2B5EF4-FFF2-40B4-BE49-F238E27FC236}">
                <a16:creationId xmlns:a16="http://schemas.microsoft.com/office/drawing/2014/main" id="{0920AD42-3D0A-297A-3C8D-6510123CECF6}"/>
              </a:ext>
            </a:extLst>
          </p:cNvPr>
          <p:cNvSpPr txBox="1">
            <a:spLocks noChangeArrowheads="1"/>
          </p:cNvSpPr>
          <p:nvPr/>
        </p:nvSpPr>
        <p:spPr bwMode="auto">
          <a:xfrm>
            <a:off x="957263" y="5572125"/>
            <a:ext cx="4937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或</a:t>
            </a:r>
          </a:p>
        </p:txBody>
      </p:sp>
      <p:sp>
        <p:nvSpPr>
          <p:cNvPr id="28678" name="Text Box 6">
            <a:extLst>
              <a:ext uri="{FF2B5EF4-FFF2-40B4-BE49-F238E27FC236}">
                <a16:creationId xmlns:a16="http://schemas.microsoft.com/office/drawing/2014/main" id="{C447BBB3-EB37-78FE-B12A-79623E09F3F5}"/>
              </a:ext>
            </a:extLst>
          </p:cNvPr>
          <p:cNvSpPr txBox="1">
            <a:spLocks noChangeArrowheads="1"/>
          </p:cNvSpPr>
          <p:nvPr/>
        </p:nvSpPr>
        <p:spPr bwMode="auto">
          <a:xfrm>
            <a:off x="1238250" y="4430713"/>
            <a:ext cx="3200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FF6600"/>
                </a:solidFill>
                <a:latin typeface="Times New Roman" panose="02020603050405020304" pitchFamily="18" charset="0"/>
              </a:rPr>
              <a:t>根据 </a:t>
            </a:r>
            <a:r>
              <a:rPr lang="en-US" altLang="zh-CN" sz="2400">
                <a:solidFill>
                  <a:srgbClr val="FF6600"/>
                </a:solidFill>
                <a:latin typeface="Times New Roman" panose="02020603050405020304" pitchFamily="18" charset="0"/>
              </a:rPr>
              <a:t>KVL </a:t>
            </a:r>
            <a:r>
              <a:rPr lang="zh-CN" altLang="en-US" sz="2400">
                <a:solidFill>
                  <a:srgbClr val="FF6600"/>
                </a:solidFill>
                <a:latin typeface="Times New Roman" panose="02020603050405020304" pitchFamily="18" charset="0"/>
              </a:rPr>
              <a:t>可列出</a:t>
            </a:r>
          </a:p>
        </p:txBody>
      </p:sp>
      <p:sp>
        <p:nvSpPr>
          <p:cNvPr id="28679" name="未知">
            <a:extLst>
              <a:ext uri="{FF2B5EF4-FFF2-40B4-BE49-F238E27FC236}">
                <a16:creationId xmlns:a16="http://schemas.microsoft.com/office/drawing/2014/main" id="{459C9673-3327-E45D-F13F-1D524B89264A}"/>
              </a:ext>
            </a:extLst>
          </p:cNvPr>
          <p:cNvSpPr>
            <a:spLocks/>
          </p:cNvSpPr>
          <p:nvPr/>
        </p:nvSpPr>
        <p:spPr bwMode="auto">
          <a:xfrm flipH="1">
            <a:off x="2228850" y="1981200"/>
            <a:ext cx="609600" cy="1676400"/>
          </a:xfrm>
          <a:custGeom>
            <a:avLst/>
            <a:gdLst>
              <a:gd name="T0" fmla="*/ 0 w 384"/>
              <a:gd name="T1" fmla="*/ 2147483647 h 1056"/>
              <a:gd name="T2" fmla="*/ 0 w 384"/>
              <a:gd name="T3" fmla="*/ 0 h 1056"/>
              <a:gd name="T4" fmla="*/ 2147483647 w 384"/>
              <a:gd name="T5" fmla="*/ 0 h 1056"/>
              <a:gd name="T6" fmla="*/ 2147483647 w 384"/>
              <a:gd name="T7" fmla="*/ 2147483647 h 1056"/>
              <a:gd name="T8" fmla="*/ 2147483647 w 384"/>
              <a:gd name="T9" fmla="*/ 2147483647 h 1056"/>
              <a:gd name="T10" fmla="*/ 2147483647 w 384"/>
              <a:gd name="T11" fmla="*/ 2147483647 h 1056"/>
              <a:gd name="T12" fmla="*/ 0 60000 65536"/>
              <a:gd name="T13" fmla="*/ 0 60000 65536"/>
              <a:gd name="T14" fmla="*/ 0 60000 65536"/>
              <a:gd name="T15" fmla="*/ 0 60000 65536"/>
              <a:gd name="T16" fmla="*/ 0 60000 65536"/>
              <a:gd name="T17" fmla="*/ 0 60000 65536"/>
              <a:gd name="T18" fmla="*/ 0 w 384"/>
              <a:gd name="T19" fmla="*/ 0 h 1056"/>
              <a:gd name="T20" fmla="*/ 384 w 384"/>
              <a:gd name="T21" fmla="*/ 1056 h 1056"/>
            </a:gdLst>
            <a:ahLst/>
            <a:cxnLst>
              <a:cxn ang="T12">
                <a:pos x="T0" y="T1"/>
              </a:cxn>
              <a:cxn ang="T13">
                <a:pos x="T2" y="T3"/>
              </a:cxn>
              <a:cxn ang="T14">
                <a:pos x="T4" y="T5"/>
              </a:cxn>
              <a:cxn ang="T15">
                <a:pos x="T6" y="T7"/>
              </a:cxn>
              <a:cxn ang="T16">
                <a:pos x="T8" y="T9"/>
              </a:cxn>
              <a:cxn ang="T17">
                <a:pos x="T10" y="T11"/>
              </a:cxn>
            </a:cxnLst>
            <a:rect l="T18" t="T19" r="T20" b="T21"/>
            <a:pathLst>
              <a:path w="384" h="1056">
                <a:moveTo>
                  <a:pt x="0" y="240"/>
                </a:moveTo>
                <a:lnTo>
                  <a:pt x="0" y="0"/>
                </a:lnTo>
                <a:lnTo>
                  <a:pt x="384" y="0"/>
                </a:lnTo>
                <a:lnTo>
                  <a:pt x="384" y="1056"/>
                </a:lnTo>
                <a:lnTo>
                  <a:pt x="48" y="1056"/>
                </a:lnTo>
                <a:lnTo>
                  <a:pt x="36" y="732"/>
                </a:lnTo>
              </a:path>
            </a:pathLst>
          </a:custGeom>
          <a:noFill/>
          <a:ln w="38100" cap="flat" cmpd="sng">
            <a:solidFill>
              <a:srgbClr val="CC00CC"/>
            </a:solidFill>
            <a:prstDash val="sysDot"/>
            <a:miter lim="800000"/>
            <a:headEnd/>
            <a:tailEnd type="triangle"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28680" name="Group 8">
            <a:extLst>
              <a:ext uri="{FF2B5EF4-FFF2-40B4-BE49-F238E27FC236}">
                <a16:creationId xmlns:a16="http://schemas.microsoft.com/office/drawing/2014/main" id="{4D8DFC36-9DD8-713E-5944-8DFC6CD620DA}"/>
              </a:ext>
            </a:extLst>
          </p:cNvPr>
          <p:cNvGrpSpPr>
            <a:grpSpLocks/>
          </p:cNvGrpSpPr>
          <p:nvPr/>
        </p:nvGrpSpPr>
        <p:grpSpPr bwMode="auto">
          <a:xfrm>
            <a:off x="1109663" y="1524000"/>
            <a:ext cx="2262187" cy="2667000"/>
            <a:chOff x="5" y="0"/>
            <a:chExt cx="1425" cy="1680"/>
          </a:xfrm>
        </p:grpSpPr>
        <p:sp>
          <p:nvSpPr>
            <p:cNvPr id="28710" name="Line 9">
              <a:extLst>
                <a:ext uri="{FF2B5EF4-FFF2-40B4-BE49-F238E27FC236}">
                  <a16:creationId xmlns:a16="http://schemas.microsoft.com/office/drawing/2014/main" id="{16927F9D-2316-4A22-4318-BA7480606007}"/>
                </a:ext>
              </a:extLst>
            </p:cNvPr>
            <p:cNvSpPr>
              <a:spLocks noChangeShapeType="1"/>
            </p:cNvSpPr>
            <p:nvPr/>
          </p:nvSpPr>
          <p:spPr bwMode="auto">
            <a:xfrm>
              <a:off x="426" y="1037"/>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11" name="Text Box 10">
              <a:extLst>
                <a:ext uri="{FF2B5EF4-FFF2-40B4-BE49-F238E27FC236}">
                  <a16:creationId xmlns:a16="http://schemas.microsoft.com/office/drawing/2014/main" id="{B91FBD6B-408C-047C-2F1E-F6E5E044FA6E}"/>
                </a:ext>
              </a:extLst>
            </p:cNvPr>
            <p:cNvSpPr txBox="1">
              <a:spLocks noChangeArrowheads="1"/>
            </p:cNvSpPr>
            <p:nvPr/>
          </p:nvSpPr>
          <p:spPr bwMode="auto">
            <a:xfrm>
              <a:off x="5" y="396"/>
              <a:ext cx="23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i="1">
                  <a:solidFill>
                    <a:schemeClr val="accent2"/>
                  </a:solidFill>
                  <a:latin typeface="Times New Roman" panose="02020603050405020304" pitchFamily="18" charset="0"/>
                  <a:ea typeface="隶书" panose="02010509060101010101" pitchFamily="49" charset="-122"/>
                </a:rPr>
                <a:t>E</a:t>
              </a:r>
            </a:p>
          </p:txBody>
        </p:sp>
        <p:sp>
          <p:nvSpPr>
            <p:cNvPr id="28712" name="Text Box 11">
              <a:extLst>
                <a:ext uri="{FF2B5EF4-FFF2-40B4-BE49-F238E27FC236}">
                  <a16:creationId xmlns:a16="http://schemas.microsoft.com/office/drawing/2014/main" id="{9806E4DE-B973-AF54-4A9F-3BDD0A86A1FC}"/>
                </a:ext>
              </a:extLst>
            </p:cNvPr>
            <p:cNvSpPr txBox="1">
              <a:spLocks noChangeArrowheads="1"/>
            </p:cNvSpPr>
            <p:nvPr/>
          </p:nvSpPr>
          <p:spPr bwMode="auto">
            <a:xfrm>
              <a:off x="60" y="1323"/>
              <a:ext cx="18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i="1">
                  <a:solidFill>
                    <a:schemeClr val="accent2"/>
                  </a:solidFill>
                  <a:latin typeface="Times New Roman" panose="02020603050405020304" pitchFamily="18" charset="0"/>
                </a:rPr>
                <a:t>I</a:t>
              </a:r>
            </a:p>
          </p:txBody>
        </p:sp>
        <p:sp>
          <p:nvSpPr>
            <p:cNvPr id="28713" name="Text Box 12">
              <a:extLst>
                <a:ext uri="{FF2B5EF4-FFF2-40B4-BE49-F238E27FC236}">
                  <a16:creationId xmlns:a16="http://schemas.microsoft.com/office/drawing/2014/main" id="{E1329AFD-25B5-908E-B92F-5D6943901F5F}"/>
                </a:ext>
              </a:extLst>
            </p:cNvPr>
            <p:cNvSpPr txBox="1">
              <a:spLocks noChangeArrowheads="1"/>
            </p:cNvSpPr>
            <p:nvPr/>
          </p:nvSpPr>
          <p:spPr bwMode="auto">
            <a:xfrm>
              <a:off x="1068" y="741"/>
              <a:ext cx="36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i="1">
                  <a:solidFill>
                    <a:schemeClr val="accent2"/>
                  </a:solidFill>
                  <a:latin typeface="Times New Roman" panose="02020603050405020304" pitchFamily="18" charset="0"/>
                </a:rPr>
                <a:t>U</a:t>
              </a:r>
              <a:endParaRPr lang="en-US" altLang="zh-CN" sz="2200">
                <a:solidFill>
                  <a:schemeClr val="accent2"/>
                </a:solidFill>
                <a:latin typeface="Times New Roman" panose="02020603050405020304" pitchFamily="18" charset="0"/>
              </a:endParaRPr>
            </a:p>
          </p:txBody>
        </p:sp>
        <p:sp>
          <p:nvSpPr>
            <p:cNvPr id="28714" name="Line 13">
              <a:extLst>
                <a:ext uri="{FF2B5EF4-FFF2-40B4-BE49-F238E27FC236}">
                  <a16:creationId xmlns:a16="http://schemas.microsoft.com/office/drawing/2014/main" id="{ED1C7B19-C134-E7E6-C2B0-AAEC93675AEA}"/>
                </a:ext>
              </a:extLst>
            </p:cNvPr>
            <p:cNvSpPr>
              <a:spLocks noChangeShapeType="1"/>
            </p:cNvSpPr>
            <p:nvPr/>
          </p:nvSpPr>
          <p:spPr bwMode="auto">
            <a:xfrm>
              <a:off x="426" y="461"/>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15" name="Line 14">
              <a:extLst>
                <a:ext uri="{FF2B5EF4-FFF2-40B4-BE49-F238E27FC236}">
                  <a16:creationId xmlns:a16="http://schemas.microsoft.com/office/drawing/2014/main" id="{E6754ADC-221B-766E-21AF-B451C795B876}"/>
                </a:ext>
              </a:extLst>
            </p:cNvPr>
            <p:cNvSpPr>
              <a:spLocks noChangeShapeType="1"/>
            </p:cNvSpPr>
            <p:nvPr/>
          </p:nvSpPr>
          <p:spPr bwMode="auto">
            <a:xfrm>
              <a:off x="426" y="29"/>
              <a:ext cx="0" cy="6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16" name="Text Box 15">
              <a:extLst>
                <a:ext uri="{FF2B5EF4-FFF2-40B4-BE49-F238E27FC236}">
                  <a16:creationId xmlns:a16="http://schemas.microsoft.com/office/drawing/2014/main" id="{AFAFD743-77AC-3160-D4C3-A31FD08BC1F5}"/>
                </a:ext>
              </a:extLst>
            </p:cNvPr>
            <p:cNvSpPr txBox="1">
              <a:spLocks noChangeArrowheads="1"/>
            </p:cNvSpPr>
            <p:nvPr/>
          </p:nvSpPr>
          <p:spPr bwMode="auto">
            <a:xfrm>
              <a:off x="98" y="900"/>
              <a:ext cx="23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i="1">
                  <a:solidFill>
                    <a:schemeClr val="accent2"/>
                  </a:solidFill>
                  <a:latin typeface="Times New Roman" panose="02020603050405020304" pitchFamily="18" charset="0"/>
                  <a:ea typeface="隶书" panose="02010509060101010101" pitchFamily="49" charset="-122"/>
                </a:rPr>
                <a:t>R</a:t>
              </a:r>
            </a:p>
          </p:txBody>
        </p:sp>
        <p:sp>
          <p:nvSpPr>
            <p:cNvPr id="28717" name="Line 16">
              <a:extLst>
                <a:ext uri="{FF2B5EF4-FFF2-40B4-BE49-F238E27FC236}">
                  <a16:creationId xmlns:a16="http://schemas.microsoft.com/office/drawing/2014/main" id="{867B4ACD-BAA3-2E29-208C-6CAA13AD404F}"/>
                </a:ext>
              </a:extLst>
            </p:cNvPr>
            <p:cNvSpPr>
              <a:spLocks noChangeShapeType="1"/>
            </p:cNvSpPr>
            <p:nvPr/>
          </p:nvSpPr>
          <p:spPr bwMode="auto">
            <a:xfrm rot="16200000" flipV="1">
              <a:off x="158" y="1464"/>
              <a:ext cx="336" cy="0"/>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18" name="Text Box 17">
              <a:extLst>
                <a:ext uri="{FF2B5EF4-FFF2-40B4-BE49-F238E27FC236}">
                  <a16:creationId xmlns:a16="http://schemas.microsoft.com/office/drawing/2014/main" id="{D0B30E74-B02E-930D-FBEA-01905C3F9DBD}"/>
                </a:ext>
              </a:extLst>
            </p:cNvPr>
            <p:cNvSpPr txBox="1">
              <a:spLocks noChangeArrowheads="1"/>
            </p:cNvSpPr>
            <p:nvPr/>
          </p:nvSpPr>
          <p:spPr bwMode="auto">
            <a:xfrm>
              <a:off x="1106" y="113"/>
              <a:ext cx="21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a:t>
              </a:r>
            </a:p>
          </p:txBody>
        </p:sp>
        <p:sp>
          <p:nvSpPr>
            <p:cNvPr id="28719" name="Text Box 18">
              <a:extLst>
                <a:ext uri="{FF2B5EF4-FFF2-40B4-BE49-F238E27FC236}">
                  <a16:creationId xmlns:a16="http://schemas.microsoft.com/office/drawing/2014/main" id="{41D5336F-FE26-BABD-DE37-8E982E2F1B84}"/>
                </a:ext>
              </a:extLst>
            </p:cNvPr>
            <p:cNvSpPr txBox="1">
              <a:spLocks noChangeArrowheads="1"/>
            </p:cNvSpPr>
            <p:nvPr/>
          </p:nvSpPr>
          <p:spPr bwMode="auto">
            <a:xfrm>
              <a:off x="1117" y="1236"/>
              <a:ext cx="20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_</a:t>
              </a:r>
            </a:p>
          </p:txBody>
        </p:sp>
        <p:sp>
          <p:nvSpPr>
            <p:cNvPr id="28720" name="Text Box 19">
              <a:extLst>
                <a:ext uri="{FF2B5EF4-FFF2-40B4-BE49-F238E27FC236}">
                  <a16:creationId xmlns:a16="http://schemas.microsoft.com/office/drawing/2014/main" id="{C30600C9-3055-43E1-F900-10998AB2CC13}"/>
                </a:ext>
              </a:extLst>
            </p:cNvPr>
            <p:cNvSpPr txBox="1">
              <a:spLocks noChangeArrowheads="1"/>
            </p:cNvSpPr>
            <p:nvPr/>
          </p:nvSpPr>
          <p:spPr bwMode="auto">
            <a:xfrm>
              <a:off x="134" y="149"/>
              <a:ext cx="21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a:t>
              </a:r>
            </a:p>
          </p:txBody>
        </p:sp>
        <p:sp>
          <p:nvSpPr>
            <p:cNvPr id="28721" name="Text Box 20">
              <a:extLst>
                <a:ext uri="{FF2B5EF4-FFF2-40B4-BE49-F238E27FC236}">
                  <a16:creationId xmlns:a16="http://schemas.microsoft.com/office/drawing/2014/main" id="{ADD26464-ABB4-EF2E-10BF-5572AA964826}"/>
                </a:ext>
              </a:extLst>
            </p:cNvPr>
            <p:cNvSpPr txBox="1">
              <a:spLocks noChangeArrowheads="1"/>
            </p:cNvSpPr>
            <p:nvPr/>
          </p:nvSpPr>
          <p:spPr bwMode="auto">
            <a:xfrm>
              <a:off x="133" y="497"/>
              <a:ext cx="20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_</a:t>
              </a:r>
            </a:p>
          </p:txBody>
        </p:sp>
        <p:sp useBgFill="1">
          <p:nvSpPr>
            <p:cNvPr id="28722" name="Rectangle 21">
              <a:extLst>
                <a:ext uri="{FF2B5EF4-FFF2-40B4-BE49-F238E27FC236}">
                  <a16:creationId xmlns:a16="http://schemas.microsoft.com/office/drawing/2014/main" id="{A9DC1AF3-BE1C-CA64-C221-BCB5E84D5279}"/>
                </a:ext>
              </a:extLst>
            </p:cNvPr>
            <p:cNvSpPr>
              <a:spLocks noChangeArrowheads="1"/>
            </p:cNvSpPr>
            <p:nvPr/>
          </p:nvSpPr>
          <p:spPr bwMode="auto">
            <a:xfrm rot="-5400000">
              <a:off x="266" y="1032"/>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8723" name="Oval 22">
              <a:extLst>
                <a:ext uri="{FF2B5EF4-FFF2-40B4-BE49-F238E27FC236}">
                  <a16:creationId xmlns:a16="http://schemas.microsoft.com/office/drawing/2014/main" id="{0DFD179C-8C98-2BAE-C541-C08A1E9D1F7E}"/>
                </a:ext>
              </a:extLst>
            </p:cNvPr>
            <p:cNvSpPr>
              <a:spLocks noChangeArrowheads="1"/>
            </p:cNvSpPr>
            <p:nvPr/>
          </p:nvSpPr>
          <p:spPr bwMode="auto">
            <a:xfrm>
              <a:off x="1190" y="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8724" name="Oval 23">
              <a:extLst>
                <a:ext uri="{FF2B5EF4-FFF2-40B4-BE49-F238E27FC236}">
                  <a16:creationId xmlns:a16="http://schemas.microsoft.com/office/drawing/2014/main" id="{31AA1E5B-0527-DA05-AD97-A45F49192E15}"/>
                </a:ext>
              </a:extLst>
            </p:cNvPr>
            <p:cNvSpPr>
              <a:spLocks noChangeArrowheads="1"/>
            </p:cNvSpPr>
            <p:nvPr/>
          </p:nvSpPr>
          <p:spPr bwMode="auto">
            <a:xfrm>
              <a:off x="278" y="384"/>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 name="Line 24">
              <a:extLst>
                <a:ext uri="{FF2B5EF4-FFF2-40B4-BE49-F238E27FC236}">
                  <a16:creationId xmlns:a16="http://schemas.microsoft.com/office/drawing/2014/main" id="{0E690FAE-FF68-B493-0481-09DA9A44ED39}"/>
                </a:ext>
              </a:extLst>
            </p:cNvPr>
            <p:cNvSpPr>
              <a:spLocks noChangeShapeType="1"/>
            </p:cNvSpPr>
            <p:nvPr/>
          </p:nvSpPr>
          <p:spPr bwMode="auto">
            <a:xfrm>
              <a:off x="422" y="24"/>
              <a:ext cx="76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Oval 25">
              <a:extLst>
                <a:ext uri="{FF2B5EF4-FFF2-40B4-BE49-F238E27FC236}">
                  <a16:creationId xmlns:a16="http://schemas.microsoft.com/office/drawing/2014/main" id="{3E8B0A02-E386-B095-6A39-DC13C269DB94}"/>
                </a:ext>
              </a:extLst>
            </p:cNvPr>
            <p:cNvSpPr>
              <a:spLocks noChangeArrowheads="1"/>
            </p:cNvSpPr>
            <p:nvPr/>
          </p:nvSpPr>
          <p:spPr bwMode="auto">
            <a:xfrm>
              <a:off x="1190" y="1632"/>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7" name="Line 26">
              <a:extLst>
                <a:ext uri="{FF2B5EF4-FFF2-40B4-BE49-F238E27FC236}">
                  <a16:creationId xmlns:a16="http://schemas.microsoft.com/office/drawing/2014/main" id="{3D372CDC-9FB9-3419-7815-5F23AD981687}"/>
                </a:ext>
              </a:extLst>
            </p:cNvPr>
            <p:cNvSpPr>
              <a:spLocks noChangeShapeType="1"/>
            </p:cNvSpPr>
            <p:nvPr/>
          </p:nvSpPr>
          <p:spPr bwMode="auto">
            <a:xfrm>
              <a:off x="422" y="1656"/>
              <a:ext cx="76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4" name="Group 27">
            <a:extLst>
              <a:ext uri="{FF2B5EF4-FFF2-40B4-BE49-F238E27FC236}">
                <a16:creationId xmlns:a16="http://schemas.microsoft.com/office/drawing/2014/main" id="{51D3755A-A397-BD55-B250-F01E8D8574F4}"/>
              </a:ext>
            </a:extLst>
          </p:cNvPr>
          <p:cNvGrpSpPr>
            <a:grpSpLocks/>
          </p:cNvGrpSpPr>
          <p:nvPr/>
        </p:nvGrpSpPr>
        <p:grpSpPr bwMode="auto">
          <a:xfrm>
            <a:off x="4743450" y="1360488"/>
            <a:ext cx="3203575" cy="2868612"/>
            <a:chOff x="0" y="0"/>
            <a:chExt cx="2018" cy="1807"/>
          </a:xfrm>
        </p:grpSpPr>
        <p:sp>
          <p:nvSpPr>
            <p:cNvPr id="28697" name="Line 28">
              <a:extLst>
                <a:ext uri="{FF2B5EF4-FFF2-40B4-BE49-F238E27FC236}">
                  <a16:creationId xmlns:a16="http://schemas.microsoft.com/office/drawing/2014/main" id="{DCB6146E-C08F-75F3-C870-4709F2F160BB}"/>
                </a:ext>
              </a:extLst>
            </p:cNvPr>
            <p:cNvSpPr>
              <a:spLocks noChangeShapeType="1"/>
            </p:cNvSpPr>
            <p:nvPr/>
          </p:nvSpPr>
          <p:spPr bwMode="auto">
            <a:xfrm>
              <a:off x="1023" y="336"/>
              <a:ext cx="0" cy="8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98" name="Line 29">
              <a:extLst>
                <a:ext uri="{FF2B5EF4-FFF2-40B4-BE49-F238E27FC236}">
                  <a16:creationId xmlns:a16="http://schemas.microsoft.com/office/drawing/2014/main" id="{42BDFF97-7D87-A9C6-23DB-7DCCEFFADB81}"/>
                </a:ext>
              </a:extLst>
            </p:cNvPr>
            <p:cNvSpPr>
              <a:spLocks noChangeShapeType="1"/>
            </p:cNvSpPr>
            <p:nvPr/>
          </p:nvSpPr>
          <p:spPr bwMode="auto">
            <a:xfrm rot="-3308606" flipH="1" flipV="1">
              <a:off x="1382" y="928"/>
              <a:ext cx="18" cy="88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699" name="Line 30">
              <a:extLst>
                <a:ext uri="{FF2B5EF4-FFF2-40B4-BE49-F238E27FC236}">
                  <a16:creationId xmlns:a16="http://schemas.microsoft.com/office/drawing/2014/main" id="{A2A99F51-2B29-2C22-88C8-58BB32E78076}"/>
                </a:ext>
              </a:extLst>
            </p:cNvPr>
            <p:cNvSpPr>
              <a:spLocks noChangeShapeType="1"/>
            </p:cNvSpPr>
            <p:nvPr/>
          </p:nvSpPr>
          <p:spPr bwMode="auto">
            <a:xfrm rot="3308606" flipV="1">
              <a:off x="671" y="958"/>
              <a:ext cx="4" cy="83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700" name="Text Box 31">
              <a:extLst>
                <a:ext uri="{FF2B5EF4-FFF2-40B4-BE49-F238E27FC236}">
                  <a16:creationId xmlns:a16="http://schemas.microsoft.com/office/drawing/2014/main" id="{E9F001AE-3F8C-BA41-8753-698073094796}"/>
                </a:ext>
              </a:extLst>
            </p:cNvPr>
            <p:cNvSpPr txBox="1">
              <a:spLocks noChangeArrowheads="1"/>
            </p:cNvSpPr>
            <p:nvPr/>
          </p:nvSpPr>
          <p:spPr bwMode="auto">
            <a:xfrm>
              <a:off x="897" y="0"/>
              <a:ext cx="24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Times New Roman" panose="02020603050405020304" pitchFamily="18" charset="0"/>
                </a:rPr>
                <a:t>A</a:t>
              </a:r>
            </a:p>
          </p:txBody>
        </p:sp>
        <p:sp>
          <p:nvSpPr>
            <p:cNvPr id="28701" name="Text Box 32">
              <a:extLst>
                <a:ext uri="{FF2B5EF4-FFF2-40B4-BE49-F238E27FC236}">
                  <a16:creationId xmlns:a16="http://schemas.microsoft.com/office/drawing/2014/main" id="{CCE2629B-6295-FF81-C899-1F7C82DE0A90}"/>
                </a:ext>
              </a:extLst>
            </p:cNvPr>
            <p:cNvSpPr txBox="1">
              <a:spLocks noChangeArrowheads="1"/>
            </p:cNvSpPr>
            <p:nvPr/>
          </p:nvSpPr>
          <p:spPr bwMode="auto">
            <a:xfrm>
              <a:off x="1784" y="1536"/>
              <a:ext cx="234"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Times New Roman" panose="02020603050405020304" pitchFamily="18" charset="0"/>
                </a:rPr>
                <a:t>B</a:t>
              </a:r>
            </a:p>
          </p:txBody>
        </p:sp>
        <p:sp>
          <p:nvSpPr>
            <p:cNvPr id="28702" name="Text Box 33">
              <a:extLst>
                <a:ext uri="{FF2B5EF4-FFF2-40B4-BE49-F238E27FC236}">
                  <a16:creationId xmlns:a16="http://schemas.microsoft.com/office/drawing/2014/main" id="{345F674E-C7CE-C564-373E-A9551055335E}"/>
                </a:ext>
              </a:extLst>
            </p:cNvPr>
            <p:cNvSpPr txBox="1">
              <a:spLocks noChangeArrowheads="1"/>
            </p:cNvSpPr>
            <p:nvPr/>
          </p:nvSpPr>
          <p:spPr bwMode="auto">
            <a:xfrm>
              <a:off x="0" y="1536"/>
              <a:ext cx="24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a:latin typeface="Times New Roman" panose="02020603050405020304" pitchFamily="18" charset="0"/>
                </a:rPr>
                <a:t>C</a:t>
              </a:r>
            </a:p>
          </p:txBody>
        </p:sp>
        <p:sp>
          <p:nvSpPr>
            <p:cNvPr id="28703" name="Oval 34">
              <a:extLst>
                <a:ext uri="{FF2B5EF4-FFF2-40B4-BE49-F238E27FC236}">
                  <a16:creationId xmlns:a16="http://schemas.microsoft.com/office/drawing/2014/main" id="{A986008E-43C9-4684-5024-DC0418DB4495}"/>
                </a:ext>
              </a:extLst>
            </p:cNvPr>
            <p:cNvSpPr>
              <a:spLocks noChangeArrowheads="1"/>
            </p:cNvSpPr>
            <p:nvPr/>
          </p:nvSpPr>
          <p:spPr bwMode="auto">
            <a:xfrm flipH="1">
              <a:off x="1774" y="160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8704" name="Oval 35">
              <a:extLst>
                <a:ext uri="{FF2B5EF4-FFF2-40B4-BE49-F238E27FC236}">
                  <a16:creationId xmlns:a16="http://schemas.microsoft.com/office/drawing/2014/main" id="{2CF37584-F232-7BE4-6C05-C456A301B79C}"/>
                </a:ext>
              </a:extLst>
            </p:cNvPr>
            <p:cNvSpPr>
              <a:spLocks noChangeArrowheads="1"/>
            </p:cNvSpPr>
            <p:nvPr/>
          </p:nvSpPr>
          <p:spPr bwMode="auto">
            <a:xfrm flipH="1">
              <a:off x="288" y="159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8705" name="Oval 36">
              <a:extLst>
                <a:ext uri="{FF2B5EF4-FFF2-40B4-BE49-F238E27FC236}">
                  <a16:creationId xmlns:a16="http://schemas.microsoft.com/office/drawing/2014/main" id="{2282693A-744B-0A5F-7905-87AD1815E9FD}"/>
                </a:ext>
              </a:extLst>
            </p:cNvPr>
            <p:cNvSpPr>
              <a:spLocks noChangeArrowheads="1"/>
            </p:cNvSpPr>
            <p:nvPr/>
          </p:nvSpPr>
          <p:spPr bwMode="auto">
            <a:xfrm flipH="1">
              <a:off x="996" y="28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useBgFill="1">
          <p:nvSpPr>
            <p:cNvPr id="28706" name="Rectangle 37">
              <a:extLst>
                <a:ext uri="{FF2B5EF4-FFF2-40B4-BE49-F238E27FC236}">
                  <a16:creationId xmlns:a16="http://schemas.microsoft.com/office/drawing/2014/main" id="{9E0199E5-536B-1856-57CF-3AB7A5976C7E}"/>
                </a:ext>
              </a:extLst>
            </p:cNvPr>
            <p:cNvSpPr>
              <a:spLocks noChangeArrowheads="1"/>
            </p:cNvSpPr>
            <p:nvPr/>
          </p:nvSpPr>
          <p:spPr bwMode="auto">
            <a:xfrm rot="5400000">
              <a:off x="852" y="720"/>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useBgFill="1">
          <p:nvSpPr>
            <p:cNvPr id="28707" name="Rectangle 38">
              <a:extLst>
                <a:ext uri="{FF2B5EF4-FFF2-40B4-BE49-F238E27FC236}">
                  <a16:creationId xmlns:a16="http://schemas.microsoft.com/office/drawing/2014/main" id="{9FA80C00-E7CA-C203-0FBB-23EE985C4524}"/>
                </a:ext>
              </a:extLst>
            </p:cNvPr>
            <p:cNvSpPr>
              <a:spLocks noChangeArrowheads="1"/>
            </p:cNvSpPr>
            <p:nvPr/>
          </p:nvSpPr>
          <p:spPr bwMode="auto">
            <a:xfrm rot="-2087472">
              <a:off x="528" y="1308"/>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p:nvSpPr>
            <p:cNvPr id="28708" name="Oval 39">
              <a:extLst>
                <a:ext uri="{FF2B5EF4-FFF2-40B4-BE49-F238E27FC236}">
                  <a16:creationId xmlns:a16="http://schemas.microsoft.com/office/drawing/2014/main" id="{3F84B727-DA6C-7EF8-8F55-23AF9117C9D4}"/>
                </a:ext>
              </a:extLst>
            </p:cNvPr>
            <p:cNvSpPr>
              <a:spLocks noChangeArrowheads="1"/>
            </p:cNvSpPr>
            <p:nvPr/>
          </p:nvSpPr>
          <p:spPr bwMode="auto">
            <a:xfrm flipH="1">
              <a:off x="996" y="1104"/>
              <a:ext cx="48" cy="48"/>
            </a:xfrm>
            <a:prstGeom prst="ellipse">
              <a:avLst/>
            </a:prstGeom>
            <a:solidFill>
              <a:schemeClr val="tx1"/>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sp useBgFill="1">
          <p:nvSpPr>
            <p:cNvPr id="28709" name="Rectangle 40">
              <a:extLst>
                <a:ext uri="{FF2B5EF4-FFF2-40B4-BE49-F238E27FC236}">
                  <a16:creationId xmlns:a16="http://schemas.microsoft.com/office/drawing/2014/main" id="{ED6B89C0-8176-5915-9CC8-E375B62A9B0E}"/>
                </a:ext>
              </a:extLst>
            </p:cNvPr>
            <p:cNvSpPr>
              <a:spLocks noChangeArrowheads="1"/>
            </p:cNvSpPr>
            <p:nvPr/>
          </p:nvSpPr>
          <p:spPr bwMode="auto">
            <a:xfrm rot="2087472" flipH="1">
              <a:off x="1200" y="1332"/>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200">
                <a:latin typeface="Times New Roman" panose="02020603050405020304" pitchFamily="18" charset="0"/>
              </a:endParaRPr>
            </a:p>
          </p:txBody>
        </p:sp>
      </p:grpSp>
      <p:grpSp>
        <p:nvGrpSpPr>
          <p:cNvPr id="5" name="Group 41">
            <a:extLst>
              <a:ext uri="{FF2B5EF4-FFF2-40B4-BE49-F238E27FC236}">
                <a16:creationId xmlns:a16="http://schemas.microsoft.com/office/drawing/2014/main" id="{F87F91D7-C9E6-FAAC-4110-BA4830B0CD0F}"/>
              </a:ext>
            </a:extLst>
          </p:cNvPr>
          <p:cNvGrpSpPr>
            <a:grpSpLocks/>
          </p:cNvGrpSpPr>
          <p:nvPr/>
        </p:nvGrpSpPr>
        <p:grpSpPr bwMode="auto">
          <a:xfrm>
            <a:off x="5626100" y="1733550"/>
            <a:ext cx="523875" cy="1254125"/>
            <a:chOff x="0" y="8"/>
            <a:chExt cx="330" cy="790"/>
          </a:xfrm>
        </p:grpSpPr>
        <p:sp>
          <p:nvSpPr>
            <p:cNvPr id="28694" name="Text Box 42">
              <a:extLst>
                <a:ext uri="{FF2B5EF4-FFF2-40B4-BE49-F238E27FC236}">
                  <a16:creationId xmlns:a16="http://schemas.microsoft.com/office/drawing/2014/main" id="{756E0BA7-7731-A66F-4F52-3A52C11647A9}"/>
                </a:ext>
              </a:extLst>
            </p:cNvPr>
            <p:cNvSpPr txBox="1">
              <a:spLocks noChangeArrowheads="1"/>
            </p:cNvSpPr>
            <p:nvPr/>
          </p:nvSpPr>
          <p:spPr bwMode="auto">
            <a:xfrm>
              <a:off x="0" y="301"/>
              <a:ext cx="33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i="1">
                  <a:solidFill>
                    <a:schemeClr val="accent2"/>
                  </a:solidFill>
                  <a:latin typeface="Times New Roman" panose="02020603050405020304" pitchFamily="18" charset="0"/>
                </a:rPr>
                <a:t>U</a:t>
              </a:r>
              <a:r>
                <a:rPr lang="en-US" altLang="zh-CN" sz="2200" baseline="-25000">
                  <a:solidFill>
                    <a:schemeClr val="accent2"/>
                  </a:solidFill>
                  <a:latin typeface="Times New Roman" panose="02020603050405020304" pitchFamily="18" charset="0"/>
                </a:rPr>
                <a:t>A</a:t>
              </a:r>
              <a:endParaRPr lang="en-US" altLang="zh-CN" sz="2200">
                <a:latin typeface="Times New Roman" panose="02020603050405020304" pitchFamily="18" charset="0"/>
              </a:endParaRPr>
            </a:p>
          </p:txBody>
        </p:sp>
        <p:sp>
          <p:nvSpPr>
            <p:cNvPr id="28695" name="Text Box 43">
              <a:extLst>
                <a:ext uri="{FF2B5EF4-FFF2-40B4-BE49-F238E27FC236}">
                  <a16:creationId xmlns:a16="http://schemas.microsoft.com/office/drawing/2014/main" id="{E12E8A36-D22B-EF62-6B32-871E009F08D2}"/>
                </a:ext>
              </a:extLst>
            </p:cNvPr>
            <p:cNvSpPr txBox="1">
              <a:spLocks noChangeArrowheads="1"/>
            </p:cNvSpPr>
            <p:nvPr/>
          </p:nvSpPr>
          <p:spPr bwMode="auto">
            <a:xfrm>
              <a:off x="113" y="8"/>
              <a:ext cx="21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a:t>
              </a:r>
            </a:p>
          </p:txBody>
        </p:sp>
        <p:sp>
          <p:nvSpPr>
            <p:cNvPr id="28696" name="Text Box 44">
              <a:extLst>
                <a:ext uri="{FF2B5EF4-FFF2-40B4-BE49-F238E27FC236}">
                  <a16:creationId xmlns:a16="http://schemas.microsoft.com/office/drawing/2014/main" id="{BF662F34-A00F-A910-3720-AB49E74A8943}"/>
                </a:ext>
              </a:extLst>
            </p:cNvPr>
            <p:cNvSpPr txBox="1">
              <a:spLocks noChangeArrowheads="1"/>
            </p:cNvSpPr>
            <p:nvPr/>
          </p:nvSpPr>
          <p:spPr bwMode="auto">
            <a:xfrm>
              <a:off x="124" y="527"/>
              <a:ext cx="20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_</a:t>
              </a:r>
            </a:p>
          </p:txBody>
        </p:sp>
      </p:grpSp>
      <p:grpSp>
        <p:nvGrpSpPr>
          <p:cNvPr id="6" name="Group 45">
            <a:extLst>
              <a:ext uri="{FF2B5EF4-FFF2-40B4-BE49-F238E27FC236}">
                <a16:creationId xmlns:a16="http://schemas.microsoft.com/office/drawing/2014/main" id="{F3668673-2BD4-EE4E-4A25-F1AF066EED59}"/>
              </a:ext>
            </a:extLst>
          </p:cNvPr>
          <p:cNvGrpSpPr>
            <a:grpSpLocks/>
          </p:cNvGrpSpPr>
          <p:nvPr/>
        </p:nvGrpSpPr>
        <p:grpSpPr bwMode="auto">
          <a:xfrm>
            <a:off x="6567488" y="1719263"/>
            <a:ext cx="1085850" cy="1954212"/>
            <a:chOff x="3" y="8"/>
            <a:chExt cx="684" cy="1231"/>
          </a:xfrm>
        </p:grpSpPr>
        <p:sp>
          <p:nvSpPr>
            <p:cNvPr id="28691" name="Text Box 46">
              <a:extLst>
                <a:ext uri="{FF2B5EF4-FFF2-40B4-BE49-F238E27FC236}">
                  <a16:creationId xmlns:a16="http://schemas.microsoft.com/office/drawing/2014/main" id="{21601084-5606-766F-20BA-DD511663B1D8}"/>
                </a:ext>
              </a:extLst>
            </p:cNvPr>
            <p:cNvSpPr txBox="1">
              <a:spLocks noChangeArrowheads="1"/>
            </p:cNvSpPr>
            <p:nvPr/>
          </p:nvSpPr>
          <p:spPr bwMode="auto">
            <a:xfrm>
              <a:off x="28" y="557"/>
              <a:ext cx="409"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i="1">
                  <a:solidFill>
                    <a:srgbClr val="CC00CC"/>
                  </a:solidFill>
                  <a:latin typeface="Times New Roman" panose="02020603050405020304" pitchFamily="18" charset="0"/>
                </a:rPr>
                <a:t>U</a:t>
              </a:r>
              <a:r>
                <a:rPr lang="en-US" altLang="zh-CN" sz="2200" baseline="-25000">
                  <a:solidFill>
                    <a:srgbClr val="CC00CC"/>
                  </a:solidFill>
                  <a:latin typeface="Times New Roman" panose="02020603050405020304" pitchFamily="18" charset="0"/>
                </a:rPr>
                <a:t>AB</a:t>
              </a:r>
              <a:endParaRPr lang="en-US" altLang="zh-CN" sz="2200">
                <a:solidFill>
                  <a:srgbClr val="CC00CC"/>
                </a:solidFill>
                <a:latin typeface="Times New Roman" panose="02020603050405020304" pitchFamily="18" charset="0"/>
              </a:endParaRPr>
            </a:p>
          </p:txBody>
        </p:sp>
        <p:sp>
          <p:nvSpPr>
            <p:cNvPr id="28692" name="Text Box 47">
              <a:extLst>
                <a:ext uri="{FF2B5EF4-FFF2-40B4-BE49-F238E27FC236}">
                  <a16:creationId xmlns:a16="http://schemas.microsoft.com/office/drawing/2014/main" id="{EC610112-E16B-A6F5-E6A6-6347933502BB}"/>
                </a:ext>
              </a:extLst>
            </p:cNvPr>
            <p:cNvSpPr txBox="1">
              <a:spLocks noChangeArrowheads="1"/>
            </p:cNvSpPr>
            <p:nvPr/>
          </p:nvSpPr>
          <p:spPr bwMode="auto">
            <a:xfrm>
              <a:off x="3" y="8"/>
              <a:ext cx="21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9900CC"/>
                  </a:solidFill>
                  <a:latin typeface="Times New Roman" panose="02020603050405020304" pitchFamily="18" charset="0"/>
                </a:rPr>
                <a:t>+</a:t>
              </a:r>
            </a:p>
          </p:txBody>
        </p:sp>
        <p:sp>
          <p:nvSpPr>
            <p:cNvPr id="28693" name="Text Box 48">
              <a:extLst>
                <a:ext uri="{FF2B5EF4-FFF2-40B4-BE49-F238E27FC236}">
                  <a16:creationId xmlns:a16="http://schemas.microsoft.com/office/drawing/2014/main" id="{8849D02D-14E3-86A0-AC64-7B04BCA85EB1}"/>
                </a:ext>
              </a:extLst>
            </p:cNvPr>
            <p:cNvSpPr txBox="1">
              <a:spLocks noChangeArrowheads="1"/>
            </p:cNvSpPr>
            <p:nvPr/>
          </p:nvSpPr>
          <p:spPr bwMode="auto">
            <a:xfrm>
              <a:off x="482" y="968"/>
              <a:ext cx="20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9900CC"/>
                  </a:solidFill>
                  <a:latin typeface="Times New Roman" panose="02020603050405020304" pitchFamily="18" charset="0"/>
                </a:rPr>
                <a:t>_</a:t>
              </a:r>
            </a:p>
          </p:txBody>
        </p:sp>
      </p:grpSp>
      <p:grpSp>
        <p:nvGrpSpPr>
          <p:cNvPr id="9" name="Group 49">
            <a:extLst>
              <a:ext uri="{FF2B5EF4-FFF2-40B4-BE49-F238E27FC236}">
                <a16:creationId xmlns:a16="http://schemas.microsoft.com/office/drawing/2014/main" id="{D01B0AC8-82A5-618E-EBDD-0C781E35A445}"/>
              </a:ext>
            </a:extLst>
          </p:cNvPr>
          <p:cNvGrpSpPr>
            <a:grpSpLocks/>
          </p:cNvGrpSpPr>
          <p:nvPr/>
        </p:nvGrpSpPr>
        <p:grpSpPr bwMode="auto">
          <a:xfrm>
            <a:off x="6203950" y="3076575"/>
            <a:ext cx="1082675" cy="1130300"/>
            <a:chOff x="3" y="8"/>
            <a:chExt cx="682" cy="712"/>
          </a:xfrm>
        </p:grpSpPr>
        <p:sp>
          <p:nvSpPr>
            <p:cNvPr id="28688" name="Text Box 50">
              <a:extLst>
                <a:ext uri="{FF2B5EF4-FFF2-40B4-BE49-F238E27FC236}">
                  <a16:creationId xmlns:a16="http://schemas.microsoft.com/office/drawing/2014/main" id="{1B33B115-400E-70C7-A850-C5B03243F70D}"/>
                </a:ext>
              </a:extLst>
            </p:cNvPr>
            <p:cNvSpPr txBox="1">
              <a:spLocks noChangeArrowheads="1"/>
            </p:cNvSpPr>
            <p:nvPr/>
          </p:nvSpPr>
          <p:spPr bwMode="auto">
            <a:xfrm>
              <a:off x="129" y="326"/>
              <a:ext cx="323"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200" i="1">
                  <a:solidFill>
                    <a:schemeClr val="accent2"/>
                  </a:solidFill>
                  <a:latin typeface="Times New Roman" panose="02020603050405020304" pitchFamily="18" charset="0"/>
                </a:rPr>
                <a:t>U</a:t>
              </a:r>
              <a:r>
                <a:rPr lang="en-US" altLang="zh-CN" sz="2200" baseline="-25000">
                  <a:solidFill>
                    <a:schemeClr val="accent2"/>
                  </a:solidFill>
                  <a:latin typeface="Times New Roman" panose="02020603050405020304" pitchFamily="18" charset="0"/>
                </a:rPr>
                <a:t>B</a:t>
              </a:r>
              <a:endParaRPr lang="en-US" altLang="zh-CN" sz="2200">
                <a:latin typeface="Times New Roman" panose="02020603050405020304" pitchFamily="18" charset="0"/>
              </a:endParaRPr>
            </a:p>
          </p:txBody>
        </p:sp>
        <p:sp>
          <p:nvSpPr>
            <p:cNvPr id="28689" name="Text Box 51">
              <a:extLst>
                <a:ext uri="{FF2B5EF4-FFF2-40B4-BE49-F238E27FC236}">
                  <a16:creationId xmlns:a16="http://schemas.microsoft.com/office/drawing/2014/main" id="{7A2F6ACD-0AC2-E8F5-2CBA-031ED559B8CB}"/>
                </a:ext>
              </a:extLst>
            </p:cNvPr>
            <p:cNvSpPr txBox="1">
              <a:spLocks noChangeArrowheads="1"/>
            </p:cNvSpPr>
            <p:nvPr/>
          </p:nvSpPr>
          <p:spPr bwMode="auto">
            <a:xfrm>
              <a:off x="468" y="449"/>
              <a:ext cx="21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a:t>
              </a:r>
            </a:p>
          </p:txBody>
        </p:sp>
        <p:sp>
          <p:nvSpPr>
            <p:cNvPr id="28690" name="Text Box 52">
              <a:extLst>
                <a:ext uri="{FF2B5EF4-FFF2-40B4-BE49-F238E27FC236}">
                  <a16:creationId xmlns:a16="http://schemas.microsoft.com/office/drawing/2014/main" id="{D852A717-46A9-E871-628A-09CB59F1B71E}"/>
                </a:ext>
              </a:extLst>
            </p:cNvPr>
            <p:cNvSpPr txBox="1">
              <a:spLocks noChangeArrowheads="1"/>
            </p:cNvSpPr>
            <p:nvPr/>
          </p:nvSpPr>
          <p:spPr bwMode="auto">
            <a:xfrm>
              <a:off x="3" y="8"/>
              <a:ext cx="205"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200">
                  <a:solidFill>
                    <a:srgbClr val="6600FF"/>
                  </a:solidFill>
                  <a:latin typeface="Times New Roman" panose="02020603050405020304" pitchFamily="18" charset="0"/>
                </a:rPr>
                <a:t>_</a:t>
              </a:r>
            </a:p>
          </p:txBody>
        </p:sp>
      </p:grpSp>
      <p:sp>
        <p:nvSpPr>
          <p:cNvPr id="28725" name="Text Box 53">
            <a:extLst>
              <a:ext uri="{FF2B5EF4-FFF2-40B4-BE49-F238E27FC236}">
                <a16:creationId xmlns:a16="http://schemas.microsoft.com/office/drawing/2014/main" id="{FFEE90AE-865A-FB84-E5A3-3D0E2F74B52C}"/>
              </a:ext>
            </a:extLst>
          </p:cNvPr>
          <p:cNvSpPr txBox="1">
            <a:spLocks noChangeArrowheads="1"/>
          </p:cNvSpPr>
          <p:nvPr/>
        </p:nvSpPr>
        <p:spPr bwMode="auto">
          <a:xfrm>
            <a:off x="5003800" y="4429125"/>
            <a:ext cx="2711450"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FF6600"/>
                </a:solidFill>
                <a:latin typeface="Times New Roman" panose="02020603050405020304" pitchFamily="18" charset="0"/>
                <a:sym typeface="Symbol" panose="05050102010706020507" pitchFamily="18" charset="2"/>
              </a:rPr>
              <a:t>根据　</a:t>
            </a:r>
            <a:r>
              <a:rPr lang="zh-CN" altLang="en-US" sz="2400">
                <a:solidFill>
                  <a:srgbClr val="FF6600"/>
                </a:solidFill>
                <a:latin typeface="Times New Roman" panose="02020603050405020304" pitchFamily="18" charset="0"/>
                <a:ea typeface="隶书" panose="02010509060101010101" pitchFamily="49" charset="-122"/>
                <a:sym typeface="Symbol" panose="05050102010706020507" pitchFamily="18" charset="2"/>
              </a:rPr>
              <a:t> </a:t>
            </a:r>
            <a:r>
              <a:rPr lang="en-US" altLang="zh-CN" sz="2400" i="1">
                <a:solidFill>
                  <a:srgbClr val="FF6600"/>
                </a:solidFill>
                <a:latin typeface="Times New Roman" panose="02020603050405020304" pitchFamily="18" charset="0"/>
                <a:ea typeface="隶书" panose="02010509060101010101" pitchFamily="49" charset="-122"/>
                <a:sym typeface="Symbol" panose="05050102010706020507" pitchFamily="18" charset="2"/>
              </a:rPr>
              <a:t>U</a:t>
            </a:r>
            <a:r>
              <a:rPr lang="en-US" altLang="zh-CN" sz="2400">
                <a:solidFill>
                  <a:srgbClr val="FF6600"/>
                </a:solidFill>
                <a:latin typeface="Times New Roman" panose="02020603050405020304" pitchFamily="18" charset="0"/>
                <a:ea typeface="隶书" panose="02010509060101010101" pitchFamily="49" charset="-122"/>
                <a:sym typeface="Symbol" panose="05050102010706020507" pitchFamily="18" charset="2"/>
              </a:rPr>
              <a:t> = 0</a:t>
            </a:r>
            <a:endParaRPr lang="en-US" altLang="zh-CN" sz="2400">
              <a:solidFill>
                <a:srgbClr val="FF6600"/>
              </a:solidFill>
              <a:latin typeface="Times New Roman" panose="02020603050405020304" pitchFamily="18" charset="0"/>
              <a:ea typeface="隶书" panose="02010509060101010101" pitchFamily="49" charset="-122"/>
            </a:endParaRPr>
          </a:p>
        </p:txBody>
      </p:sp>
      <p:sp>
        <p:nvSpPr>
          <p:cNvPr id="28726" name="Text Box 54">
            <a:extLst>
              <a:ext uri="{FF2B5EF4-FFF2-40B4-BE49-F238E27FC236}">
                <a16:creationId xmlns:a16="http://schemas.microsoft.com/office/drawing/2014/main" id="{0E6CA790-6FB0-69B3-844F-A19A87C7F308}"/>
              </a:ext>
            </a:extLst>
          </p:cNvPr>
          <p:cNvSpPr txBox="1">
            <a:spLocks noChangeArrowheads="1"/>
          </p:cNvSpPr>
          <p:nvPr/>
        </p:nvSpPr>
        <p:spPr bwMode="auto">
          <a:xfrm>
            <a:off x="5075238" y="5610225"/>
            <a:ext cx="2640012"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AB </a:t>
            </a:r>
            <a:r>
              <a:rPr lang="en-US" altLang="zh-CN" sz="2400">
                <a:solidFill>
                  <a:schemeClr val="accent2"/>
                </a:solidFill>
                <a:latin typeface="Times New Roman" panose="02020603050405020304" pitchFamily="18" charset="0"/>
                <a:ea typeface="隶书" panose="02010509060101010101" pitchFamily="49" charset="-122"/>
              </a:rPr>
              <a:t>= </a:t>
            </a: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A</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U</a:t>
            </a:r>
            <a:r>
              <a:rPr lang="en-US" altLang="zh-CN" sz="2400" baseline="-25000">
                <a:solidFill>
                  <a:schemeClr val="accent2"/>
                </a:solidFill>
                <a:latin typeface="Times New Roman" panose="02020603050405020304" pitchFamily="18" charset="0"/>
                <a:ea typeface="隶书" panose="02010509060101010101" pitchFamily="49" charset="-122"/>
              </a:rPr>
              <a:t>B</a:t>
            </a:r>
            <a:r>
              <a:rPr lang="en-US" altLang="zh-CN" sz="2400">
                <a:solidFill>
                  <a:schemeClr val="accent2"/>
                </a:solidFill>
                <a:latin typeface="Times New Roman" panose="02020603050405020304" pitchFamily="18" charset="0"/>
                <a:ea typeface="隶书" panose="02010509060101010101" pitchFamily="49" charset="-122"/>
              </a:rPr>
              <a:t> </a:t>
            </a:r>
            <a:endParaRPr lang="en-US" altLang="zh-CN" sz="2400" i="1">
              <a:solidFill>
                <a:schemeClr val="accent2"/>
              </a:solidFill>
              <a:latin typeface="Times New Roman" panose="02020603050405020304" pitchFamily="18" charset="0"/>
              <a:ea typeface="隶书" panose="02010509060101010101" pitchFamily="49" charset="-122"/>
            </a:endParaRPr>
          </a:p>
        </p:txBody>
      </p:sp>
      <p:sp>
        <p:nvSpPr>
          <p:cNvPr id="28727" name="Text Box 55">
            <a:extLst>
              <a:ext uri="{FF2B5EF4-FFF2-40B4-BE49-F238E27FC236}">
                <a16:creationId xmlns:a16="http://schemas.microsoft.com/office/drawing/2014/main" id="{C7355ED2-8C2C-B769-8BA1-02ECE245A815}"/>
              </a:ext>
            </a:extLst>
          </p:cNvPr>
          <p:cNvSpPr txBox="1">
            <a:spLocks noChangeArrowheads="1"/>
          </p:cNvSpPr>
          <p:nvPr/>
        </p:nvSpPr>
        <p:spPr bwMode="auto">
          <a:xfrm>
            <a:off x="5064125" y="5000625"/>
            <a:ext cx="31083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A</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U</a:t>
            </a:r>
            <a:r>
              <a:rPr lang="en-US" altLang="zh-CN" sz="2400" baseline="-25000">
                <a:solidFill>
                  <a:schemeClr val="accent2"/>
                </a:solidFill>
                <a:latin typeface="Times New Roman" panose="02020603050405020304" pitchFamily="18" charset="0"/>
                <a:ea typeface="隶书" panose="02010509060101010101" pitchFamily="49" charset="-122"/>
              </a:rPr>
              <a:t>B</a:t>
            </a:r>
            <a:r>
              <a:rPr lang="en-US" altLang="zh-CN" sz="2400" i="1">
                <a:solidFill>
                  <a:schemeClr val="accent2"/>
                </a:solidFill>
                <a:latin typeface="Times New Roman" panose="02020603050405020304" pitchFamily="18" charset="0"/>
                <a:ea typeface="隶书" panose="02010509060101010101" pitchFamily="49" charset="-122"/>
                <a:sym typeface="Symbol" panose="05050102010706020507" pitchFamily="18" charset="2"/>
              </a:rPr>
              <a:t></a:t>
            </a:r>
            <a:r>
              <a:rPr lang="en-US" altLang="zh-CN" sz="2400" i="1">
                <a:solidFill>
                  <a:schemeClr val="accent2"/>
                </a:solidFill>
                <a:latin typeface="Times New Roman" panose="02020603050405020304" pitchFamily="18" charset="0"/>
                <a:ea typeface="隶书" panose="02010509060101010101" pitchFamily="49" charset="-122"/>
              </a:rPr>
              <a:t> U</a:t>
            </a:r>
            <a:r>
              <a:rPr lang="en-US" altLang="zh-CN" sz="2400" baseline="-25000">
                <a:solidFill>
                  <a:schemeClr val="accent2"/>
                </a:solidFill>
                <a:latin typeface="Times New Roman" panose="02020603050405020304" pitchFamily="18" charset="0"/>
                <a:ea typeface="隶书" panose="02010509060101010101" pitchFamily="49" charset="-122"/>
              </a:rPr>
              <a:t>AB </a:t>
            </a:r>
            <a:r>
              <a:rPr lang="en-US" altLang="zh-CN" sz="2400">
                <a:solidFill>
                  <a:schemeClr val="accent2"/>
                </a:solidFill>
                <a:latin typeface="Times New Roman" panose="02020603050405020304" pitchFamily="18" charset="0"/>
                <a:ea typeface="隶书" panose="02010509060101010101" pitchFamily="49" charset="-122"/>
              </a:rPr>
              <a:t>= 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28679"/>
                                        </p:tgtEl>
                                        <p:attrNameLst>
                                          <p:attrName>style.visibility</p:attrName>
                                        </p:attrNameLst>
                                      </p:cBhvr>
                                      <p:to>
                                        <p:strVal val="visible"/>
                                      </p:to>
                                    </p:set>
                                    <p:animEffect transition="in" filter="wipe(up)">
                                      <p:cBhvr>
                                        <p:cTn id="7" dur="500"/>
                                        <p:tgtEl>
                                          <p:spTgt spid="2867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iterate type="lt">
                                    <p:tmPct val="100000"/>
                                  </p:iterate>
                                  <p:childTnLst>
                                    <p:set>
                                      <p:cBhvr>
                                        <p:cTn id="11" dur="1" fill="hold">
                                          <p:stCondLst>
                                            <p:cond delay="0"/>
                                          </p:stCondLst>
                                        </p:cTn>
                                        <p:tgtEl>
                                          <p:spTgt spid="28678"/>
                                        </p:tgtEl>
                                        <p:attrNameLst>
                                          <p:attrName>style.visibility</p:attrName>
                                        </p:attrNameLst>
                                      </p:cBhvr>
                                      <p:to>
                                        <p:strVal val="visible"/>
                                      </p:to>
                                    </p:set>
                                    <p:animEffect transition="in" filter="dissolve">
                                      <p:cBhvr>
                                        <p:cTn id="12" dur="75"/>
                                        <p:tgtEl>
                                          <p:spTgt spid="2867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iterate type="lt">
                                    <p:tmPct val="100000"/>
                                  </p:iterate>
                                  <p:childTnLst>
                                    <p:set>
                                      <p:cBhvr>
                                        <p:cTn id="16" dur="1" fill="hold">
                                          <p:stCondLst>
                                            <p:cond delay="0"/>
                                          </p:stCondLst>
                                        </p:cTn>
                                        <p:tgtEl>
                                          <p:spTgt spid="28675"/>
                                        </p:tgtEl>
                                        <p:attrNameLst>
                                          <p:attrName>style.visibility</p:attrName>
                                        </p:attrNameLst>
                                      </p:cBhvr>
                                      <p:to>
                                        <p:strVal val="visible"/>
                                      </p:to>
                                    </p:set>
                                    <p:animEffect transition="in" filter="dissolve">
                                      <p:cBhvr>
                                        <p:cTn id="17" dur="75"/>
                                        <p:tgtEl>
                                          <p:spTgt spid="2867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iterate type="lt">
                                    <p:tmPct val="100000"/>
                                  </p:iterate>
                                  <p:childTnLst>
                                    <p:set>
                                      <p:cBhvr>
                                        <p:cTn id="21" dur="1" fill="hold">
                                          <p:stCondLst>
                                            <p:cond delay="0"/>
                                          </p:stCondLst>
                                        </p:cTn>
                                        <p:tgtEl>
                                          <p:spTgt spid="28677"/>
                                        </p:tgtEl>
                                        <p:attrNameLst>
                                          <p:attrName>style.visibility</p:attrName>
                                        </p:attrNameLst>
                                      </p:cBhvr>
                                      <p:to>
                                        <p:strVal val="visible"/>
                                      </p:to>
                                    </p:set>
                                    <p:animEffect transition="in" filter="dissolve">
                                      <p:cBhvr>
                                        <p:cTn id="22" dur="75"/>
                                        <p:tgtEl>
                                          <p:spTgt spid="28677"/>
                                        </p:tgtEl>
                                      </p:cBhvr>
                                    </p:animEffect>
                                  </p:childTnLst>
                                </p:cTn>
                              </p:par>
                            </p:childTnLst>
                          </p:cTn>
                        </p:par>
                        <p:par>
                          <p:cTn id="23" fill="hold" nodeType="afterGroup">
                            <p:stCondLst>
                              <p:cond delay="75"/>
                            </p:stCondLst>
                            <p:childTnLst>
                              <p:par>
                                <p:cTn id="24" presetID="9" presetClass="entr" presetSubtype="0" fill="hold" grpId="0" nodeType="afterEffect">
                                  <p:stCondLst>
                                    <p:cond delay="0"/>
                                  </p:stCondLst>
                                  <p:iterate type="lt">
                                    <p:tmPct val="100000"/>
                                  </p:iterate>
                                  <p:childTnLst>
                                    <p:set>
                                      <p:cBhvr>
                                        <p:cTn id="25" dur="1" fill="hold">
                                          <p:stCondLst>
                                            <p:cond delay="0"/>
                                          </p:stCondLst>
                                        </p:cTn>
                                        <p:tgtEl>
                                          <p:spTgt spid="28676"/>
                                        </p:tgtEl>
                                        <p:attrNameLst>
                                          <p:attrName>style.visibility</p:attrName>
                                        </p:attrNameLst>
                                      </p:cBhvr>
                                      <p:to>
                                        <p:strVal val="visible"/>
                                      </p:to>
                                    </p:set>
                                    <p:animEffect transition="in" filter="dissolve">
                                      <p:cBhvr>
                                        <p:cTn id="26" dur="75"/>
                                        <p:tgtEl>
                                          <p:spTgt spid="2867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32"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box(out)">
                                      <p:cBhvr>
                                        <p:cTn id="31" dur="500"/>
                                        <p:tgtEl>
                                          <p:spTgt spid="4"/>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32" fill="hold" nodeType="clickEffect">
                                  <p:stCondLst>
                                    <p:cond delay="0"/>
                                  </p:stCondLst>
                                  <p:childTnLst>
                                    <p:set>
                                      <p:cBhvr>
                                        <p:cTn id="35" dur="1" fill="hold">
                                          <p:stCondLst>
                                            <p:cond delay="0"/>
                                          </p:stCondLst>
                                        </p:cTn>
                                        <p:tgtEl>
                                          <p:spTgt spid="5"/>
                                        </p:tgtEl>
                                        <p:attrNameLst>
                                          <p:attrName>style.visibility</p:attrName>
                                        </p:attrNameLst>
                                      </p:cBhvr>
                                      <p:to>
                                        <p:strVal val="visible"/>
                                      </p:to>
                                    </p:set>
                                    <p:animEffect transition="in" filter="box(out)">
                                      <p:cBhvr>
                                        <p:cTn id="36" dur="500"/>
                                        <p:tgtEl>
                                          <p:spTgt spid="5"/>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box(out)">
                                      <p:cBhvr>
                                        <p:cTn id="41" dur="500"/>
                                        <p:tgtEl>
                                          <p:spTgt spid="9"/>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nodeType="clickEffect">
                                  <p:stCondLst>
                                    <p:cond delay="0"/>
                                  </p:stCondLst>
                                  <p:childTnLst>
                                    <p:set>
                                      <p:cBhvr>
                                        <p:cTn id="45" dur="1" fill="hold">
                                          <p:stCondLst>
                                            <p:cond delay="0"/>
                                          </p:stCondLst>
                                        </p:cTn>
                                        <p:tgtEl>
                                          <p:spTgt spid="6"/>
                                        </p:tgtEl>
                                        <p:attrNameLst>
                                          <p:attrName>style.visibility</p:attrName>
                                        </p:attrNameLst>
                                      </p:cBhvr>
                                      <p:to>
                                        <p:strVal val="visible"/>
                                      </p:to>
                                    </p:set>
                                    <p:animEffect transition="in" filter="box(out)">
                                      <p:cBhvr>
                                        <p:cTn id="46" dur="500"/>
                                        <p:tgtEl>
                                          <p:spTgt spid="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9" presetClass="entr" presetSubtype="0" fill="hold" grpId="0" nodeType="clickEffect">
                                  <p:stCondLst>
                                    <p:cond delay="0"/>
                                  </p:stCondLst>
                                  <p:iterate type="lt">
                                    <p:tmPct val="100000"/>
                                  </p:iterate>
                                  <p:childTnLst>
                                    <p:set>
                                      <p:cBhvr>
                                        <p:cTn id="50" dur="1" fill="hold">
                                          <p:stCondLst>
                                            <p:cond delay="0"/>
                                          </p:stCondLst>
                                        </p:cTn>
                                        <p:tgtEl>
                                          <p:spTgt spid="28725"/>
                                        </p:tgtEl>
                                        <p:attrNameLst>
                                          <p:attrName>style.visibility</p:attrName>
                                        </p:attrNameLst>
                                      </p:cBhvr>
                                      <p:to>
                                        <p:strVal val="visible"/>
                                      </p:to>
                                    </p:set>
                                    <p:animEffect transition="in" filter="dissolve">
                                      <p:cBhvr>
                                        <p:cTn id="51" dur="75"/>
                                        <p:tgtEl>
                                          <p:spTgt spid="2872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9" presetClass="entr" presetSubtype="0" fill="hold" grpId="0" nodeType="clickEffect">
                                  <p:stCondLst>
                                    <p:cond delay="0"/>
                                  </p:stCondLst>
                                  <p:iterate type="lt">
                                    <p:tmPct val="100000"/>
                                  </p:iterate>
                                  <p:childTnLst>
                                    <p:set>
                                      <p:cBhvr>
                                        <p:cTn id="55" dur="1" fill="hold">
                                          <p:stCondLst>
                                            <p:cond delay="0"/>
                                          </p:stCondLst>
                                        </p:cTn>
                                        <p:tgtEl>
                                          <p:spTgt spid="28727"/>
                                        </p:tgtEl>
                                        <p:attrNameLst>
                                          <p:attrName>style.visibility</p:attrName>
                                        </p:attrNameLst>
                                      </p:cBhvr>
                                      <p:to>
                                        <p:strVal val="visible"/>
                                      </p:to>
                                    </p:set>
                                    <p:animEffect transition="in" filter="dissolve">
                                      <p:cBhvr>
                                        <p:cTn id="56" dur="75"/>
                                        <p:tgtEl>
                                          <p:spTgt spid="28727"/>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9" presetClass="entr" presetSubtype="0" fill="hold" grpId="0" nodeType="clickEffect">
                                  <p:stCondLst>
                                    <p:cond delay="0"/>
                                  </p:stCondLst>
                                  <p:iterate type="lt">
                                    <p:tmPct val="100000"/>
                                  </p:iterate>
                                  <p:childTnLst>
                                    <p:set>
                                      <p:cBhvr>
                                        <p:cTn id="60" dur="1" fill="hold">
                                          <p:stCondLst>
                                            <p:cond delay="0"/>
                                          </p:stCondLst>
                                        </p:cTn>
                                        <p:tgtEl>
                                          <p:spTgt spid="28726"/>
                                        </p:tgtEl>
                                        <p:attrNameLst>
                                          <p:attrName>style.visibility</p:attrName>
                                        </p:attrNameLst>
                                      </p:cBhvr>
                                      <p:to>
                                        <p:strVal val="visible"/>
                                      </p:to>
                                    </p:set>
                                    <p:animEffect transition="in" filter="dissolve">
                                      <p:cBhvr>
                                        <p:cTn id="61" dur="75"/>
                                        <p:tgtEl>
                                          <p:spTgt spid="287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5" grpId="0" autoUpdateAnimBg="0"/>
      <p:bldP spid="28676" grpId="0" autoUpdateAnimBg="0"/>
      <p:bldP spid="28677" grpId="0" autoUpdateAnimBg="0"/>
      <p:bldP spid="28678" grpId="0" autoUpdateAnimBg="0"/>
      <p:bldP spid="28725" grpId="0" autoUpdateAnimBg="0"/>
      <p:bldP spid="28726" grpId="0" autoUpdateAnimBg="0"/>
      <p:bldP spid="28727" grpId="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未知">
            <a:extLst>
              <a:ext uri="{FF2B5EF4-FFF2-40B4-BE49-F238E27FC236}">
                <a16:creationId xmlns:a16="http://schemas.microsoft.com/office/drawing/2014/main" id="{F724E69F-728B-851B-1544-67A3F00F2252}"/>
              </a:ext>
            </a:extLst>
          </p:cNvPr>
          <p:cNvSpPr>
            <a:spLocks/>
          </p:cNvSpPr>
          <p:nvPr/>
        </p:nvSpPr>
        <p:spPr bwMode="auto">
          <a:xfrm>
            <a:off x="1625600" y="3797300"/>
            <a:ext cx="1019175" cy="927100"/>
          </a:xfrm>
          <a:custGeom>
            <a:avLst/>
            <a:gdLst>
              <a:gd name="T0" fmla="*/ 0 w 642"/>
              <a:gd name="T1" fmla="*/ 2147483647 h 584"/>
              <a:gd name="T2" fmla="*/ 2147483647 w 642"/>
              <a:gd name="T3" fmla="*/ 2147483647 h 584"/>
              <a:gd name="T4" fmla="*/ 2147483647 w 642"/>
              <a:gd name="T5" fmla="*/ 2147483647 h 584"/>
              <a:gd name="T6" fmla="*/ 2147483647 w 642"/>
              <a:gd name="T7" fmla="*/ 2147483647 h 584"/>
              <a:gd name="T8" fmla="*/ 2147483647 w 642"/>
              <a:gd name="T9" fmla="*/ 2147483647 h 584"/>
              <a:gd name="T10" fmla="*/ 2147483647 w 642"/>
              <a:gd name="T11" fmla="*/ 2147483647 h 584"/>
              <a:gd name="T12" fmla="*/ 2147483647 w 642"/>
              <a:gd name="T13" fmla="*/ 2147483647 h 584"/>
              <a:gd name="T14" fmla="*/ 2147483647 w 642"/>
              <a:gd name="T15" fmla="*/ 2147483647 h 584"/>
              <a:gd name="T16" fmla="*/ 0 60000 65536"/>
              <a:gd name="T17" fmla="*/ 0 60000 65536"/>
              <a:gd name="T18" fmla="*/ 0 60000 65536"/>
              <a:gd name="T19" fmla="*/ 0 60000 65536"/>
              <a:gd name="T20" fmla="*/ 0 60000 65536"/>
              <a:gd name="T21" fmla="*/ 0 60000 65536"/>
              <a:gd name="T22" fmla="*/ 0 60000 65536"/>
              <a:gd name="T23" fmla="*/ 0 60000 65536"/>
              <a:gd name="T24" fmla="*/ 0 w 642"/>
              <a:gd name="T25" fmla="*/ 0 h 584"/>
              <a:gd name="T26" fmla="*/ 642 w 642"/>
              <a:gd name="T27" fmla="*/ 584 h 584"/>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642" h="584">
                <a:moveTo>
                  <a:pt x="0" y="296"/>
                </a:moveTo>
                <a:cubicBezTo>
                  <a:pt x="4" y="224"/>
                  <a:pt x="8" y="152"/>
                  <a:pt x="48" y="104"/>
                </a:cubicBezTo>
                <a:cubicBezTo>
                  <a:pt x="88" y="56"/>
                  <a:pt x="168" y="16"/>
                  <a:pt x="240" y="8"/>
                </a:cubicBezTo>
                <a:cubicBezTo>
                  <a:pt x="312" y="0"/>
                  <a:pt x="422" y="28"/>
                  <a:pt x="480" y="56"/>
                </a:cubicBezTo>
                <a:cubicBezTo>
                  <a:pt x="538" y="84"/>
                  <a:pt x="564" y="120"/>
                  <a:pt x="588" y="176"/>
                </a:cubicBezTo>
                <a:cubicBezTo>
                  <a:pt x="612" y="232"/>
                  <a:pt x="642" y="332"/>
                  <a:pt x="624" y="392"/>
                </a:cubicBezTo>
                <a:cubicBezTo>
                  <a:pt x="606" y="452"/>
                  <a:pt x="536" y="504"/>
                  <a:pt x="480" y="536"/>
                </a:cubicBezTo>
                <a:cubicBezTo>
                  <a:pt x="424" y="568"/>
                  <a:pt x="320" y="576"/>
                  <a:pt x="288" y="584"/>
                </a:cubicBezTo>
              </a:path>
            </a:pathLst>
          </a:custGeom>
          <a:noFill/>
          <a:ln w="38100" cap="flat" cmpd="sng">
            <a:solidFill>
              <a:srgbClr val="FF6600"/>
            </a:solidFill>
            <a:miter lim="800000"/>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29699" name="Text Box 3">
            <a:extLst>
              <a:ext uri="{FF2B5EF4-FFF2-40B4-BE49-F238E27FC236}">
                <a16:creationId xmlns:a16="http://schemas.microsoft.com/office/drawing/2014/main" id="{E512BBAE-CDC4-B80D-0546-AF1C883E7A34}"/>
              </a:ext>
            </a:extLst>
          </p:cNvPr>
          <p:cNvSpPr txBox="1">
            <a:spLocks noChangeArrowheads="1"/>
          </p:cNvSpPr>
          <p:nvPr/>
        </p:nvSpPr>
        <p:spPr bwMode="auto">
          <a:xfrm>
            <a:off x="4559300" y="3149600"/>
            <a:ext cx="42799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1</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2</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3</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5</a:t>
            </a:r>
            <a:r>
              <a:rPr lang="en-US" altLang="zh-CN" sz="2400">
                <a:solidFill>
                  <a:srgbClr val="6600FF"/>
                </a:solidFill>
                <a:latin typeface="Times New Roman" panose="02020603050405020304" pitchFamily="18" charset="0"/>
                <a:ea typeface="隶书" panose="02010509060101010101" pitchFamily="49" charset="-122"/>
              </a:rPr>
              <a:t> = 0</a:t>
            </a:r>
          </a:p>
        </p:txBody>
      </p:sp>
      <p:grpSp>
        <p:nvGrpSpPr>
          <p:cNvPr id="4" name="Group 4">
            <a:extLst>
              <a:ext uri="{FF2B5EF4-FFF2-40B4-BE49-F238E27FC236}">
                <a16:creationId xmlns:a16="http://schemas.microsoft.com/office/drawing/2014/main" id="{2D11CB5D-8858-CE38-3EDF-28E9D047AFF2}"/>
              </a:ext>
            </a:extLst>
          </p:cNvPr>
          <p:cNvGrpSpPr>
            <a:grpSpLocks/>
          </p:cNvGrpSpPr>
          <p:nvPr/>
        </p:nvGrpSpPr>
        <p:grpSpPr bwMode="auto">
          <a:xfrm>
            <a:off x="2347913" y="5059363"/>
            <a:ext cx="1227137" cy="885825"/>
            <a:chOff x="-1" y="0"/>
            <a:chExt cx="773" cy="558"/>
          </a:xfrm>
        </p:grpSpPr>
        <p:sp>
          <p:nvSpPr>
            <p:cNvPr id="2" name="Text Box 5">
              <a:extLst>
                <a:ext uri="{FF2B5EF4-FFF2-40B4-BE49-F238E27FC236}">
                  <a16:creationId xmlns:a16="http://schemas.microsoft.com/office/drawing/2014/main" id="{7EADA4D6-7B87-9AFC-2FAE-E3606004DB9C}"/>
                </a:ext>
              </a:extLst>
            </p:cNvPr>
            <p:cNvSpPr txBox="1">
              <a:spLocks noChangeArrowheads="1"/>
            </p:cNvSpPr>
            <p:nvPr/>
          </p:nvSpPr>
          <p:spPr bwMode="auto">
            <a:xfrm>
              <a:off x="281" y="210"/>
              <a:ext cx="31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66"/>
                  </a:solidFill>
                  <a:latin typeface="Times New Roman" panose="02020603050405020304" pitchFamily="18" charset="0"/>
                  <a:ea typeface="隶书" panose="02010509060101010101" pitchFamily="49" charset="-122"/>
                </a:rPr>
                <a:t>U</a:t>
              </a:r>
              <a:r>
                <a:rPr lang="en-US" altLang="zh-CN" sz="2400" baseline="-25000">
                  <a:solidFill>
                    <a:srgbClr val="FF0066"/>
                  </a:solidFill>
                  <a:latin typeface="Times New Roman" panose="02020603050405020304" pitchFamily="18" charset="0"/>
                  <a:ea typeface="隶书" panose="02010509060101010101" pitchFamily="49" charset="-122"/>
                </a:rPr>
                <a:t>4</a:t>
              </a:r>
              <a:endParaRPr lang="en-US" altLang="zh-CN" sz="2400">
                <a:solidFill>
                  <a:srgbClr val="FF0066"/>
                </a:solidFill>
                <a:latin typeface="Times New Roman" panose="02020603050405020304" pitchFamily="18" charset="0"/>
                <a:ea typeface="隶书" panose="02010509060101010101" pitchFamily="49" charset="-122"/>
              </a:endParaRPr>
            </a:p>
          </p:txBody>
        </p:sp>
        <p:sp>
          <p:nvSpPr>
            <p:cNvPr id="3" name="Text Box 6">
              <a:extLst>
                <a:ext uri="{FF2B5EF4-FFF2-40B4-BE49-F238E27FC236}">
                  <a16:creationId xmlns:a16="http://schemas.microsoft.com/office/drawing/2014/main" id="{5EC85B36-7D25-2FA3-432B-19C3556E25CA}"/>
                </a:ext>
              </a:extLst>
            </p:cNvPr>
            <p:cNvSpPr txBox="1">
              <a:spLocks noChangeArrowheads="1"/>
            </p:cNvSpPr>
            <p:nvPr/>
          </p:nvSpPr>
          <p:spPr bwMode="auto">
            <a:xfrm>
              <a:off x="-1" y="267"/>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ea typeface="隶书" panose="02010509060101010101" pitchFamily="49" charset="-122"/>
                </a:rPr>
                <a:t>+</a:t>
              </a:r>
            </a:p>
          </p:txBody>
        </p:sp>
        <p:sp>
          <p:nvSpPr>
            <p:cNvPr id="5" name="Text Box 7">
              <a:extLst>
                <a:ext uri="{FF2B5EF4-FFF2-40B4-BE49-F238E27FC236}">
                  <a16:creationId xmlns:a16="http://schemas.microsoft.com/office/drawing/2014/main" id="{633045EB-CCF9-2FF1-3972-F530F5575AAB}"/>
                </a:ext>
              </a:extLst>
            </p:cNvPr>
            <p:cNvSpPr txBox="1">
              <a:spLocks noChangeArrowheads="1"/>
            </p:cNvSpPr>
            <p:nvPr/>
          </p:nvSpPr>
          <p:spPr bwMode="auto">
            <a:xfrm>
              <a:off x="560" y="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grpSp>
      <p:grpSp>
        <p:nvGrpSpPr>
          <p:cNvPr id="29701" name="Group 8">
            <a:extLst>
              <a:ext uri="{FF2B5EF4-FFF2-40B4-BE49-F238E27FC236}">
                <a16:creationId xmlns:a16="http://schemas.microsoft.com/office/drawing/2014/main" id="{B4DEB309-03FB-E607-A068-42B66076A2AB}"/>
              </a:ext>
            </a:extLst>
          </p:cNvPr>
          <p:cNvGrpSpPr>
            <a:grpSpLocks/>
          </p:cNvGrpSpPr>
          <p:nvPr/>
        </p:nvGrpSpPr>
        <p:grpSpPr bwMode="auto">
          <a:xfrm>
            <a:off x="725488" y="2767013"/>
            <a:ext cx="3443287" cy="3398837"/>
            <a:chOff x="-14" y="-9"/>
            <a:chExt cx="2432" cy="2256"/>
          </a:xfrm>
        </p:grpSpPr>
        <p:sp>
          <p:nvSpPr>
            <p:cNvPr id="29713" name="Line 9">
              <a:extLst>
                <a:ext uri="{FF2B5EF4-FFF2-40B4-BE49-F238E27FC236}">
                  <a16:creationId xmlns:a16="http://schemas.microsoft.com/office/drawing/2014/main" id="{467D6D58-69C7-283E-57B4-D9470C96BE3B}"/>
                </a:ext>
              </a:extLst>
            </p:cNvPr>
            <p:cNvSpPr>
              <a:spLocks noChangeShapeType="1"/>
            </p:cNvSpPr>
            <p:nvPr/>
          </p:nvSpPr>
          <p:spPr bwMode="auto">
            <a:xfrm rot="1873447">
              <a:off x="590" y="338"/>
              <a:ext cx="1" cy="3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4" name="Line 10">
              <a:extLst>
                <a:ext uri="{FF2B5EF4-FFF2-40B4-BE49-F238E27FC236}">
                  <a16:creationId xmlns:a16="http://schemas.microsoft.com/office/drawing/2014/main" id="{C487AFF1-A64F-3BB8-8CF8-6BED5CEF44C6}"/>
                </a:ext>
              </a:extLst>
            </p:cNvPr>
            <p:cNvSpPr>
              <a:spLocks noChangeShapeType="1"/>
            </p:cNvSpPr>
            <p:nvPr/>
          </p:nvSpPr>
          <p:spPr bwMode="auto">
            <a:xfrm rot="1873447">
              <a:off x="303" y="807"/>
              <a:ext cx="1"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5" name="Line 11">
              <a:extLst>
                <a:ext uri="{FF2B5EF4-FFF2-40B4-BE49-F238E27FC236}">
                  <a16:creationId xmlns:a16="http://schemas.microsoft.com/office/drawing/2014/main" id="{F08F1303-E148-5290-4528-E83EA70B1822}"/>
                </a:ext>
              </a:extLst>
            </p:cNvPr>
            <p:cNvSpPr>
              <a:spLocks noChangeShapeType="1"/>
            </p:cNvSpPr>
            <p:nvPr/>
          </p:nvSpPr>
          <p:spPr bwMode="auto">
            <a:xfrm rot="5400000" flipV="1">
              <a:off x="1100" y="-203"/>
              <a:ext cx="9" cy="114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6" name="Line 12">
              <a:extLst>
                <a:ext uri="{FF2B5EF4-FFF2-40B4-BE49-F238E27FC236}">
                  <a16:creationId xmlns:a16="http://schemas.microsoft.com/office/drawing/2014/main" id="{181BCF2C-8E32-3BE7-C713-233540BAEA22}"/>
                </a:ext>
              </a:extLst>
            </p:cNvPr>
            <p:cNvSpPr>
              <a:spLocks noChangeShapeType="1"/>
            </p:cNvSpPr>
            <p:nvPr/>
          </p:nvSpPr>
          <p:spPr bwMode="auto">
            <a:xfrm rot="-1410701">
              <a:off x="1947" y="313"/>
              <a:ext cx="0" cy="13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7" name="Line 13">
              <a:extLst>
                <a:ext uri="{FF2B5EF4-FFF2-40B4-BE49-F238E27FC236}">
                  <a16:creationId xmlns:a16="http://schemas.microsoft.com/office/drawing/2014/main" id="{188FA762-FE9F-7CF6-BC40-9BCA87938B37}"/>
                </a:ext>
              </a:extLst>
            </p:cNvPr>
            <p:cNvSpPr>
              <a:spLocks noChangeShapeType="1"/>
            </p:cNvSpPr>
            <p:nvPr/>
          </p:nvSpPr>
          <p:spPr bwMode="auto">
            <a:xfrm rot="4056749" flipV="1">
              <a:off x="1444" y="941"/>
              <a:ext cx="24" cy="145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8" name="Line 14">
              <a:extLst>
                <a:ext uri="{FF2B5EF4-FFF2-40B4-BE49-F238E27FC236}">
                  <a16:creationId xmlns:a16="http://schemas.microsoft.com/office/drawing/2014/main" id="{6675DE0C-B1C2-8B3D-5BF7-0BF269170B56}"/>
                </a:ext>
              </a:extLst>
            </p:cNvPr>
            <p:cNvSpPr>
              <a:spLocks noChangeShapeType="1"/>
            </p:cNvSpPr>
            <p:nvPr/>
          </p:nvSpPr>
          <p:spPr bwMode="auto">
            <a:xfrm flipH="1">
              <a:off x="1696" y="135"/>
              <a:ext cx="192"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9" name="Line 15">
              <a:extLst>
                <a:ext uri="{FF2B5EF4-FFF2-40B4-BE49-F238E27FC236}">
                  <a16:creationId xmlns:a16="http://schemas.microsoft.com/office/drawing/2014/main" id="{ADAF54F6-C07A-B045-9CDC-77451062B367}"/>
                </a:ext>
              </a:extLst>
            </p:cNvPr>
            <p:cNvSpPr>
              <a:spLocks noChangeShapeType="1"/>
            </p:cNvSpPr>
            <p:nvPr/>
          </p:nvSpPr>
          <p:spPr bwMode="auto">
            <a:xfrm>
              <a:off x="823" y="1911"/>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20" name="Text Box 16">
              <a:extLst>
                <a:ext uri="{FF2B5EF4-FFF2-40B4-BE49-F238E27FC236}">
                  <a16:creationId xmlns:a16="http://schemas.microsoft.com/office/drawing/2014/main" id="{93FF57EA-391F-C1BC-0DBA-50791879926E}"/>
                </a:ext>
              </a:extLst>
            </p:cNvPr>
            <p:cNvSpPr txBox="1">
              <a:spLocks noChangeArrowheads="1"/>
            </p:cNvSpPr>
            <p:nvPr/>
          </p:nvSpPr>
          <p:spPr bwMode="auto">
            <a:xfrm>
              <a:off x="42" y="385"/>
              <a:ext cx="360"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1</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9721" name="Text Box 17">
              <a:extLst>
                <a:ext uri="{FF2B5EF4-FFF2-40B4-BE49-F238E27FC236}">
                  <a16:creationId xmlns:a16="http://schemas.microsoft.com/office/drawing/2014/main" id="{37A33971-B196-8E80-AA0E-442D135EAAD9}"/>
                </a:ext>
              </a:extLst>
            </p:cNvPr>
            <p:cNvSpPr txBox="1">
              <a:spLocks noChangeArrowheads="1"/>
            </p:cNvSpPr>
            <p:nvPr/>
          </p:nvSpPr>
          <p:spPr bwMode="auto">
            <a:xfrm>
              <a:off x="1050" y="-9"/>
              <a:ext cx="360"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2</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9722" name="Text Box 18">
              <a:extLst>
                <a:ext uri="{FF2B5EF4-FFF2-40B4-BE49-F238E27FC236}">
                  <a16:creationId xmlns:a16="http://schemas.microsoft.com/office/drawing/2014/main" id="{60E3BF3C-FAF5-E2DC-F7FD-289CA176019A}"/>
                </a:ext>
              </a:extLst>
            </p:cNvPr>
            <p:cNvSpPr txBox="1">
              <a:spLocks noChangeArrowheads="1"/>
            </p:cNvSpPr>
            <p:nvPr/>
          </p:nvSpPr>
          <p:spPr bwMode="auto">
            <a:xfrm>
              <a:off x="-14" y="874"/>
              <a:ext cx="23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a</a:t>
              </a:r>
            </a:p>
          </p:txBody>
        </p:sp>
        <p:sp>
          <p:nvSpPr>
            <p:cNvPr id="29723" name="Text Box 19">
              <a:extLst>
                <a:ext uri="{FF2B5EF4-FFF2-40B4-BE49-F238E27FC236}">
                  <a16:creationId xmlns:a16="http://schemas.microsoft.com/office/drawing/2014/main" id="{F98D0AD8-A40F-941E-FB78-AD560D6C0802}"/>
                </a:ext>
              </a:extLst>
            </p:cNvPr>
            <p:cNvSpPr txBox="1">
              <a:spLocks noChangeArrowheads="1"/>
            </p:cNvSpPr>
            <p:nvPr/>
          </p:nvSpPr>
          <p:spPr bwMode="auto">
            <a:xfrm>
              <a:off x="479" y="106"/>
              <a:ext cx="252"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b</a:t>
              </a:r>
            </a:p>
          </p:txBody>
        </p:sp>
        <p:sp>
          <p:nvSpPr>
            <p:cNvPr id="29724" name="Text Box 20">
              <a:extLst>
                <a:ext uri="{FF2B5EF4-FFF2-40B4-BE49-F238E27FC236}">
                  <a16:creationId xmlns:a16="http://schemas.microsoft.com/office/drawing/2014/main" id="{55C07021-B5C1-216D-49EF-958EADAA37CD}"/>
                </a:ext>
              </a:extLst>
            </p:cNvPr>
            <p:cNvSpPr txBox="1">
              <a:spLocks noChangeArrowheads="1"/>
            </p:cNvSpPr>
            <p:nvPr/>
          </p:nvSpPr>
          <p:spPr bwMode="auto">
            <a:xfrm>
              <a:off x="1807" y="192"/>
              <a:ext cx="227"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c</a:t>
              </a:r>
            </a:p>
          </p:txBody>
        </p:sp>
        <p:sp>
          <p:nvSpPr>
            <p:cNvPr id="29725" name="Text Box 21">
              <a:extLst>
                <a:ext uri="{FF2B5EF4-FFF2-40B4-BE49-F238E27FC236}">
                  <a16:creationId xmlns:a16="http://schemas.microsoft.com/office/drawing/2014/main" id="{67984C7C-5498-6323-7A14-2C5635098BEF}"/>
                </a:ext>
              </a:extLst>
            </p:cNvPr>
            <p:cNvSpPr txBox="1">
              <a:spLocks noChangeArrowheads="1"/>
            </p:cNvSpPr>
            <p:nvPr/>
          </p:nvSpPr>
          <p:spPr bwMode="auto">
            <a:xfrm>
              <a:off x="586" y="1872"/>
              <a:ext cx="227"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e</a:t>
              </a:r>
            </a:p>
          </p:txBody>
        </p:sp>
        <p:sp>
          <p:nvSpPr>
            <p:cNvPr id="29726" name="Text Box 22">
              <a:extLst>
                <a:ext uri="{FF2B5EF4-FFF2-40B4-BE49-F238E27FC236}">
                  <a16:creationId xmlns:a16="http://schemas.microsoft.com/office/drawing/2014/main" id="{B5730D8A-8F17-A64C-A946-1BB5C6C4C36C}"/>
                </a:ext>
              </a:extLst>
            </p:cNvPr>
            <p:cNvSpPr txBox="1">
              <a:spLocks noChangeArrowheads="1"/>
            </p:cNvSpPr>
            <p:nvPr/>
          </p:nvSpPr>
          <p:spPr bwMode="auto">
            <a:xfrm>
              <a:off x="2153" y="1162"/>
              <a:ext cx="252"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d</a:t>
              </a:r>
            </a:p>
          </p:txBody>
        </p:sp>
        <p:sp>
          <p:nvSpPr>
            <p:cNvPr id="29727" name="Text Box 23">
              <a:extLst>
                <a:ext uri="{FF2B5EF4-FFF2-40B4-BE49-F238E27FC236}">
                  <a16:creationId xmlns:a16="http://schemas.microsoft.com/office/drawing/2014/main" id="{F779CA67-BE60-64FD-3E12-F56628686AD4}"/>
                </a:ext>
              </a:extLst>
            </p:cNvPr>
            <p:cNvSpPr txBox="1">
              <a:spLocks noChangeArrowheads="1"/>
            </p:cNvSpPr>
            <p:nvPr/>
          </p:nvSpPr>
          <p:spPr bwMode="auto">
            <a:xfrm>
              <a:off x="56" y="749"/>
              <a:ext cx="254"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a:t>
              </a:r>
            </a:p>
          </p:txBody>
        </p:sp>
        <p:sp>
          <p:nvSpPr>
            <p:cNvPr id="29728" name="Text Box 24">
              <a:extLst>
                <a:ext uri="{FF2B5EF4-FFF2-40B4-BE49-F238E27FC236}">
                  <a16:creationId xmlns:a16="http://schemas.microsoft.com/office/drawing/2014/main" id="{36E4A50D-B83E-62F0-2C05-889FB8376932}"/>
                </a:ext>
              </a:extLst>
            </p:cNvPr>
            <p:cNvSpPr txBox="1">
              <a:spLocks noChangeArrowheads="1"/>
            </p:cNvSpPr>
            <p:nvPr/>
          </p:nvSpPr>
          <p:spPr bwMode="auto">
            <a:xfrm>
              <a:off x="787" y="29"/>
              <a:ext cx="254"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a:t>
              </a:r>
            </a:p>
          </p:txBody>
        </p:sp>
        <p:sp>
          <p:nvSpPr>
            <p:cNvPr id="29729" name="Text Box 25">
              <a:extLst>
                <a:ext uri="{FF2B5EF4-FFF2-40B4-BE49-F238E27FC236}">
                  <a16:creationId xmlns:a16="http://schemas.microsoft.com/office/drawing/2014/main" id="{3685EE82-1566-1AB8-4356-900B2EC202B2}"/>
                </a:ext>
              </a:extLst>
            </p:cNvPr>
            <p:cNvSpPr txBox="1">
              <a:spLocks noChangeArrowheads="1"/>
            </p:cNvSpPr>
            <p:nvPr/>
          </p:nvSpPr>
          <p:spPr bwMode="auto">
            <a:xfrm>
              <a:off x="785" y="1558"/>
              <a:ext cx="130" cy="5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a:solidFill>
                  <a:schemeClr val="accent2"/>
                </a:solidFill>
                <a:latin typeface="Times New Roman" panose="02020603050405020304" pitchFamily="18" charset="0"/>
                <a:ea typeface="隶书" panose="02010509060101010101" pitchFamily="49" charset="-122"/>
              </a:endParaRPr>
            </a:p>
            <a:p>
              <a:pPr algn="ctr" eaLnBrk="1" hangingPunct="1">
                <a:spcBef>
                  <a:spcPct val="0"/>
                </a:spcBef>
                <a:buFontTx/>
                <a:buNone/>
              </a:pPr>
              <a:endParaRPr lang="zh-CN" altLang="en-US" sz="2400">
                <a:solidFill>
                  <a:schemeClr val="accent2"/>
                </a:solidFill>
                <a:latin typeface="Times New Roman" panose="02020603050405020304" pitchFamily="18" charset="0"/>
                <a:ea typeface="隶书" panose="02010509060101010101" pitchFamily="49" charset="-122"/>
              </a:endParaRPr>
            </a:p>
          </p:txBody>
        </p:sp>
        <p:sp>
          <p:nvSpPr>
            <p:cNvPr id="29730" name="Text Box 26">
              <a:extLst>
                <a:ext uri="{FF2B5EF4-FFF2-40B4-BE49-F238E27FC236}">
                  <a16:creationId xmlns:a16="http://schemas.microsoft.com/office/drawing/2014/main" id="{3DEE8642-A450-7F0D-AB99-12692CF00719}"/>
                </a:ext>
              </a:extLst>
            </p:cNvPr>
            <p:cNvSpPr txBox="1">
              <a:spLocks noChangeArrowheads="1"/>
            </p:cNvSpPr>
            <p:nvPr/>
          </p:nvSpPr>
          <p:spPr bwMode="auto">
            <a:xfrm>
              <a:off x="1402" y="1"/>
              <a:ext cx="23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29731" name="Text Box 27">
              <a:extLst>
                <a:ext uri="{FF2B5EF4-FFF2-40B4-BE49-F238E27FC236}">
                  <a16:creationId xmlns:a16="http://schemas.microsoft.com/office/drawing/2014/main" id="{E0D0D833-989F-067E-E753-E6B0A15A95B4}"/>
                </a:ext>
              </a:extLst>
            </p:cNvPr>
            <p:cNvSpPr txBox="1">
              <a:spLocks noChangeArrowheads="1"/>
            </p:cNvSpPr>
            <p:nvPr/>
          </p:nvSpPr>
          <p:spPr bwMode="auto">
            <a:xfrm>
              <a:off x="310" y="289"/>
              <a:ext cx="23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29732" name="Text Box 28">
              <a:extLst>
                <a:ext uri="{FF2B5EF4-FFF2-40B4-BE49-F238E27FC236}">
                  <a16:creationId xmlns:a16="http://schemas.microsoft.com/office/drawing/2014/main" id="{05561632-2A3C-CBB4-65D7-93BFB84E824A}"/>
                </a:ext>
              </a:extLst>
            </p:cNvPr>
            <p:cNvSpPr txBox="1">
              <a:spLocks noChangeArrowheads="1"/>
            </p:cNvSpPr>
            <p:nvPr/>
          </p:nvSpPr>
          <p:spPr bwMode="auto">
            <a:xfrm>
              <a:off x="440" y="1681"/>
              <a:ext cx="254"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a:t>
              </a:r>
            </a:p>
          </p:txBody>
        </p:sp>
        <p:sp>
          <p:nvSpPr>
            <p:cNvPr id="29733" name="Text Box 29">
              <a:extLst>
                <a:ext uri="{FF2B5EF4-FFF2-40B4-BE49-F238E27FC236}">
                  <a16:creationId xmlns:a16="http://schemas.microsoft.com/office/drawing/2014/main" id="{ADFB5A51-DAD9-3565-B886-582ECB639AB2}"/>
                </a:ext>
              </a:extLst>
            </p:cNvPr>
            <p:cNvSpPr txBox="1">
              <a:spLocks noChangeArrowheads="1"/>
            </p:cNvSpPr>
            <p:nvPr/>
          </p:nvSpPr>
          <p:spPr bwMode="auto">
            <a:xfrm>
              <a:off x="166" y="1210"/>
              <a:ext cx="23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29734" name="Text Box 30">
              <a:extLst>
                <a:ext uri="{FF2B5EF4-FFF2-40B4-BE49-F238E27FC236}">
                  <a16:creationId xmlns:a16="http://schemas.microsoft.com/office/drawing/2014/main" id="{A2EA399F-5706-3DF5-ECC4-BB63D5A9ACE8}"/>
                </a:ext>
              </a:extLst>
            </p:cNvPr>
            <p:cNvSpPr txBox="1">
              <a:spLocks noChangeArrowheads="1"/>
            </p:cNvSpPr>
            <p:nvPr/>
          </p:nvSpPr>
          <p:spPr bwMode="auto">
            <a:xfrm>
              <a:off x="42" y="1498"/>
              <a:ext cx="360"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5</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9735" name="Text Box 31">
              <a:extLst>
                <a:ext uri="{FF2B5EF4-FFF2-40B4-BE49-F238E27FC236}">
                  <a16:creationId xmlns:a16="http://schemas.microsoft.com/office/drawing/2014/main" id="{E697314B-4D23-9E88-391C-50FEB870B9FC}"/>
                </a:ext>
              </a:extLst>
            </p:cNvPr>
            <p:cNvSpPr txBox="1">
              <a:spLocks noChangeArrowheads="1"/>
            </p:cNvSpPr>
            <p:nvPr/>
          </p:nvSpPr>
          <p:spPr bwMode="auto">
            <a:xfrm>
              <a:off x="2058" y="586"/>
              <a:ext cx="360"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U</a:t>
              </a:r>
              <a:r>
                <a:rPr lang="en-US" altLang="zh-CN" sz="2400" baseline="-25000">
                  <a:solidFill>
                    <a:schemeClr val="accent2"/>
                  </a:solidFill>
                  <a:latin typeface="Times New Roman" panose="02020603050405020304" pitchFamily="18" charset="0"/>
                  <a:ea typeface="隶书" panose="02010509060101010101" pitchFamily="49" charset="-122"/>
                </a:rPr>
                <a:t>3</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29736" name="Text Box 32">
              <a:extLst>
                <a:ext uri="{FF2B5EF4-FFF2-40B4-BE49-F238E27FC236}">
                  <a16:creationId xmlns:a16="http://schemas.microsoft.com/office/drawing/2014/main" id="{DF8013D9-D9D9-F569-D3FA-15F2DCE1B446}"/>
                </a:ext>
              </a:extLst>
            </p:cNvPr>
            <p:cNvSpPr txBox="1">
              <a:spLocks noChangeArrowheads="1"/>
            </p:cNvSpPr>
            <p:nvPr/>
          </p:nvSpPr>
          <p:spPr bwMode="auto">
            <a:xfrm>
              <a:off x="2012" y="845"/>
              <a:ext cx="254"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a:t>
              </a:r>
            </a:p>
          </p:txBody>
        </p:sp>
        <p:sp>
          <p:nvSpPr>
            <p:cNvPr id="29737" name="Text Box 33">
              <a:extLst>
                <a:ext uri="{FF2B5EF4-FFF2-40B4-BE49-F238E27FC236}">
                  <a16:creationId xmlns:a16="http://schemas.microsoft.com/office/drawing/2014/main" id="{42BA34FE-85C9-A69E-0E13-1C1E417F3293}"/>
                </a:ext>
              </a:extLst>
            </p:cNvPr>
            <p:cNvSpPr txBox="1">
              <a:spLocks noChangeArrowheads="1"/>
            </p:cNvSpPr>
            <p:nvPr/>
          </p:nvSpPr>
          <p:spPr bwMode="auto">
            <a:xfrm>
              <a:off x="1798" y="394"/>
              <a:ext cx="239"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29738" name="Line 34">
              <a:extLst>
                <a:ext uri="{FF2B5EF4-FFF2-40B4-BE49-F238E27FC236}">
                  <a16:creationId xmlns:a16="http://schemas.microsoft.com/office/drawing/2014/main" id="{FB98224A-0499-0116-0706-FB0838FB4151}"/>
                </a:ext>
              </a:extLst>
            </p:cNvPr>
            <p:cNvSpPr>
              <a:spLocks noChangeShapeType="1"/>
            </p:cNvSpPr>
            <p:nvPr/>
          </p:nvSpPr>
          <p:spPr bwMode="auto">
            <a:xfrm rot="-1981809">
              <a:off x="527" y="1006"/>
              <a:ext cx="9" cy="10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39" name="Text Box 35">
              <a:extLst>
                <a:ext uri="{FF2B5EF4-FFF2-40B4-BE49-F238E27FC236}">
                  <a16:creationId xmlns:a16="http://schemas.microsoft.com/office/drawing/2014/main" id="{564F41FC-39D1-A592-483A-2A93178EA230}"/>
                </a:ext>
              </a:extLst>
            </p:cNvPr>
            <p:cNvSpPr txBox="1">
              <a:spLocks noChangeArrowheads="1"/>
            </p:cNvSpPr>
            <p:nvPr/>
          </p:nvSpPr>
          <p:spPr bwMode="auto">
            <a:xfrm>
              <a:off x="1222" y="1282"/>
              <a:ext cx="348" cy="3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4</a:t>
              </a:r>
              <a:endParaRPr lang="en-US" altLang="zh-CN" sz="2400" i="1">
                <a:solidFill>
                  <a:schemeClr val="accent2"/>
                </a:solidFill>
                <a:latin typeface="Times New Roman" panose="02020603050405020304" pitchFamily="18" charset="0"/>
                <a:ea typeface="隶书" panose="02010509060101010101" pitchFamily="49" charset="-122"/>
              </a:endParaRPr>
            </a:p>
          </p:txBody>
        </p:sp>
        <p:sp useBgFill="1">
          <p:nvSpPr>
            <p:cNvPr id="29740" name="Rectangle 36">
              <a:extLst>
                <a:ext uri="{FF2B5EF4-FFF2-40B4-BE49-F238E27FC236}">
                  <a16:creationId xmlns:a16="http://schemas.microsoft.com/office/drawing/2014/main" id="{94D0DA68-5855-0A43-28B7-A95F0BD7AD92}"/>
                </a:ext>
              </a:extLst>
            </p:cNvPr>
            <p:cNvSpPr>
              <a:spLocks noChangeArrowheads="1"/>
            </p:cNvSpPr>
            <p:nvPr/>
          </p:nvSpPr>
          <p:spPr bwMode="auto">
            <a:xfrm rot="10800000">
              <a:off x="1036" y="327"/>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41" name="Oval 37">
              <a:extLst>
                <a:ext uri="{FF2B5EF4-FFF2-40B4-BE49-F238E27FC236}">
                  <a16:creationId xmlns:a16="http://schemas.microsoft.com/office/drawing/2014/main" id="{2B1C147D-BCA8-C64F-10A1-EF4F113CB2EA}"/>
                </a:ext>
              </a:extLst>
            </p:cNvPr>
            <p:cNvSpPr>
              <a:spLocks noChangeArrowheads="1"/>
            </p:cNvSpPr>
            <p:nvPr/>
          </p:nvSpPr>
          <p:spPr bwMode="auto">
            <a:xfrm>
              <a:off x="2104" y="1383"/>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42" name="Oval 38">
              <a:extLst>
                <a:ext uri="{FF2B5EF4-FFF2-40B4-BE49-F238E27FC236}">
                  <a16:creationId xmlns:a16="http://schemas.microsoft.com/office/drawing/2014/main" id="{B3789103-484A-B779-7270-008EFCECD8D4}"/>
                </a:ext>
              </a:extLst>
            </p:cNvPr>
            <p:cNvSpPr>
              <a:spLocks noChangeArrowheads="1"/>
            </p:cNvSpPr>
            <p:nvPr/>
          </p:nvSpPr>
          <p:spPr bwMode="auto">
            <a:xfrm>
              <a:off x="1732" y="663"/>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 name="Oval 39">
              <a:extLst>
                <a:ext uri="{FF2B5EF4-FFF2-40B4-BE49-F238E27FC236}">
                  <a16:creationId xmlns:a16="http://schemas.microsoft.com/office/drawing/2014/main" id="{BDA3DE2F-0A0D-5849-03A4-9480F09B847A}"/>
                </a:ext>
              </a:extLst>
            </p:cNvPr>
            <p:cNvSpPr>
              <a:spLocks noChangeArrowheads="1"/>
            </p:cNvSpPr>
            <p:nvPr/>
          </p:nvSpPr>
          <p:spPr bwMode="auto">
            <a:xfrm>
              <a:off x="1660" y="351"/>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 name="Oval 40">
              <a:extLst>
                <a:ext uri="{FF2B5EF4-FFF2-40B4-BE49-F238E27FC236}">
                  <a16:creationId xmlns:a16="http://schemas.microsoft.com/office/drawing/2014/main" id="{5FCD7652-617D-102D-F629-A20B8B87D8F8}"/>
                </a:ext>
              </a:extLst>
            </p:cNvPr>
            <p:cNvSpPr>
              <a:spLocks noChangeArrowheads="1"/>
            </p:cNvSpPr>
            <p:nvPr/>
          </p:nvSpPr>
          <p:spPr bwMode="auto">
            <a:xfrm>
              <a:off x="796" y="1911"/>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 name="Oval 41">
              <a:extLst>
                <a:ext uri="{FF2B5EF4-FFF2-40B4-BE49-F238E27FC236}">
                  <a16:creationId xmlns:a16="http://schemas.microsoft.com/office/drawing/2014/main" id="{98C5EDB7-34F4-3EED-22AA-40E5A8217570}"/>
                </a:ext>
              </a:extLst>
            </p:cNvPr>
            <p:cNvSpPr>
              <a:spLocks noChangeArrowheads="1"/>
            </p:cNvSpPr>
            <p:nvPr/>
          </p:nvSpPr>
          <p:spPr bwMode="auto">
            <a:xfrm>
              <a:off x="232" y="1095"/>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 name="Oval 42">
              <a:extLst>
                <a:ext uri="{FF2B5EF4-FFF2-40B4-BE49-F238E27FC236}">
                  <a16:creationId xmlns:a16="http://schemas.microsoft.com/office/drawing/2014/main" id="{8FDE19EA-98C3-AB1A-B1E1-54EB30329BDD}"/>
                </a:ext>
              </a:extLst>
            </p:cNvPr>
            <p:cNvSpPr>
              <a:spLocks noChangeArrowheads="1"/>
            </p:cNvSpPr>
            <p:nvPr/>
          </p:nvSpPr>
          <p:spPr bwMode="auto">
            <a:xfrm>
              <a:off x="652" y="351"/>
              <a:ext cx="48" cy="48"/>
            </a:xfrm>
            <a:prstGeom prst="ellipse">
              <a:avLst/>
            </a:prstGeom>
            <a:solidFill>
              <a:schemeClr val="tx1"/>
            </a:solidFill>
            <a:ln w="2857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9747" name="Oval 43">
              <a:extLst>
                <a:ext uri="{FF2B5EF4-FFF2-40B4-BE49-F238E27FC236}">
                  <a16:creationId xmlns:a16="http://schemas.microsoft.com/office/drawing/2014/main" id="{9AF2982A-ED01-646F-4EC5-59D4451C74C5}"/>
                </a:ext>
              </a:extLst>
            </p:cNvPr>
            <p:cNvSpPr>
              <a:spLocks noChangeArrowheads="1"/>
            </p:cNvSpPr>
            <p:nvPr/>
          </p:nvSpPr>
          <p:spPr bwMode="auto">
            <a:xfrm>
              <a:off x="400" y="1383"/>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9748" name="Rectangle 44">
              <a:extLst>
                <a:ext uri="{FF2B5EF4-FFF2-40B4-BE49-F238E27FC236}">
                  <a16:creationId xmlns:a16="http://schemas.microsoft.com/office/drawing/2014/main" id="{212D092B-A5DF-61A8-A950-A37A592F83FB}"/>
                </a:ext>
              </a:extLst>
            </p:cNvPr>
            <p:cNvSpPr>
              <a:spLocks noChangeArrowheads="1"/>
            </p:cNvSpPr>
            <p:nvPr/>
          </p:nvSpPr>
          <p:spPr bwMode="auto">
            <a:xfrm rot="-3642806">
              <a:off x="292" y="723"/>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29749" name="Rectangle 45">
              <a:extLst>
                <a:ext uri="{FF2B5EF4-FFF2-40B4-BE49-F238E27FC236}">
                  <a16:creationId xmlns:a16="http://schemas.microsoft.com/office/drawing/2014/main" id="{879D41E1-55AC-4D71-4267-94F10BB3D283}"/>
                </a:ext>
              </a:extLst>
            </p:cNvPr>
            <p:cNvSpPr>
              <a:spLocks noChangeArrowheads="1"/>
            </p:cNvSpPr>
            <p:nvPr/>
          </p:nvSpPr>
          <p:spPr bwMode="auto">
            <a:xfrm rot="-1285598">
              <a:off x="1336" y="1599"/>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29702" name="Text Box 46">
            <a:extLst>
              <a:ext uri="{FF2B5EF4-FFF2-40B4-BE49-F238E27FC236}">
                <a16:creationId xmlns:a16="http://schemas.microsoft.com/office/drawing/2014/main" id="{A2AE2C0E-37FF-EF99-ED92-476D78C70C95}"/>
              </a:ext>
            </a:extLst>
          </p:cNvPr>
          <p:cNvSpPr txBox="1">
            <a:spLocks noChangeArrowheads="1"/>
          </p:cNvSpPr>
          <p:nvPr/>
        </p:nvSpPr>
        <p:spPr bwMode="auto">
          <a:xfrm>
            <a:off x="539750" y="404813"/>
            <a:ext cx="824706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0000FF"/>
                </a:solidFill>
                <a:latin typeface="Times New Roman" panose="02020603050405020304" pitchFamily="18" charset="0"/>
              </a:rPr>
              <a:t>　</a:t>
            </a:r>
            <a:r>
              <a:rPr lang="zh-CN" altLang="en-US" sz="2400">
                <a:solidFill>
                  <a:srgbClr val="C00000"/>
                </a:solidFill>
                <a:latin typeface="Times New Roman" panose="02020603050405020304" pitchFamily="18" charset="0"/>
              </a:rPr>
              <a:t>　</a:t>
            </a:r>
            <a:r>
              <a:rPr lang="en-US" altLang="zh-CN" sz="2400">
                <a:solidFill>
                  <a:srgbClr val="C00000"/>
                </a:solidFill>
                <a:latin typeface="宋体" panose="02010600030101010101" pitchFamily="2" charset="-122"/>
              </a:rPr>
              <a:t>[</a:t>
            </a:r>
            <a:r>
              <a:rPr lang="zh-CN" altLang="en-US" sz="2400">
                <a:solidFill>
                  <a:srgbClr val="C00000"/>
                </a:solidFill>
                <a:latin typeface="Times New Roman" panose="02020603050405020304" pitchFamily="18" charset="0"/>
              </a:rPr>
              <a:t>例 </a:t>
            </a:r>
            <a:r>
              <a:rPr lang="en-US" altLang="zh-CN" sz="2400">
                <a:solidFill>
                  <a:srgbClr val="C00000"/>
                </a:solidFill>
                <a:latin typeface="Times New Roman" panose="02020603050405020304" pitchFamily="18" charset="0"/>
              </a:rPr>
              <a:t>1</a:t>
            </a:r>
            <a:r>
              <a:rPr lang="en-US" altLang="zh-CN" sz="2400">
                <a:solidFill>
                  <a:srgbClr val="C00000"/>
                </a:solidFill>
                <a:latin typeface="宋体" panose="02010600030101010101" pitchFamily="2" charset="-122"/>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图中若 </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en-US" altLang="zh-CN" sz="2400">
                <a:solidFill>
                  <a:srgbClr val="6600FF"/>
                </a:solidFill>
                <a:latin typeface="Times New Roman" panose="02020603050405020304" pitchFamily="18" charset="0"/>
                <a:ea typeface="隶书" panose="02010509060101010101" pitchFamily="49" charset="-122"/>
              </a:rPr>
              <a:t>– </a:t>
            </a:r>
            <a:r>
              <a:rPr lang="en-US" altLang="zh-CN" sz="2400">
                <a:solidFill>
                  <a:srgbClr val="0000FF"/>
                </a:solidFill>
                <a:latin typeface="Times New Roman" panose="02020603050405020304" pitchFamily="18" charset="0"/>
              </a:rPr>
              <a:t>2 V</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2 </a:t>
            </a:r>
            <a:r>
              <a:rPr lang="en-US" altLang="zh-CN" sz="2400">
                <a:solidFill>
                  <a:srgbClr val="0000FF"/>
                </a:solidFill>
                <a:latin typeface="Times New Roman" panose="02020603050405020304" pitchFamily="18" charset="0"/>
              </a:rPr>
              <a:t>= 8 V</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3 </a:t>
            </a:r>
            <a:r>
              <a:rPr lang="en-US" altLang="zh-CN" sz="2400">
                <a:solidFill>
                  <a:srgbClr val="0000FF"/>
                </a:solidFill>
                <a:latin typeface="Times New Roman" panose="02020603050405020304" pitchFamily="18" charset="0"/>
              </a:rPr>
              <a:t>= 5 V</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5 </a:t>
            </a:r>
            <a:r>
              <a:rPr lang="en-US" altLang="zh-CN" sz="2400">
                <a:solidFill>
                  <a:srgbClr val="0000FF"/>
                </a:solidFill>
                <a:latin typeface="Times New Roman" panose="02020603050405020304" pitchFamily="18" charset="0"/>
              </a:rPr>
              <a:t>=</a:t>
            </a:r>
          </a:p>
          <a:p>
            <a:pPr algn="just" eaLnBrk="1" hangingPunct="1">
              <a:lnSpc>
                <a:spcPct val="110000"/>
              </a:lnSpc>
              <a:spcBef>
                <a:spcPct val="0"/>
              </a:spcBef>
              <a:buFontTx/>
              <a:buNone/>
            </a:pPr>
            <a:r>
              <a:rPr lang="en-US" altLang="zh-CN" sz="2400">
                <a:solidFill>
                  <a:srgbClr val="6600FF"/>
                </a:solidFill>
                <a:latin typeface="Times New Roman" panose="02020603050405020304" pitchFamily="18" charset="0"/>
                <a:ea typeface="隶书" panose="02010509060101010101" pitchFamily="49" charset="-122"/>
              </a:rPr>
              <a:t>–</a:t>
            </a:r>
            <a:r>
              <a:rPr lang="en-US" altLang="zh-CN" sz="2400">
                <a:solidFill>
                  <a:srgbClr val="6600FF"/>
                </a:solidFill>
                <a:latin typeface="Symbol" panose="05050102010706020507" pitchFamily="18" charset="2"/>
                <a:ea typeface="隶书" panose="02010509060101010101" pitchFamily="49" charset="-122"/>
              </a:rPr>
              <a:t> </a:t>
            </a:r>
            <a:r>
              <a:rPr lang="en-US" altLang="zh-CN" sz="2400">
                <a:solidFill>
                  <a:srgbClr val="0000FF"/>
                </a:solidFill>
                <a:latin typeface="Times New Roman" panose="02020603050405020304" pitchFamily="18" charset="0"/>
              </a:rPr>
              <a:t>3 V</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R</a:t>
            </a:r>
            <a:r>
              <a:rPr lang="en-US" altLang="zh-CN" sz="2400" baseline="-25000">
                <a:solidFill>
                  <a:srgbClr val="0000FF"/>
                </a:solidFill>
                <a:latin typeface="Times New Roman" panose="02020603050405020304" pitchFamily="18" charset="0"/>
              </a:rPr>
              <a:t>4 </a:t>
            </a:r>
            <a:r>
              <a:rPr lang="en-US" altLang="zh-CN" sz="2400">
                <a:solidFill>
                  <a:srgbClr val="0000FF"/>
                </a:solidFill>
                <a:latin typeface="Times New Roman" panose="02020603050405020304" pitchFamily="18" charset="0"/>
              </a:rPr>
              <a:t>= 2 </a:t>
            </a:r>
            <a:r>
              <a:rPr lang="en-US" altLang="zh-CN" sz="2400">
                <a:solidFill>
                  <a:srgbClr val="0000FF"/>
                </a:solidFill>
                <a:latin typeface="Times New Roman" panose="02020603050405020304" pitchFamily="18" charset="0"/>
                <a:sym typeface="Symbol" panose="05050102010706020507" pitchFamily="18" charset="2"/>
              </a:rPr>
              <a:t></a:t>
            </a:r>
            <a:r>
              <a:rPr lang="zh-CN" altLang="en-US" sz="2400">
                <a:solidFill>
                  <a:srgbClr val="0000FF"/>
                </a:solidFill>
                <a:latin typeface="Times New Roman" panose="02020603050405020304" pitchFamily="18" charset="0"/>
                <a:sym typeface="Symbol" panose="05050102010706020507" pitchFamily="18" charset="2"/>
              </a:rPr>
              <a:t>，</a:t>
            </a:r>
            <a:r>
              <a:rPr lang="zh-CN" altLang="en-US" sz="2400">
                <a:solidFill>
                  <a:srgbClr val="0000FF"/>
                </a:solidFill>
                <a:latin typeface="Times New Roman" panose="02020603050405020304" pitchFamily="18" charset="0"/>
              </a:rPr>
              <a:t>求电阻 </a:t>
            </a:r>
            <a:r>
              <a:rPr lang="en-US" altLang="zh-CN" sz="2400" i="1">
                <a:solidFill>
                  <a:srgbClr val="0000FF"/>
                </a:solidFill>
                <a:latin typeface="Times New Roman" panose="02020603050405020304" pitchFamily="18" charset="0"/>
              </a:rPr>
              <a:t>R</a:t>
            </a:r>
            <a:r>
              <a:rPr lang="en-US" altLang="zh-CN" sz="2400" baseline="-25000">
                <a:solidFill>
                  <a:srgbClr val="0000FF"/>
                </a:solidFill>
                <a:latin typeface="Times New Roman" panose="02020603050405020304" pitchFamily="18" charset="0"/>
              </a:rPr>
              <a:t>4 </a:t>
            </a:r>
            <a:r>
              <a:rPr lang="zh-CN" altLang="en-US" sz="2400">
                <a:solidFill>
                  <a:srgbClr val="0000FF"/>
                </a:solidFill>
                <a:latin typeface="Times New Roman" panose="02020603050405020304" pitchFamily="18" charset="0"/>
              </a:rPr>
              <a:t>两端的电压及流过它的电流。</a:t>
            </a:r>
          </a:p>
        </p:txBody>
      </p:sp>
      <p:sp>
        <p:nvSpPr>
          <p:cNvPr id="29743" name="Text Box 47">
            <a:extLst>
              <a:ext uri="{FF2B5EF4-FFF2-40B4-BE49-F238E27FC236}">
                <a16:creationId xmlns:a16="http://schemas.microsoft.com/office/drawing/2014/main" id="{8F2E14A9-DFF2-0850-38A4-64B0B8236051}"/>
              </a:ext>
            </a:extLst>
          </p:cNvPr>
          <p:cNvSpPr txBox="1">
            <a:spLocks noChangeArrowheads="1"/>
          </p:cNvSpPr>
          <p:nvPr/>
        </p:nvSpPr>
        <p:spPr bwMode="auto">
          <a:xfrm>
            <a:off x="484188" y="1484313"/>
            <a:ext cx="79152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　　</a:t>
            </a:r>
            <a:r>
              <a:rPr lang="en-US" altLang="zh-CN" sz="2400">
                <a:latin typeface="宋体" panose="02010600030101010101" pitchFamily="2" charset="-122"/>
              </a:rPr>
              <a:t>[</a:t>
            </a:r>
            <a:r>
              <a:rPr lang="zh-CN" altLang="en-US" sz="2400">
                <a:latin typeface="宋体" panose="02010600030101010101" pitchFamily="2" charset="-122"/>
              </a:rPr>
              <a:t>解</a:t>
            </a:r>
            <a:r>
              <a:rPr lang="en-US" altLang="zh-CN" sz="2400">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设电阻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4</a:t>
            </a:r>
            <a:r>
              <a:rPr lang="en-US" altLang="zh-CN" sz="2400">
                <a:latin typeface="Times New Roman" panose="02020603050405020304" pitchFamily="18" charset="0"/>
              </a:rPr>
              <a:t> </a:t>
            </a:r>
            <a:r>
              <a:rPr lang="zh-CN" altLang="en-US" sz="2400">
                <a:latin typeface="Times New Roman" panose="02020603050405020304" pitchFamily="18" charset="0"/>
              </a:rPr>
              <a:t>两端电压的极性及流过它的电流 </a:t>
            </a:r>
            <a:r>
              <a:rPr lang="en-US" altLang="zh-CN" sz="2400" i="1">
                <a:latin typeface="Times New Roman" panose="02020603050405020304" pitchFamily="18" charset="0"/>
              </a:rPr>
              <a:t>I </a:t>
            </a:r>
            <a:r>
              <a:rPr lang="zh-CN" altLang="en-US" sz="2400">
                <a:latin typeface="Times New Roman" panose="02020603050405020304" pitchFamily="18" charset="0"/>
              </a:rPr>
              <a:t>的参考方向如图所示。</a:t>
            </a:r>
          </a:p>
        </p:txBody>
      </p:sp>
      <p:sp>
        <p:nvSpPr>
          <p:cNvPr id="29744" name="Text Box 48">
            <a:extLst>
              <a:ext uri="{FF2B5EF4-FFF2-40B4-BE49-F238E27FC236}">
                <a16:creationId xmlns:a16="http://schemas.microsoft.com/office/drawing/2014/main" id="{66E55E2F-B449-0D8B-BAF4-E14E10338B1B}"/>
              </a:ext>
            </a:extLst>
          </p:cNvPr>
          <p:cNvSpPr txBox="1">
            <a:spLocks noChangeArrowheads="1"/>
          </p:cNvSpPr>
          <p:nvPr/>
        </p:nvSpPr>
        <p:spPr bwMode="auto">
          <a:xfrm>
            <a:off x="4495800" y="4216400"/>
            <a:ext cx="41910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a:solidFill>
                  <a:srgbClr val="6600FF"/>
                </a:solidFill>
                <a:latin typeface="Times New Roman" panose="02020603050405020304" pitchFamily="18" charset="0"/>
              </a:rPr>
              <a:t>(–2) + 8 – 5 </a:t>
            </a:r>
            <a:r>
              <a:rPr lang="en-US" altLang="zh-CN" sz="2400">
                <a:solidFill>
                  <a:srgbClr val="6600FF"/>
                </a:solidFill>
                <a:latin typeface="Times New Roman" panose="02020603050405020304" pitchFamily="18" charset="0"/>
                <a:ea typeface="隶书" panose="02010509060101010101" pitchFamily="49" charset="-122"/>
              </a:rPr>
              <a:t>– </a:t>
            </a: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a:t>
            </a:r>
            <a:r>
              <a:rPr lang="en-US" altLang="zh-CN" sz="2400">
                <a:solidFill>
                  <a:srgbClr val="6600FF"/>
                </a:solidFill>
                <a:latin typeface="Times New Roman" panose="02020603050405020304" pitchFamily="18" charset="0"/>
              </a:rPr>
              <a:t>+ (–3) </a:t>
            </a:r>
            <a:r>
              <a:rPr lang="en-US" altLang="zh-CN" sz="2400">
                <a:solidFill>
                  <a:srgbClr val="6600FF"/>
                </a:solidFill>
                <a:latin typeface="Times New Roman" panose="02020603050405020304" pitchFamily="18" charset="0"/>
                <a:ea typeface="隶书" panose="02010509060101010101" pitchFamily="49" charset="-122"/>
              </a:rPr>
              <a:t>= 0</a:t>
            </a:r>
          </a:p>
        </p:txBody>
      </p:sp>
      <p:sp>
        <p:nvSpPr>
          <p:cNvPr id="29745" name="Text Box 49">
            <a:extLst>
              <a:ext uri="{FF2B5EF4-FFF2-40B4-BE49-F238E27FC236}">
                <a16:creationId xmlns:a16="http://schemas.microsoft.com/office/drawing/2014/main" id="{42FC5AC5-673A-E247-57E5-0F3A8D25E9D4}"/>
              </a:ext>
            </a:extLst>
          </p:cNvPr>
          <p:cNvSpPr txBox="1">
            <a:spLocks noChangeArrowheads="1"/>
          </p:cNvSpPr>
          <p:nvPr/>
        </p:nvSpPr>
        <p:spPr bwMode="auto">
          <a:xfrm>
            <a:off x="4953000" y="4764088"/>
            <a:ext cx="2514600" cy="468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a:solidFill>
                  <a:srgbClr val="6600FF"/>
                </a:solidFill>
                <a:latin typeface="Times New Roman" panose="02020603050405020304" pitchFamily="18" charset="0"/>
              </a:rPr>
              <a:t>–2 </a:t>
            </a:r>
            <a:r>
              <a:rPr lang="en-US" altLang="zh-CN" sz="2400">
                <a:solidFill>
                  <a:srgbClr val="6600FF"/>
                </a:solidFill>
                <a:latin typeface="Times New Roman" panose="02020603050405020304" pitchFamily="18" charset="0"/>
                <a:ea typeface="隶书" panose="02010509060101010101" pitchFamily="49" charset="-122"/>
              </a:rPr>
              <a:t>V</a:t>
            </a:r>
            <a:endParaRPr lang="en-US" altLang="zh-CN" sz="2400" baseline="-25000">
              <a:solidFill>
                <a:srgbClr val="6600FF"/>
              </a:solidFill>
              <a:latin typeface="Times New Roman" panose="02020603050405020304" pitchFamily="18" charset="0"/>
              <a:ea typeface="隶书" panose="02010509060101010101" pitchFamily="49" charset="-122"/>
            </a:endParaRPr>
          </a:p>
        </p:txBody>
      </p:sp>
      <p:sp>
        <p:nvSpPr>
          <p:cNvPr id="29746" name="Text Box 50">
            <a:extLst>
              <a:ext uri="{FF2B5EF4-FFF2-40B4-BE49-F238E27FC236}">
                <a16:creationId xmlns:a16="http://schemas.microsoft.com/office/drawing/2014/main" id="{956F471A-A8AE-BCEB-5401-404C91865DDD}"/>
              </a:ext>
            </a:extLst>
          </p:cNvPr>
          <p:cNvSpPr txBox="1">
            <a:spLocks noChangeArrowheads="1"/>
          </p:cNvSpPr>
          <p:nvPr/>
        </p:nvSpPr>
        <p:spPr bwMode="auto">
          <a:xfrm>
            <a:off x="5073650" y="5664200"/>
            <a:ext cx="186055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i="1">
                <a:solidFill>
                  <a:srgbClr val="6600FF"/>
                </a:solidFill>
                <a:latin typeface="Times New Roman" panose="02020603050405020304" pitchFamily="18" charset="0"/>
              </a:rPr>
              <a:t>I </a:t>
            </a:r>
            <a:r>
              <a:rPr lang="en-US" altLang="zh-CN" sz="2400">
                <a:solidFill>
                  <a:srgbClr val="6600FF"/>
                </a:solidFill>
                <a:latin typeface="Times New Roman" panose="02020603050405020304" pitchFamily="18" charset="0"/>
                <a:ea typeface="隶书" panose="02010509060101010101" pitchFamily="49" charset="-122"/>
              </a:rPr>
              <a:t>= 1 A</a:t>
            </a:r>
            <a:endParaRPr lang="en-US" altLang="zh-CN" sz="2400">
              <a:latin typeface="Times New Roman" panose="02020603050405020304" pitchFamily="18" charset="0"/>
              <a:ea typeface="隶书" panose="02010509060101010101" pitchFamily="49" charset="-122"/>
            </a:endParaRPr>
          </a:p>
        </p:txBody>
      </p:sp>
      <p:grpSp>
        <p:nvGrpSpPr>
          <p:cNvPr id="12" name="Group 51">
            <a:extLst>
              <a:ext uri="{FF2B5EF4-FFF2-40B4-BE49-F238E27FC236}">
                <a16:creationId xmlns:a16="http://schemas.microsoft.com/office/drawing/2014/main" id="{1FFC1FBC-5142-2EA3-AF58-FB4077156BB9}"/>
              </a:ext>
            </a:extLst>
          </p:cNvPr>
          <p:cNvGrpSpPr>
            <a:grpSpLocks/>
          </p:cNvGrpSpPr>
          <p:nvPr/>
        </p:nvGrpSpPr>
        <p:grpSpPr bwMode="auto">
          <a:xfrm>
            <a:off x="3322638" y="4586288"/>
            <a:ext cx="474662" cy="642937"/>
            <a:chOff x="31" y="0"/>
            <a:chExt cx="299" cy="405"/>
          </a:xfrm>
        </p:grpSpPr>
        <p:sp>
          <p:nvSpPr>
            <p:cNvPr id="29711" name="Line 52">
              <a:extLst>
                <a:ext uri="{FF2B5EF4-FFF2-40B4-BE49-F238E27FC236}">
                  <a16:creationId xmlns:a16="http://schemas.microsoft.com/office/drawing/2014/main" id="{2BC99DF3-61FE-66D7-454D-DCED3C44A90F}"/>
                </a:ext>
              </a:extLst>
            </p:cNvPr>
            <p:cNvSpPr>
              <a:spLocks noChangeShapeType="1"/>
            </p:cNvSpPr>
            <p:nvPr/>
          </p:nvSpPr>
          <p:spPr bwMode="auto">
            <a:xfrm flipH="1">
              <a:off x="31" y="288"/>
              <a:ext cx="299" cy="117"/>
            </a:xfrm>
            <a:prstGeom prst="line">
              <a:avLst/>
            </a:prstGeom>
            <a:noFill/>
            <a:ln w="38100">
              <a:solidFill>
                <a:srgbClr val="FF0066"/>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9712" name="Text Box 53">
              <a:extLst>
                <a:ext uri="{FF2B5EF4-FFF2-40B4-BE49-F238E27FC236}">
                  <a16:creationId xmlns:a16="http://schemas.microsoft.com/office/drawing/2014/main" id="{7C9783A6-96D5-AE24-B659-C776AFB9CEAF}"/>
                </a:ext>
              </a:extLst>
            </p:cNvPr>
            <p:cNvSpPr txBox="1">
              <a:spLocks noChangeArrowheads="1"/>
            </p:cNvSpPr>
            <p:nvPr/>
          </p:nvSpPr>
          <p:spPr bwMode="auto">
            <a:xfrm>
              <a:off x="43" y="0"/>
              <a:ext cx="19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66"/>
                  </a:solidFill>
                  <a:latin typeface="Times New Roman" panose="02020603050405020304" pitchFamily="18" charset="0"/>
                </a:rPr>
                <a:t>I</a:t>
              </a:r>
              <a:endParaRPr lang="en-US" altLang="zh-CN" sz="2400">
                <a:solidFill>
                  <a:srgbClr val="FF0066"/>
                </a:solidFill>
                <a:latin typeface="Times New Roman" panose="02020603050405020304" pitchFamily="18" charset="0"/>
              </a:endParaRPr>
            </a:p>
          </p:txBody>
        </p:sp>
      </p:grpSp>
      <p:sp>
        <p:nvSpPr>
          <p:cNvPr id="29750" name="Text Box 54">
            <a:extLst>
              <a:ext uri="{FF2B5EF4-FFF2-40B4-BE49-F238E27FC236}">
                <a16:creationId xmlns:a16="http://schemas.microsoft.com/office/drawing/2014/main" id="{57F3447B-B4BE-C477-B71C-E83B65B394D7}"/>
              </a:ext>
            </a:extLst>
          </p:cNvPr>
          <p:cNvSpPr txBox="1">
            <a:spLocks noChangeArrowheads="1"/>
          </p:cNvSpPr>
          <p:nvPr/>
        </p:nvSpPr>
        <p:spPr bwMode="auto">
          <a:xfrm>
            <a:off x="4500563" y="2236788"/>
            <a:ext cx="389731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　　沿顺时针方向列写回路</a:t>
            </a:r>
          </a:p>
          <a:p>
            <a:pPr algn="just" eaLnBrk="1" hangingPunct="1">
              <a:lnSpc>
                <a:spcPct val="110000"/>
              </a:lnSpc>
              <a:spcBef>
                <a:spcPct val="0"/>
              </a:spcBef>
              <a:buFontTx/>
              <a:buNone/>
            </a:pPr>
            <a:r>
              <a:rPr lang="zh-CN" altLang="en-US" sz="2400">
                <a:latin typeface="Times New Roman" panose="02020603050405020304" pitchFamily="18" charset="0"/>
              </a:rPr>
              <a:t>的 </a:t>
            </a:r>
            <a:r>
              <a:rPr lang="en-US" altLang="zh-CN" sz="2400">
                <a:latin typeface="Times New Roman" panose="02020603050405020304" pitchFamily="18" charset="0"/>
              </a:rPr>
              <a:t>KVL </a:t>
            </a:r>
            <a:r>
              <a:rPr lang="zh-CN" altLang="en-US" sz="2400">
                <a:latin typeface="Times New Roman" panose="02020603050405020304" pitchFamily="18" charset="0"/>
              </a:rPr>
              <a:t>方程式，有</a:t>
            </a:r>
          </a:p>
        </p:txBody>
      </p:sp>
      <p:sp>
        <p:nvSpPr>
          <p:cNvPr id="29751" name="Text Box 55">
            <a:extLst>
              <a:ext uri="{FF2B5EF4-FFF2-40B4-BE49-F238E27FC236}">
                <a16:creationId xmlns:a16="http://schemas.microsoft.com/office/drawing/2014/main" id="{ACA8B944-C49A-2A36-7DC7-722DCA591D7C}"/>
              </a:ext>
            </a:extLst>
          </p:cNvPr>
          <p:cNvSpPr txBox="1">
            <a:spLocks noChangeArrowheads="1"/>
          </p:cNvSpPr>
          <p:nvPr/>
        </p:nvSpPr>
        <p:spPr bwMode="auto">
          <a:xfrm>
            <a:off x="5100638" y="3714750"/>
            <a:ext cx="2041525" cy="500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代入数据，有</a:t>
            </a:r>
          </a:p>
        </p:txBody>
      </p:sp>
      <p:sp>
        <p:nvSpPr>
          <p:cNvPr id="29752" name="Text Box 56">
            <a:extLst>
              <a:ext uri="{FF2B5EF4-FFF2-40B4-BE49-F238E27FC236}">
                <a16:creationId xmlns:a16="http://schemas.microsoft.com/office/drawing/2014/main" id="{8F30AADE-F074-37E2-06D7-8C323A9999D1}"/>
              </a:ext>
            </a:extLst>
          </p:cNvPr>
          <p:cNvSpPr txBox="1">
            <a:spLocks noChangeArrowheads="1"/>
          </p:cNvSpPr>
          <p:nvPr/>
        </p:nvSpPr>
        <p:spPr bwMode="auto">
          <a:xfrm>
            <a:off x="4953000" y="5207000"/>
            <a:ext cx="2514600" cy="468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U</a:t>
            </a:r>
            <a:r>
              <a:rPr lang="en-US" altLang="zh-CN" sz="2400" baseline="-25000">
                <a:solidFill>
                  <a:srgbClr val="6600FF"/>
                </a:solidFill>
                <a:latin typeface="Times New Roman" panose="02020603050405020304" pitchFamily="18" charset="0"/>
                <a:ea typeface="隶书" panose="02010509060101010101" pitchFamily="49" charset="-122"/>
              </a:rPr>
              <a:t>4</a:t>
            </a:r>
            <a:r>
              <a:rPr lang="en-US" altLang="zh-CN" sz="2400">
                <a:solidFill>
                  <a:srgbClr val="6600FF"/>
                </a:solidFill>
                <a:latin typeface="Times New Roman" panose="02020603050405020304" pitchFamily="18" charset="0"/>
                <a:ea typeface="隶书" panose="02010509060101010101" pitchFamily="49" charset="-122"/>
              </a:rPr>
              <a:t> = </a:t>
            </a:r>
            <a:r>
              <a:rPr lang="en-US" altLang="zh-CN" sz="2400">
                <a:solidFill>
                  <a:srgbClr val="FF0066"/>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ea typeface="隶书" panose="02010509060101010101" pitchFamily="49" charset="-122"/>
              </a:rPr>
              <a:t>IR</a:t>
            </a:r>
            <a:r>
              <a:rPr lang="en-US" altLang="zh-CN" sz="2400" baseline="-25000">
                <a:solidFill>
                  <a:srgbClr val="6600FF"/>
                </a:solidFill>
                <a:latin typeface="Times New Roman" panose="02020603050405020304" pitchFamily="18" charset="0"/>
                <a:ea typeface="隶书" panose="02010509060101010101" pitchFamily="49" charset="-122"/>
              </a:rPr>
              <a:t>4</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9743"/>
                                        </p:tgtEl>
                                        <p:attrNameLst>
                                          <p:attrName>style.visibility</p:attrName>
                                        </p:attrNameLst>
                                      </p:cBhvr>
                                      <p:to>
                                        <p:strVal val="visible"/>
                                      </p:to>
                                    </p:set>
                                    <p:animEffect transition="in" filter="box(out)">
                                      <p:cBhvr>
                                        <p:cTn id="7" dur="500"/>
                                        <p:tgtEl>
                                          <p:spTgt spid="2974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36"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strVal val="(6*min(max(#ppt_w*#ppt_h,.3),1)-7.4)/-.7*#ppt_w"/>
                                          </p:val>
                                        </p:tav>
                                        <p:tav tm="100000">
                                          <p:val>
                                            <p:strVal val="#ppt_w"/>
                                          </p:val>
                                        </p:tav>
                                      </p:tavLst>
                                    </p:anim>
                                    <p:anim calcmode="lin" valueType="num">
                                      <p:cBhvr>
                                        <p:cTn id="13" dur="500" fill="hold"/>
                                        <p:tgtEl>
                                          <p:spTgt spid="4"/>
                                        </p:tgtEl>
                                        <p:attrNameLst>
                                          <p:attrName>ppt_h</p:attrName>
                                        </p:attrNameLst>
                                      </p:cBhvr>
                                      <p:tavLst>
                                        <p:tav tm="0">
                                          <p:val>
                                            <p:strVal val="(6*min(max(#ppt_w*#ppt_h,.3),1)-7.4)/-.7*#ppt_h"/>
                                          </p:val>
                                        </p:tav>
                                        <p:tav tm="100000">
                                          <p:val>
                                            <p:strVal val="#ppt_h"/>
                                          </p:val>
                                        </p:tav>
                                      </p:tavLst>
                                    </p:anim>
                                    <p:anim calcmode="lin" valueType="num">
                                      <p:cBhvr>
                                        <p:cTn id="14" dur="500" fill="hold"/>
                                        <p:tgtEl>
                                          <p:spTgt spid="4"/>
                                        </p:tgtEl>
                                        <p:attrNameLst>
                                          <p:attrName>ppt_x</p:attrName>
                                        </p:attrNameLst>
                                      </p:cBhvr>
                                      <p:tavLst>
                                        <p:tav tm="0">
                                          <p:val>
                                            <p:fltVal val="0.5"/>
                                          </p:val>
                                        </p:tav>
                                        <p:tav tm="100000">
                                          <p:val>
                                            <p:strVal val="#ppt_x"/>
                                          </p:val>
                                        </p:tav>
                                      </p:tavLst>
                                    </p:anim>
                                    <p:anim calcmode="lin" valueType="num">
                                      <p:cBhvr>
                                        <p:cTn id="15" dur="500" fill="hold"/>
                                        <p:tgtEl>
                                          <p:spTgt spid="4"/>
                                        </p:tgtEl>
                                        <p:attrNameLst>
                                          <p:attrName>ppt_y</p:attrName>
                                        </p:attrNameLst>
                                      </p:cBhvr>
                                      <p:tavLst>
                                        <p:tav tm="0">
                                          <p:val>
                                            <p:strVal val="1+(6*min(max(#ppt_w*#ppt_h,.3),1)-7.4)/-.7*#ppt_h/2"/>
                                          </p:val>
                                        </p:tav>
                                        <p:tav tm="100000">
                                          <p:val>
                                            <p:strVal val="#ppt_y"/>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23" presetClass="entr" presetSubtype="36" fill="hold" nodeType="clickEffect">
                                  <p:stCondLst>
                                    <p:cond delay="0"/>
                                  </p:stCondLst>
                                  <p:childTnLst>
                                    <p:set>
                                      <p:cBhvr>
                                        <p:cTn id="19" dur="1" fill="hold">
                                          <p:stCondLst>
                                            <p:cond delay="0"/>
                                          </p:stCondLst>
                                        </p:cTn>
                                        <p:tgtEl>
                                          <p:spTgt spid="12"/>
                                        </p:tgtEl>
                                        <p:attrNameLst>
                                          <p:attrName>style.visibility</p:attrName>
                                        </p:attrNameLst>
                                      </p:cBhvr>
                                      <p:to>
                                        <p:strVal val="visible"/>
                                      </p:to>
                                    </p:set>
                                    <p:anim calcmode="lin" valueType="num">
                                      <p:cBhvr>
                                        <p:cTn id="20" dur="500" fill="hold"/>
                                        <p:tgtEl>
                                          <p:spTgt spid="12"/>
                                        </p:tgtEl>
                                        <p:attrNameLst>
                                          <p:attrName>ppt_w</p:attrName>
                                        </p:attrNameLst>
                                      </p:cBhvr>
                                      <p:tavLst>
                                        <p:tav tm="0">
                                          <p:val>
                                            <p:strVal val="(6*min(max(#ppt_w*#ppt_h,.3),1)-7.4)/-.7*#ppt_w"/>
                                          </p:val>
                                        </p:tav>
                                        <p:tav tm="100000">
                                          <p:val>
                                            <p:strVal val="#ppt_w"/>
                                          </p:val>
                                        </p:tav>
                                      </p:tavLst>
                                    </p:anim>
                                    <p:anim calcmode="lin" valueType="num">
                                      <p:cBhvr>
                                        <p:cTn id="21" dur="500" fill="hold"/>
                                        <p:tgtEl>
                                          <p:spTgt spid="12"/>
                                        </p:tgtEl>
                                        <p:attrNameLst>
                                          <p:attrName>ppt_h</p:attrName>
                                        </p:attrNameLst>
                                      </p:cBhvr>
                                      <p:tavLst>
                                        <p:tav tm="0">
                                          <p:val>
                                            <p:strVal val="(6*min(max(#ppt_w*#ppt_h,.3),1)-7.4)/-.7*#ppt_h"/>
                                          </p:val>
                                        </p:tav>
                                        <p:tav tm="100000">
                                          <p:val>
                                            <p:strVal val="#ppt_h"/>
                                          </p:val>
                                        </p:tav>
                                      </p:tavLst>
                                    </p:anim>
                                    <p:anim calcmode="lin" valueType="num">
                                      <p:cBhvr>
                                        <p:cTn id="22" dur="500" fill="hold"/>
                                        <p:tgtEl>
                                          <p:spTgt spid="12"/>
                                        </p:tgtEl>
                                        <p:attrNameLst>
                                          <p:attrName>ppt_x</p:attrName>
                                        </p:attrNameLst>
                                      </p:cBhvr>
                                      <p:tavLst>
                                        <p:tav tm="0">
                                          <p:val>
                                            <p:fltVal val="0.5"/>
                                          </p:val>
                                        </p:tav>
                                        <p:tav tm="100000">
                                          <p:val>
                                            <p:strVal val="#ppt_x"/>
                                          </p:val>
                                        </p:tav>
                                      </p:tavLst>
                                    </p:anim>
                                    <p:anim calcmode="lin" valueType="num">
                                      <p:cBhvr>
                                        <p:cTn id="23" dur="500" fill="hold"/>
                                        <p:tgtEl>
                                          <p:spTgt spid="12"/>
                                        </p:tgtEl>
                                        <p:attrNameLst>
                                          <p:attrName>ppt_y</p:attrName>
                                        </p:attrNameLst>
                                      </p:cBhvr>
                                      <p:tavLst>
                                        <p:tav tm="0">
                                          <p:val>
                                            <p:strVal val="1+(6*min(max(#ppt_w*#ppt_h,.3),1)-7.4)/-.7*#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2" presetClass="entr" presetSubtype="8" fill="hold" grpId="0" nodeType="clickEffect">
                                  <p:stCondLst>
                                    <p:cond delay="0"/>
                                  </p:stCondLst>
                                  <p:childTnLst>
                                    <p:set>
                                      <p:cBhvr>
                                        <p:cTn id="27" dur="1" fill="hold">
                                          <p:stCondLst>
                                            <p:cond delay="0"/>
                                          </p:stCondLst>
                                        </p:cTn>
                                        <p:tgtEl>
                                          <p:spTgt spid="29750"/>
                                        </p:tgtEl>
                                        <p:attrNameLst>
                                          <p:attrName>style.visibility</p:attrName>
                                        </p:attrNameLst>
                                      </p:cBhvr>
                                      <p:to>
                                        <p:strVal val="visible"/>
                                      </p:to>
                                    </p:set>
                                    <p:animEffect transition="in" filter="wipe(left)">
                                      <p:cBhvr>
                                        <p:cTn id="28" dur="500"/>
                                        <p:tgtEl>
                                          <p:spTgt spid="29750"/>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2" presetClass="entr" presetSubtype="1" fill="hold" nodeType="clickEffect">
                                  <p:stCondLst>
                                    <p:cond delay="0"/>
                                  </p:stCondLst>
                                  <p:childTnLst>
                                    <p:set>
                                      <p:cBhvr>
                                        <p:cTn id="32" dur="1" fill="hold">
                                          <p:stCondLst>
                                            <p:cond delay="0"/>
                                          </p:stCondLst>
                                        </p:cTn>
                                        <p:tgtEl>
                                          <p:spTgt spid="29698"/>
                                        </p:tgtEl>
                                        <p:attrNameLst>
                                          <p:attrName>style.visibility</p:attrName>
                                        </p:attrNameLst>
                                      </p:cBhvr>
                                      <p:to>
                                        <p:strVal val="visible"/>
                                      </p:to>
                                    </p:set>
                                    <p:animEffect transition="in" filter="wipe(up)">
                                      <p:cBhvr>
                                        <p:cTn id="33" dur="500"/>
                                        <p:tgtEl>
                                          <p:spTgt spid="29698"/>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22" presetClass="entr" presetSubtype="8" fill="hold" grpId="0" nodeType="clickEffect">
                                  <p:stCondLst>
                                    <p:cond delay="0"/>
                                  </p:stCondLst>
                                  <p:childTnLst>
                                    <p:set>
                                      <p:cBhvr>
                                        <p:cTn id="37" dur="1" fill="hold">
                                          <p:stCondLst>
                                            <p:cond delay="0"/>
                                          </p:stCondLst>
                                        </p:cTn>
                                        <p:tgtEl>
                                          <p:spTgt spid="29699"/>
                                        </p:tgtEl>
                                        <p:attrNameLst>
                                          <p:attrName>style.visibility</p:attrName>
                                        </p:attrNameLst>
                                      </p:cBhvr>
                                      <p:to>
                                        <p:strVal val="visible"/>
                                      </p:to>
                                    </p:set>
                                    <p:animEffect transition="in" filter="wipe(left)">
                                      <p:cBhvr>
                                        <p:cTn id="38" dur="500"/>
                                        <p:tgtEl>
                                          <p:spTgt spid="29699"/>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29751"/>
                                        </p:tgtEl>
                                        <p:attrNameLst>
                                          <p:attrName>style.visibility</p:attrName>
                                        </p:attrNameLst>
                                      </p:cBhvr>
                                      <p:to>
                                        <p:strVal val="visible"/>
                                      </p:to>
                                    </p:set>
                                    <p:animEffect transition="in" filter="wipe(left)">
                                      <p:cBhvr>
                                        <p:cTn id="43" dur="500"/>
                                        <p:tgtEl>
                                          <p:spTgt spid="29751"/>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29744"/>
                                        </p:tgtEl>
                                        <p:attrNameLst>
                                          <p:attrName>style.visibility</p:attrName>
                                        </p:attrNameLst>
                                      </p:cBhvr>
                                      <p:to>
                                        <p:strVal val="visible"/>
                                      </p:to>
                                    </p:set>
                                    <p:animEffect transition="in" filter="wipe(left)">
                                      <p:cBhvr>
                                        <p:cTn id="48" dur="500"/>
                                        <p:tgtEl>
                                          <p:spTgt spid="29744"/>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29745"/>
                                        </p:tgtEl>
                                        <p:attrNameLst>
                                          <p:attrName>style.visibility</p:attrName>
                                        </p:attrNameLst>
                                      </p:cBhvr>
                                      <p:to>
                                        <p:strVal val="visible"/>
                                      </p:to>
                                    </p:set>
                                    <p:animEffect transition="in" filter="wipe(left)">
                                      <p:cBhvr>
                                        <p:cTn id="53" dur="500"/>
                                        <p:tgtEl>
                                          <p:spTgt spid="2974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29752"/>
                                        </p:tgtEl>
                                        <p:attrNameLst>
                                          <p:attrName>style.visibility</p:attrName>
                                        </p:attrNameLst>
                                      </p:cBhvr>
                                      <p:to>
                                        <p:strVal val="visible"/>
                                      </p:to>
                                    </p:set>
                                    <p:animEffect transition="in" filter="wipe(left)">
                                      <p:cBhvr>
                                        <p:cTn id="58" dur="500"/>
                                        <p:tgtEl>
                                          <p:spTgt spid="29752"/>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grpId="0" nodeType="clickEffect">
                                  <p:stCondLst>
                                    <p:cond delay="0"/>
                                  </p:stCondLst>
                                  <p:childTnLst>
                                    <p:set>
                                      <p:cBhvr>
                                        <p:cTn id="62" dur="1" fill="hold">
                                          <p:stCondLst>
                                            <p:cond delay="0"/>
                                          </p:stCondLst>
                                        </p:cTn>
                                        <p:tgtEl>
                                          <p:spTgt spid="29746"/>
                                        </p:tgtEl>
                                        <p:attrNameLst>
                                          <p:attrName>style.visibility</p:attrName>
                                        </p:attrNameLst>
                                      </p:cBhvr>
                                      <p:to>
                                        <p:strVal val="visible"/>
                                      </p:to>
                                    </p:set>
                                    <p:animEffect transition="in" filter="wipe(left)">
                                      <p:cBhvr>
                                        <p:cTn id="63" dur="500"/>
                                        <p:tgtEl>
                                          <p:spTgt spid="297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autoUpdateAnimBg="0"/>
      <p:bldP spid="29743" grpId="0" autoUpdateAnimBg="0"/>
      <p:bldP spid="29744" grpId="0" autoUpdateAnimBg="0"/>
      <p:bldP spid="29745" grpId="0" autoUpdateAnimBg="0"/>
      <p:bldP spid="29746" grpId="0" autoUpdateAnimBg="0"/>
      <p:bldP spid="29750" grpId="0" autoUpdateAnimBg="0"/>
      <p:bldP spid="29751" grpId="0" autoUpdateAnimBg="0"/>
      <p:bldP spid="29752" grpId="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3">
            <a:extLst>
              <a:ext uri="{FF2B5EF4-FFF2-40B4-BE49-F238E27FC236}">
                <a16:creationId xmlns:a16="http://schemas.microsoft.com/office/drawing/2014/main" id="{CC54ADD4-A862-2F23-6049-4670A63EE1C7}"/>
              </a:ext>
            </a:extLst>
          </p:cNvPr>
          <p:cNvSpPr>
            <a:spLocks noChangeArrowheads="1"/>
          </p:cNvSpPr>
          <p:nvPr/>
        </p:nvSpPr>
        <p:spPr bwMode="auto">
          <a:xfrm>
            <a:off x="-36513" y="620713"/>
            <a:ext cx="3429001"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85000"/>
              </a:lnSpc>
              <a:spcBef>
                <a:spcPct val="0"/>
              </a:spcBef>
              <a:buFontTx/>
              <a:buNone/>
            </a:pPr>
            <a:r>
              <a:rPr lang="en-US" altLang="zh-CN" sz="2600">
                <a:solidFill>
                  <a:srgbClr val="7030A0"/>
                </a:solidFill>
                <a:latin typeface="Times New Roman" panose="02020603050405020304" pitchFamily="18" charset="0"/>
              </a:rPr>
              <a:t>1.6.1</a:t>
            </a:r>
            <a:r>
              <a:rPr lang="en-US" altLang="zh-CN" sz="2600">
                <a:solidFill>
                  <a:srgbClr val="7030A0"/>
                </a:solidFill>
                <a:latin typeface="Tahoma" panose="020B0604030504040204" pitchFamily="34" charset="0"/>
              </a:rPr>
              <a:t>  </a:t>
            </a:r>
            <a:r>
              <a:rPr lang="zh-CN" altLang="en-US" sz="2600">
                <a:solidFill>
                  <a:srgbClr val="7030A0"/>
                </a:solidFill>
                <a:latin typeface="Tahoma" panose="020B0604030504040204" pitchFamily="34" charset="0"/>
              </a:rPr>
              <a:t>电阻的串联</a:t>
            </a:r>
          </a:p>
        </p:txBody>
      </p:sp>
      <p:sp>
        <p:nvSpPr>
          <p:cNvPr id="30723" name="Rectangle 4">
            <a:extLst>
              <a:ext uri="{FF2B5EF4-FFF2-40B4-BE49-F238E27FC236}">
                <a16:creationId xmlns:a16="http://schemas.microsoft.com/office/drawing/2014/main" id="{29AE2BA9-8E46-07FA-AD7A-5BBF7F83F8DA}"/>
              </a:ext>
            </a:extLst>
          </p:cNvPr>
          <p:cNvSpPr>
            <a:spLocks noChangeArrowheads="1"/>
          </p:cNvSpPr>
          <p:nvPr/>
        </p:nvSpPr>
        <p:spPr bwMode="auto">
          <a:xfrm>
            <a:off x="2811463" y="1196975"/>
            <a:ext cx="58674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zh-CN" altLang="en-US" sz="2400">
                <a:solidFill>
                  <a:srgbClr val="CC0000"/>
                </a:solidFill>
                <a:latin typeface="Times New Roman" panose="02020603050405020304" pitchFamily="18" charset="0"/>
              </a:rPr>
              <a:t>特点</a:t>
            </a:r>
            <a:r>
              <a:rPr lang="en-US" altLang="zh-CN" sz="2400">
                <a:solidFill>
                  <a:srgbClr val="CC0000"/>
                </a:solidFill>
                <a:latin typeface="Times New Roman" panose="02020603050405020304" pitchFamily="18" charset="0"/>
              </a:rPr>
              <a:t>:</a:t>
            </a:r>
          </a:p>
          <a:p>
            <a:pPr>
              <a:lnSpc>
                <a:spcPct val="105000"/>
              </a:lnSpc>
              <a:spcBef>
                <a:spcPct val="5000"/>
              </a:spcBef>
              <a:buFontTx/>
              <a:buNone/>
            </a:pPr>
            <a:r>
              <a:rPr lang="en-US" altLang="zh-CN" sz="2400">
                <a:solidFill>
                  <a:schemeClr val="tx2"/>
                </a:solidFill>
                <a:latin typeface="Times New Roman" panose="02020603050405020304" pitchFamily="18" charset="0"/>
              </a:rPr>
              <a:t>(1)</a:t>
            </a:r>
            <a:r>
              <a:rPr lang="zh-CN" altLang="en-US" sz="2400">
                <a:solidFill>
                  <a:schemeClr val="tx2"/>
                </a:solidFill>
                <a:latin typeface="Times New Roman" panose="02020603050405020304" pitchFamily="18" charset="0"/>
              </a:rPr>
              <a:t>各电阻一个接一个地顺序相联；</a:t>
            </a:r>
          </a:p>
        </p:txBody>
      </p:sp>
      <p:sp>
        <p:nvSpPr>
          <p:cNvPr id="30724" name="AutoShape 5">
            <a:extLst>
              <a:ext uri="{FF2B5EF4-FFF2-40B4-BE49-F238E27FC236}">
                <a16:creationId xmlns:a16="http://schemas.microsoft.com/office/drawing/2014/main" id="{AD478C78-C850-0F13-22D5-4E4686F192D2}"/>
              </a:ext>
            </a:extLst>
          </p:cNvPr>
          <p:cNvSpPr>
            <a:spLocks noChangeArrowheads="1"/>
          </p:cNvSpPr>
          <p:nvPr/>
        </p:nvSpPr>
        <p:spPr bwMode="auto">
          <a:xfrm rot="16200000" flipH="1">
            <a:off x="1269207" y="3696494"/>
            <a:ext cx="604837" cy="485775"/>
          </a:xfrm>
          <a:prstGeom prst="notchedRightArrow">
            <a:avLst>
              <a:gd name="adj1" fmla="val 50000"/>
              <a:gd name="adj2" fmla="val 29986"/>
            </a:avLst>
          </a:prstGeom>
          <a:gradFill rotWithShape="0">
            <a:gsLst>
              <a:gs pos="0">
                <a:srgbClr val="00FF00"/>
              </a:gs>
              <a:gs pos="100000">
                <a:srgbClr val="007600"/>
              </a:gs>
            </a:gsLst>
            <a:lin ang="5400000" scaled="1"/>
          </a:gradFill>
          <a:ln w="9525">
            <a:solidFill>
              <a:srgbClr val="FFFF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0725" name="Rectangle 6">
            <a:extLst>
              <a:ext uri="{FF2B5EF4-FFF2-40B4-BE49-F238E27FC236}">
                <a16:creationId xmlns:a16="http://schemas.microsoft.com/office/drawing/2014/main" id="{B9B63062-3507-DE13-0312-FEE6F748F263}"/>
              </a:ext>
            </a:extLst>
          </p:cNvPr>
          <p:cNvSpPr>
            <a:spLocks noChangeArrowheads="1"/>
          </p:cNvSpPr>
          <p:nvPr/>
        </p:nvSpPr>
        <p:spPr bwMode="auto">
          <a:xfrm>
            <a:off x="2703513" y="4149725"/>
            <a:ext cx="5289550"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zh-CN" altLang="en-US" sz="2400">
                <a:solidFill>
                  <a:srgbClr val="CC3300"/>
                </a:solidFill>
                <a:latin typeface="Times New Roman" panose="02020603050405020304" pitchFamily="18" charset="0"/>
              </a:rPr>
              <a:t>两电阻串联时的分压公式：</a:t>
            </a:r>
            <a:endParaRPr lang="zh-CN" altLang="en-US" sz="2400">
              <a:solidFill>
                <a:schemeClr val="hlink"/>
              </a:solidFill>
              <a:latin typeface="Times New Roman" panose="02020603050405020304" pitchFamily="18" charset="0"/>
            </a:endParaRPr>
          </a:p>
        </p:txBody>
      </p:sp>
      <p:graphicFrame>
        <p:nvGraphicFramePr>
          <p:cNvPr id="30726" name="Object 6">
            <a:extLst>
              <a:ext uri="{FF2B5EF4-FFF2-40B4-BE49-F238E27FC236}">
                <a16:creationId xmlns:a16="http://schemas.microsoft.com/office/drawing/2014/main" id="{702EB1C1-B8BF-A381-E27C-3E0EEB8C41A8}"/>
              </a:ext>
            </a:extLst>
          </p:cNvPr>
          <p:cNvGraphicFramePr>
            <a:graphicFrameLocks noChangeAspect="1"/>
          </p:cNvGraphicFramePr>
          <p:nvPr/>
        </p:nvGraphicFramePr>
        <p:xfrm>
          <a:off x="2703513" y="4652963"/>
          <a:ext cx="2336800" cy="1035050"/>
        </p:xfrm>
        <a:graphic>
          <a:graphicData uri="http://schemas.openxmlformats.org/presentationml/2006/ole">
            <mc:AlternateContent xmlns:mc="http://schemas.openxmlformats.org/markup-compatibility/2006">
              <mc:Choice xmlns:v="urn:schemas-microsoft-com:vml" Requires="v">
                <p:oleObj r:id="rId2" imgW="828630" imgH="276315" progId="Equation.3">
                  <p:embed/>
                </p:oleObj>
              </mc:Choice>
              <mc:Fallback>
                <p:oleObj r:id="rId2" imgW="828630" imgH="276315" progId="Equation.3">
                  <p:embed/>
                  <p:pic>
                    <p:nvPicPr>
                      <p:cNvPr id="0"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03513" y="4652963"/>
                        <a:ext cx="2336800" cy="1035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0727" name="Object 7">
            <a:extLst>
              <a:ext uri="{FF2B5EF4-FFF2-40B4-BE49-F238E27FC236}">
                <a16:creationId xmlns:a16="http://schemas.microsoft.com/office/drawing/2014/main" id="{567315F8-EAAC-517C-16E5-176E36366460}"/>
              </a:ext>
            </a:extLst>
          </p:cNvPr>
          <p:cNvGraphicFramePr>
            <a:graphicFrameLocks noChangeAspect="1"/>
          </p:cNvGraphicFramePr>
          <p:nvPr/>
        </p:nvGraphicFramePr>
        <p:xfrm>
          <a:off x="5446713" y="4652963"/>
          <a:ext cx="2438400" cy="1065212"/>
        </p:xfrm>
        <a:graphic>
          <a:graphicData uri="http://schemas.openxmlformats.org/presentationml/2006/ole">
            <mc:AlternateContent xmlns:mc="http://schemas.openxmlformats.org/markup-compatibility/2006">
              <mc:Choice xmlns:v="urn:schemas-microsoft-com:vml" Requires="v">
                <p:oleObj r:id="rId4" imgW="847800" imgH="276315" progId="Equation.3">
                  <p:embed/>
                </p:oleObj>
              </mc:Choice>
              <mc:Fallback>
                <p:oleObj r:id="rId4" imgW="847800" imgH="276315" progId="Equation.3">
                  <p:embed/>
                  <p:pic>
                    <p:nvPicPr>
                      <p:cNvPr id="0" name="Object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46713" y="4652963"/>
                        <a:ext cx="2438400" cy="1065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0728" name="Rectangle 9">
            <a:extLst>
              <a:ext uri="{FF2B5EF4-FFF2-40B4-BE49-F238E27FC236}">
                <a16:creationId xmlns:a16="http://schemas.microsoft.com/office/drawing/2014/main" id="{6275DF7E-3718-471E-D3F2-3D8F533BBBC9}"/>
              </a:ext>
            </a:extLst>
          </p:cNvPr>
          <p:cNvSpPr>
            <a:spLocks noChangeArrowheads="1"/>
          </p:cNvSpPr>
          <p:nvPr/>
        </p:nvSpPr>
        <p:spPr bwMode="auto">
          <a:xfrm>
            <a:off x="3109913" y="2995613"/>
            <a:ext cx="3587750" cy="504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05000"/>
              </a:lnSpc>
              <a:spcBef>
                <a:spcPct val="5000"/>
              </a:spcBef>
              <a:buFontTx/>
              <a:buNone/>
            </a:pPr>
            <a:r>
              <a:rPr lang="en-US" altLang="zh-CN" sz="2400" i="1">
                <a:solidFill>
                  <a:srgbClr val="000099"/>
                </a:solidFill>
                <a:latin typeface="Times New Roman" panose="02020603050405020304" pitchFamily="18" charset="0"/>
              </a:rPr>
              <a:t>R </a:t>
            </a:r>
            <a:r>
              <a:rPr lang="en-US" altLang="zh-CN" sz="2400">
                <a:solidFill>
                  <a:srgbClr val="000099"/>
                </a:solidFill>
                <a:latin typeface="Times New Roman" panose="02020603050405020304" pitchFamily="18" charset="0"/>
              </a:rPr>
              <a:t>=</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1</a:t>
            </a:r>
            <a:r>
              <a:rPr lang="en-US" altLang="zh-CN" sz="2400">
                <a:solidFill>
                  <a:srgbClr val="000099"/>
                </a:solidFill>
                <a:latin typeface="Times New Roman" panose="02020603050405020304" pitchFamily="18" charset="0"/>
              </a:rPr>
              <a:t>+</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2</a:t>
            </a:r>
          </a:p>
        </p:txBody>
      </p:sp>
      <p:sp>
        <p:nvSpPr>
          <p:cNvPr id="30729" name="Rectangle 10">
            <a:extLst>
              <a:ext uri="{FF2B5EF4-FFF2-40B4-BE49-F238E27FC236}">
                <a16:creationId xmlns:a16="http://schemas.microsoft.com/office/drawing/2014/main" id="{1A673C4A-1D35-F8CC-7DE4-BD62FC958381}"/>
              </a:ext>
            </a:extLst>
          </p:cNvPr>
          <p:cNvSpPr>
            <a:spLocks noChangeArrowheads="1"/>
          </p:cNvSpPr>
          <p:nvPr/>
        </p:nvSpPr>
        <p:spPr bwMode="auto">
          <a:xfrm>
            <a:off x="2811463" y="2525713"/>
            <a:ext cx="5665787" cy="542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en-US" altLang="zh-CN" sz="2400">
                <a:solidFill>
                  <a:schemeClr val="tx2"/>
                </a:solidFill>
                <a:latin typeface="Times New Roman" panose="02020603050405020304" pitchFamily="18" charset="0"/>
              </a:rPr>
              <a:t>(3)</a:t>
            </a:r>
            <a:r>
              <a:rPr lang="zh-CN" altLang="en-US" sz="2400">
                <a:solidFill>
                  <a:schemeClr val="tx2"/>
                </a:solidFill>
                <a:latin typeface="Times New Roman" panose="02020603050405020304" pitchFamily="18" charset="0"/>
              </a:rPr>
              <a:t>等效电阻等于各电阻之和；</a:t>
            </a:r>
          </a:p>
        </p:txBody>
      </p:sp>
      <p:sp>
        <p:nvSpPr>
          <p:cNvPr id="30730" name="Rectangle 11">
            <a:extLst>
              <a:ext uri="{FF2B5EF4-FFF2-40B4-BE49-F238E27FC236}">
                <a16:creationId xmlns:a16="http://schemas.microsoft.com/office/drawing/2014/main" id="{31951520-253A-0B62-9524-08D9DE1C7757}"/>
              </a:ext>
            </a:extLst>
          </p:cNvPr>
          <p:cNvSpPr>
            <a:spLocks noChangeArrowheads="1"/>
          </p:cNvSpPr>
          <p:nvPr/>
        </p:nvSpPr>
        <p:spPr bwMode="auto">
          <a:xfrm>
            <a:off x="2811463" y="3357563"/>
            <a:ext cx="6297612" cy="50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en-US" altLang="zh-CN" sz="2400">
                <a:solidFill>
                  <a:schemeClr val="tx2"/>
                </a:solidFill>
                <a:latin typeface="Times New Roman" panose="02020603050405020304" pitchFamily="18" charset="0"/>
              </a:rPr>
              <a:t>(4)</a:t>
            </a:r>
            <a:r>
              <a:rPr lang="zh-CN" altLang="en-US" sz="2400">
                <a:solidFill>
                  <a:schemeClr val="tx2"/>
                </a:solidFill>
                <a:latin typeface="Times New Roman" panose="02020603050405020304" pitchFamily="18" charset="0"/>
              </a:rPr>
              <a:t>串联电阻上电压的分配与电阻成正比。</a:t>
            </a:r>
          </a:p>
        </p:txBody>
      </p:sp>
      <p:grpSp>
        <p:nvGrpSpPr>
          <p:cNvPr id="4" name="Group 12">
            <a:extLst>
              <a:ext uri="{FF2B5EF4-FFF2-40B4-BE49-F238E27FC236}">
                <a16:creationId xmlns:a16="http://schemas.microsoft.com/office/drawing/2014/main" id="{4AB5BF29-E3A1-FEAC-B760-2E7DB963BD26}"/>
              </a:ext>
            </a:extLst>
          </p:cNvPr>
          <p:cNvGrpSpPr>
            <a:grpSpLocks/>
          </p:cNvGrpSpPr>
          <p:nvPr/>
        </p:nvGrpSpPr>
        <p:grpSpPr bwMode="auto">
          <a:xfrm>
            <a:off x="490538" y="1052513"/>
            <a:ext cx="2209800" cy="2559050"/>
            <a:chOff x="0" y="0"/>
            <a:chExt cx="1445" cy="1686"/>
          </a:xfrm>
        </p:grpSpPr>
        <p:sp>
          <p:nvSpPr>
            <p:cNvPr id="30749" name="Line 13">
              <a:extLst>
                <a:ext uri="{FF2B5EF4-FFF2-40B4-BE49-F238E27FC236}">
                  <a16:creationId xmlns:a16="http://schemas.microsoft.com/office/drawing/2014/main" id="{14F783C5-0130-7A9A-E2A9-EF86EC41E214}"/>
                </a:ext>
              </a:extLst>
            </p:cNvPr>
            <p:cNvSpPr>
              <a:spLocks noChangeShapeType="1"/>
            </p:cNvSpPr>
            <p:nvPr/>
          </p:nvSpPr>
          <p:spPr bwMode="auto">
            <a:xfrm>
              <a:off x="288" y="1664"/>
              <a:ext cx="784"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50" name="Line 14">
              <a:extLst>
                <a:ext uri="{FF2B5EF4-FFF2-40B4-BE49-F238E27FC236}">
                  <a16:creationId xmlns:a16="http://schemas.microsoft.com/office/drawing/2014/main" id="{7CAD2C98-0BB7-259E-6AED-6F5658EF2B55}"/>
                </a:ext>
              </a:extLst>
            </p:cNvPr>
            <p:cNvSpPr>
              <a:spLocks noChangeShapeType="1"/>
            </p:cNvSpPr>
            <p:nvPr/>
          </p:nvSpPr>
          <p:spPr bwMode="auto">
            <a:xfrm>
              <a:off x="1056" y="375"/>
              <a:ext cx="0" cy="234"/>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51" name="Rectangle 15">
              <a:extLst>
                <a:ext uri="{FF2B5EF4-FFF2-40B4-BE49-F238E27FC236}">
                  <a16:creationId xmlns:a16="http://schemas.microsoft.com/office/drawing/2014/main" id="{70518FFB-189E-F4D5-3CDE-BD8CA0DEB34C}"/>
                </a:ext>
              </a:extLst>
            </p:cNvPr>
            <p:cNvSpPr>
              <a:spLocks noChangeArrowheads="1"/>
            </p:cNvSpPr>
            <p:nvPr/>
          </p:nvSpPr>
          <p:spPr bwMode="auto">
            <a:xfrm>
              <a:off x="1168" y="608"/>
              <a:ext cx="162" cy="2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30752" name="Rectangle 16">
              <a:extLst>
                <a:ext uri="{FF2B5EF4-FFF2-40B4-BE49-F238E27FC236}">
                  <a16:creationId xmlns:a16="http://schemas.microsoft.com/office/drawing/2014/main" id="{E4C23090-8A44-1CE5-1D65-CC144DE4A4E5}"/>
                </a:ext>
              </a:extLst>
            </p:cNvPr>
            <p:cNvSpPr>
              <a:spLocks noChangeArrowheads="1"/>
            </p:cNvSpPr>
            <p:nvPr/>
          </p:nvSpPr>
          <p:spPr bwMode="auto">
            <a:xfrm rot="10800000">
              <a:off x="995" y="608"/>
              <a:ext cx="109" cy="227"/>
            </a:xfrm>
            <a:prstGeom prst="rect">
              <a:avLst/>
            </a:prstGeom>
            <a:noFill/>
            <a:ln w="3975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30753" name="Rectangle 17">
              <a:extLst>
                <a:ext uri="{FF2B5EF4-FFF2-40B4-BE49-F238E27FC236}">
                  <a16:creationId xmlns:a16="http://schemas.microsoft.com/office/drawing/2014/main" id="{5BD03F39-CF3C-6176-B3D9-BD0866E87E62}"/>
                </a:ext>
              </a:extLst>
            </p:cNvPr>
            <p:cNvSpPr>
              <a:spLocks noChangeArrowheads="1"/>
            </p:cNvSpPr>
            <p:nvPr/>
          </p:nvSpPr>
          <p:spPr bwMode="auto">
            <a:xfrm>
              <a:off x="722" y="528"/>
              <a:ext cx="287"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1</a:t>
              </a:r>
              <a:endParaRPr lang="en-US" altLang="zh-CN" sz="2000" i="1">
                <a:solidFill>
                  <a:srgbClr val="FF0000"/>
                </a:solidFill>
                <a:latin typeface="Times New Roman" panose="02020603050405020304" pitchFamily="18" charset="0"/>
              </a:endParaRPr>
            </a:p>
          </p:txBody>
        </p:sp>
        <p:sp>
          <p:nvSpPr>
            <p:cNvPr id="30754" name="Line 18">
              <a:extLst>
                <a:ext uri="{FF2B5EF4-FFF2-40B4-BE49-F238E27FC236}">
                  <a16:creationId xmlns:a16="http://schemas.microsoft.com/office/drawing/2014/main" id="{DD6EA6EF-65B8-5A34-C2F7-7A61944338C9}"/>
                </a:ext>
              </a:extLst>
            </p:cNvPr>
            <p:cNvSpPr>
              <a:spLocks noChangeShapeType="1"/>
            </p:cNvSpPr>
            <p:nvPr/>
          </p:nvSpPr>
          <p:spPr bwMode="auto">
            <a:xfrm rot="5400000" flipH="1" flipV="1">
              <a:off x="582" y="128"/>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755" name="Line 19">
              <a:extLst>
                <a:ext uri="{FF2B5EF4-FFF2-40B4-BE49-F238E27FC236}">
                  <a16:creationId xmlns:a16="http://schemas.microsoft.com/office/drawing/2014/main" id="{55CE6D27-7E55-E1B5-B0F1-BFF97238AAC7}"/>
                </a:ext>
              </a:extLst>
            </p:cNvPr>
            <p:cNvSpPr>
              <a:spLocks noChangeShapeType="1"/>
            </p:cNvSpPr>
            <p:nvPr/>
          </p:nvSpPr>
          <p:spPr bwMode="auto">
            <a:xfrm flipH="1" flipV="1">
              <a:off x="288" y="368"/>
              <a:ext cx="768"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756" name="Rectangle 20">
              <a:extLst>
                <a:ext uri="{FF2B5EF4-FFF2-40B4-BE49-F238E27FC236}">
                  <a16:creationId xmlns:a16="http://schemas.microsoft.com/office/drawing/2014/main" id="{66BFDF49-7EA0-06BB-1CA7-B73ECE7E55AF}"/>
                </a:ext>
              </a:extLst>
            </p:cNvPr>
            <p:cNvSpPr>
              <a:spLocks noChangeArrowheads="1"/>
            </p:cNvSpPr>
            <p:nvPr/>
          </p:nvSpPr>
          <p:spPr bwMode="auto">
            <a:xfrm>
              <a:off x="152" y="864"/>
              <a:ext cx="233"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endParaRPr lang="en-US" altLang="zh-CN" sz="2000" baseline="-25000">
                <a:solidFill>
                  <a:srgbClr val="FF0000"/>
                </a:solidFill>
                <a:latin typeface="Times New Roman" panose="02020603050405020304" pitchFamily="18" charset="0"/>
              </a:endParaRPr>
            </a:p>
          </p:txBody>
        </p:sp>
        <p:sp>
          <p:nvSpPr>
            <p:cNvPr id="30757" name="Rectangle 21">
              <a:extLst>
                <a:ext uri="{FF2B5EF4-FFF2-40B4-BE49-F238E27FC236}">
                  <a16:creationId xmlns:a16="http://schemas.microsoft.com/office/drawing/2014/main" id="{6286168E-327B-CDC6-AE1F-6809B72AC81C}"/>
                </a:ext>
              </a:extLst>
            </p:cNvPr>
            <p:cNvSpPr>
              <a:spLocks noChangeArrowheads="1"/>
            </p:cNvSpPr>
            <p:nvPr/>
          </p:nvSpPr>
          <p:spPr bwMode="auto">
            <a:xfrm>
              <a:off x="1104" y="1184"/>
              <a:ext cx="341"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p>
          </p:txBody>
        </p:sp>
        <p:sp>
          <p:nvSpPr>
            <p:cNvPr id="30758" name="Rectangle 22">
              <a:extLst>
                <a:ext uri="{FF2B5EF4-FFF2-40B4-BE49-F238E27FC236}">
                  <a16:creationId xmlns:a16="http://schemas.microsoft.com/office/drawing/2014/main" id="{73E381C8-58DA-4371-0C47-90093D6CEA6E}"/>
                </a:ext>
              </a:extLst>
            </p:cNvPr>
            <p:cNvSpPr>
              <a:spLocks noChangeArrowheads="1"/>
            </p:cNvSpPr>
            <p:nvPr/>
          </p:nvSpPr>
          <p:spPr bwMode="auto">
            <a:xfrm>
              <a:off x="704" y="1104"/>
              <a:ext cx="287"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r>
                <a:rPr lang="en-US" altLang="zh-CN" sz="2000" baseline="-25000">
                  <a:solidFill>
                    <a:srgbClr val="FF0000"/>
                  </a:solidFill>
                  <a:latin typeface="Times New Roman" panose="02020603050405020304" pitchFamily="18" charset="0"/>
                </a:rPr>
                <a:t>2</a:t>
              </a:r>
            </a:p>
          </p:txBody>
        </p:sp>
        <p:sp>
          <p:nvSpPr>
            <p:cNvPr id="30759" name="Rectangle 23">
              <a:extLst>
                <a:ext uri="{FF2B5EF4-FFF2-40B4-BE49-F238E27FC236}">
                  <a16:creationId xmlns:a16="http://schemas.microsoft.com/office/drawing/2014/main" id="{5E274F6E-B591-05FC-9EFB-F6375A487425}"/>
                </a:ext>
              </a:extLst>
            </p:cNvPr>
            <p:cNvSpPr>
              <a:spLocks noChangeArrowheads="1"/>
            </p:cNvSpPr>
            <p:nvPr/>
          </p:nvSpPr>
          <p:spPr bwMode="auto">
            <a:xfrm>
              <a:off x="498" y="0"/>
              <a:ext cx="179"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p>
          </p:txBody>
        </p:sp>
        <p:sp>
          <p:nvSpPr>
            <p:cNvPr id="30760" name="Text Box 24">
              <a:extLst>
                <a:ext uri="{FF2B5EF4-FFF2-40B4-BE49-F238E27FC236}">
                  <a16:creationId xmlns:a16="http://schemas.microsoft.com/office/drawing/2014/main" id="{28913A0A-1860-A84D-DA8F-D2B9355CCD29}"/>
                </a:ext>
              </a:extLst>
            </p:cNvPr>
            <p:cNvSpPr txBox="1">
              <a:spLocks noChangeArrowheads="1"/>
            </p:cNvSpPr>
            <p:nvPr/>
          </p:nvSpPr>
          <p:spPr bwMode="auto">
            <a:xfrm>
              <a:off x="614" y="368"/>
              <a:ext cx="507"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30761" name="Text Box 25">
              <a:extLst>
                <a:ext uri="{FF2B5EF4-FFF2-40B4-BE49-F238E27FC236}">
                  <a16:creationId xmlns:a16="http://schemas.microsoft.com/office/drawing/2014/main" id="{5EF23B4A-A878-C9E0-A536-A57CB3883D65}"/>
                </a:ext>
              </a:extLst>
            </p:cNvPr>
            <p:cNvSpPr txBox="1">
              <a:spLocks noChangeArrowheads="1"/>
            </p:cNvSpPr>
            <p:nvPr/>
          </p:nvSpPr>
          <p:spPr bwMode="auto">
            <a:xfrm>
              <a:off x="720" y="752"/>
              <a:ext cx="27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30762" name="Text Box 26">
              <a:extLst>
                <a:ext uri="{FF2B5EF4-FFF2-40B4-BE49-F238E27FC236}">
                  <a16:creationId xmlns:a16="http://schemas.microsoft.com/office/drawing/2014/main" id="{59135939-D8B5-0DDA-A893-01EF68C3E68C}"/>
                </a:ext>
              </a:extLst>
            </p:cNvPr>
            <p:cNvSpPr txBox="1">
              <a:spLocks noChangeArrowheads="1"/>
            </p:cNvSpPr>
            <p:nvPr/>
          </p:nvSpPr>
          <p:spPr bwMode="auto">
            <a:xfrm>
              <a:off x="0" y="368"/>
              <a:ext cx="507"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30763" name="Text Box 27">
              <a:extLst>
                <a:ext uri="{FF2B5EF4-FFF2-40B4-BE49-F238E27FC236}">
                  <a16:creationId xmlns:a16="http://schemas.microsoft.com/office/drawing/2014/main" id="{22890661-54EE-7339-2F17-AA232DE6F4D3}"/>
                </a:ext>
              </a:extLst>
            </p:cNvPr>
            <p:cNvSpPr txBox="1">
              <a:spLocks noChangeArrowheads="1"/>
            </p:cNvSpPr>
            <p:nvPr/>
          </p:nvSpPr>
          <p:spPr bwMode="auto">
            <a:xfrm>
              <a:off x="614" y="944"/>
              <a:ext cx="507"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30764" name="Text Box 28">
              <a:extLst>
                <a:ext uri="{FF2B5EF4-FFF2-40B4-BE49-F238E27FC236}">
                  <a16:creationId xmlns:a16="http://schemas.microsoft.com/office/drawing/2014/main" id="{E55D7C3E-45A4-445E-7DEB-E06667DE6394}"/>
                </a:ext>
              </a:extLst>
            </p:cNvPr>
            <p:cNvSpPr txBox="1">
              <a:spLocks noChangeArrowheads="1"/>
            </p:cNvSpPr>
            <p:nvPr/>
          </p:nvSpPr>
          <p:spPr bwMode="auto">
            <a:xfrm>
              <a:off x="144" y="1376"/>
              <a:ext cx="27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cs typeface="Times New Roman" panose="02020603050405020304" pitchFamily="18" charset="0"/>
                </a:rPr>
                <a:t>–</a:t>
              </a:r>
              <a:endParaRPr lang="en-US" altLang="zh-CN" sz="2000">
                <a:latin typeface="Times New Roman" panose="02020603050405020304" pitchFamily="18" charset="0"/>
              </a:endParaRPr>
            </a:p>
          </p:txBody>
        </p:sp>
        <p:sp>
          <p:nvSpPr>
            <p:cNvPr id="30765" name="Text Box 29">
              <a:extLst>
                <a:ext uri="{FF2B5EF4-FFF2-40B4-BE49-F238E27FC236}">
                  <a16:creationId xmlns:a16="http://schemas.microsoft.com/office/drawing/2014/main" id="{BD1BFEE6-EA40-0ABE-BA66-E72BA533CA02}"/>
                </a:ext>
              </a:extLst>
            </p:cNvPr>
            <p:cNvSpPr txBox="1">
              <a:spLocks noChangeArrowheads="1"/>
            </p:cNvSpPr>
            <p:nvPr/>
          </p:nvSpPr>
          <p:spPr bwMode="auto">
            <a:xfrm>
              <a:off x="720" y="1329"/>
              <a:ext cx="274" cy="2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30766" name="Line 30">
              <a:extLst>
                <a:ext uri="{FF2B5EF4-FFF2-40B4-BE49-F238E27FC236}">
                  <a16:creationId xmlns:a16="http://schemas.microsoft.com/office/drawing/2014/main" id="{36D541AF-007E-4D34-DE20-9479E41C5938}"/>
                </a:ext>
              </a:extLst>
            </p:cNvPr>
            <p:cNvSpPr>
              <a:spLocks noChangeShapeType="1"/>
            </p:cNvSpPr>
            <p:nvPr/>
          </p:nvSpPr>
          <p:spPr bwMode="auto">
            <a:xfrm>
              <a:off x="1056" y="1424"/>
              <a:ext cx="0" cy="234"/>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67" name="Line 31">
              <a:extLst>
                <a:ext uri="{FF2B5EF4-FFF2-40B4-BE49-F238E27FC236}">
                  <a16:creationId xmlns:a16="http://schemas.microsoft.com/office/drawing/2014/main" id="{115808FD-DA96-CC02-4ABB-4EA325A94DBB}"/>
                </a:ext>
              </a:extLst>
            </p:cNvPr>
            <p:cNvSpPr>
              <a:spLocks noChangeShapeType="1"/>
            </p:cNvSpPr>
            <p:nvPr/>
          </p:nvSpPr>
          <p:spPr bwMode="auto">
            <a:xfrm>
              <a:off x="1056" y="848"/>
              <a:ext cx="0" cy="336"/>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2" name="Oval 32">
              <a:extLst>
                <a:ext uri="{FF2B5EF4-FFF2-40B4-BE49-F238E27FC236}">
                  <a16:creationId xmlns:a16="http://schemas.microsoft.com/office/drawing/2014/main" id="{F382D66A-C389-6E6E-1014-78C658800E62}"/>
                </a:ext>
              </a:extLst>
            </p:cNvPr>
            <p:cNvSpPr>
              <a:spLocks noChangeArrowheads="1"/>
            </p:cNvSpPr>
            <p:nvPr/>
          </p:nvSpPr>
          <p:spPr bwMode="auto">
            <a:xfrm>
              <a:off x="240" y="36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 name="Oval 33">
              <a:extLst>
                <a:ext uri="{FF2B5EF4-FFF2-40B4-BE49-F238E27FC236}">
                  <a16:creationId xmlns:a16="http://schemas.microsoft.com/office/drawing/2014/main" id="{92A65672-3F50-505F-6B07-6D3648A27B8F}"/>
                </a:ext>
              </a:extLst>
            </p:cNvPr>
            <p:cNvSpPr>
              <a:spLocks noChangeArrowheads="1"/>
            </p:cNvSpPr>
            <p:nvPr/>
          </p:nvSpPr>
          <p:spPr bwMode="auto">
            <a:xfrm>
              <a:off x="240" y="163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0770" name="Rectangle 34">
              <a:extLst>
                <a:ext uri="{FF2B5EF4-FFF2-40B4-BE49-F238E27FC236}">
                  <a16:creationId xmlns:a16="http://schemas.microsoft.com/office/drawing/2014/main" id="{ADAB665B-7722-CCB7-854E-7F742CE3FD19}"/>
                </a:ext>
              </a:extLst>
            </p:cNvPr>
            <p:cNvSpPr>
              <a:spLocks noChangeArrowheads="1"/>
            </p:cNvSpPr>
            <p:nvPr/>
          </p:nvSpPr>
          <p:spPr bwMode="auto">
            <a:xfrm rot="10800000">
              <a:off x="995" y="1197"/>
              <a:ext cx="109" cy="227"/>
            </a:xfrm>
            <a:prstGeom prst="rect">
              <a:avLst/>
            </a:prstGeom>
            <a:noFill/>
            <a:ln w="3975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grpSp>
      <p:grpSp>
        <p:nvGrpSpPr>
          <p:cNvPr id="11" name="Group 35">
            <a:extLst>
              <a:ext uri="{FF2B5EF4-FFF2-40B4-BE49-F238E27FC236}">
                <a16:creationId xmlns:a16="http://schemas.microsoft.com/office/drawing/2014/main" id="{1DD97594-DF68-0AEF-9519-A6E3A81A8795}"/>
              </a:ext>
            </a:extLst>
          </p:cNvPr>
          <p:cNvGrpSpPr>
            <a:grpSpLocks/>
          </p:cNvGrpSpPr>
          <p:nvPr/>
        </p:nvGrpSpPr>
        <p:grpSpPr bwMode="auto">
          <a:xfrm>
            <a:off x="490538" y="4170363"/>
            <a:ext cx="2128837" cy="2066925"/>
            <a:chOff x="0" y="0"/>
            <a:chExt cx="1392" cy="1302"/>
          </a:xfrm>
        </p:grpSpPr>
        <p:sp>
          <p:nvSpPr>
            <p:cNvPr id="30736" name="Line 36">
              <a:extLst>
                <a:ext uri="{FF2B5EF4-FFF2-40B4-BE49-F238E27FC236}">
                  <a16:creationId xmlns:a16="http://schemas.microsoft.com/office/drawing/2014/main" id="{A5130C64-178A-5B7E-CB30-157715A2A72A}"/>
                </a:ext>
              </a:extLst>
            </p:cNvPr>
            <p:cNvSpPr>
              <a:spLocks noChangeShapeType="1"/>
            </p:cNvSpPr>
            <p:nvPr/>
          </p:nvSpPr>
          <p:spPr bwMode="auto">
            <a:xfrm>
              <a:off x="288" y="1280"/>
              <a:ext cx="784"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37" name="Rectangle 37">
              <a:extLst>
                <a:ext uri="{FF2B5EF4-FFF2-40B4-BE49-F238E27FC236}">
                  <a16:creationId xmlns:a16="http://schemas.microsoft.com/office/drawing/2014/main" id="{A68DFF98-909B-D77E-7A99-EC62AE32685A}"/>
                </a:ext>
              </a:extLst>
            </p:cNvPr>
            <p:cNvSpPr>
              <a:spLocks noChangeArrowheads="1"/>
            </p:cNvSpPr>
            <p:nvPr/>
          </p:nvSpPr>
          <p:spPr bwMode="auto">
            <a:xfrm>
              <a:off x="1088" y="736"/>
              <a:ext cx="304" cy="1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endParaRPr lang="en-US" altLang="zh-CN" sz="2000">
                <a:latin typeface="Times New Roman" panose="02020603050405020304" pitchFamily="18" charset="0"/>
              </a:endParaRPr>
            </a:p>
          </p:txBody>
        </p:sp>
        <p:sp>
          <p:nvSpPr>
            <p:cNvPr id="30738" name="Rectangle 38">
              <a:extLst>
                <a:ext uri="{FF2B5EF4-FFF2-40B4-BE49-F238E27FC236}">
                  <a16:creationId xmlns:a16="http://schemas.microsoft.com/office/drawing/2014/main" id="{2394E41B-9FCF-55F6-0653-69ED636C18BA}"/>
                </a:ext>
              </a:extLst>
            </p:cNvPr>
            <p:cNvSpPr>
              <a:spLocks noChangeArrowheads="1"/>
            </p:cNvSpPr>
            <p:nvPr/>
          </p:nvSpPr>
          <p:spPr bwMode="auto">
            <a:xfrm rot="10800000">
              <a:off x="995" y="726"/>
              <a:ext cx="109" cy="227"/>
            </a:xfrm>
            <a:prstGeom prst="rect">
              <a:avLst/>
            </a:prstGeom>
            <a:noFill/>
            <a:ln w="39751">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rot="10800000"/>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30739" name="Line 39">
              <a:extLst>
                <a:ext uri="{FF2B5EF4-FFF2-40B4-BE49-F238E27FC236}">
                  <a16:creationId xmlns:a16="http://schemas.microsoft.com/office/drawing/2014/main" id="{B7251A18-4135-BDD9-6AF6-88D753B46865}"/>
                </a:ext>
              </a:extLst>
            </p:cNvPr>
            <p:cNvSpPr>
              <a:spLocks noChangeShapeType="1"/>
            </p:cNvSpPr>
            <p:nvPr/>
          </p:nvSpPr>
          <p:spPr bwMode="auto">
            <a:xfrm rot="5400000" flipH="1" flipV="1">
              <a:off x="575" y="122"/>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740" name="Line 40">
              <a:extLst>
                <a:ext uri="{FF2B5EF4-FFF2-40B4-BE49-F238E27FC236}">
                  <a16:creationId xmlns:a16="http://schemas.microsoft.com/office/drawing/2014/main" id="{223D256F-3D69-966D-BAF4-6B1951DEAC0C}"/>
                </a:ext>
              </a:extLst>
            </p:cNvPr>
            <p:cNvSpPr>
              <a:spLocks noChangeShapeType="1"/>
            </p:cNvSpPr>
            <p:nvPr/>
          </p:nvSpPr>
          <p:spPr bwMode="auto">
            <a:xfrm flipH="1" flipV="1">
              <a:off x="288" y="368"/>
              <a:ext cx="768"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0741" name="Rectangle 41">
              <a:extLst>
                <a:ext uri="{FF2B5EF4-FFF2-40B4-BE49-F238E27FC236}">
                  <a16:creationId xmlns:a16="http://schemas.microsoft.com/office/drawing/2014/main" id="{08513CDE-89BB-D3E8-BB14-C421AECC3DA8}"/>
                </a:ext>
              </a:extLst>
            </p:cNvPr>
            <p:cNvSpPr>
              <a:spLocks noChangeArrowheads="1"/>
            </p:cNvSpPr>
            <p:nvPr/>
          </p:nvSpPr>
          <p:spPr bwMode="auto">
            <a:xfrm>
              <a:off x="152" y="694"/>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endParaRPr lang="en-US" altLang="zh-CN" sz="2000" baseline="-25000">
                <a:solidFill>
                  <a:srgbClr val="FF0000"/>
                </a:solidFill>
                <a:latin typeface="Times New Roman" panose="02020603050405020304" pitchFamily="18" charset="0"/>
              </a:endParaRPr>
            </a:p>
          </p:txBody>
        </p:sp>
        <p:sp>
          <p:nvSpPr>
            <p:cNvPr id="30742" name="Rectangle 42">
              <a:extLst>
                <a:ext uri="{FF2B5EF4-FFF2-40B4-BE49-F238E27FC236}">
                  <a16:creationId xmlns:a16="http://schemas.microsoft.com/office/drawing/2014/main" id="{B23400B0-551E-DF7E-750A-EA6DF8C70D2D}"/>
                </a:ext>
              </a:extLst>
            </p:cNvPr>
            <p:cNvSpPr>
              <a:spLocks noChangeArrowheads="1"/>
            </p:cNvSpPr>
            <p:nvPr/>
          </p:nvSpPr>
          <p:spPr bwMode="auto">
            <a:xfrm>
              <a:off x="498" y="0"/>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p>
          </p:txBody>
        </p:sp>
        <p:sp>
          <p:nvSpPr>
            <p:cNvPr id="30743" name="Text Box 43">
              <a:extLst>
                <a:ext uri="{FF2B5EF4-FFF2-40B4-BE49-F238E27FC236}">
                  <a16:creationId xmlns:a16="http://schemas.microsoft.com/office/drawing/2014/main" id="{B382EEEF-601F-F394-B5C5-85C18AAA7BFC}"/>
                </a:ext>
              </a:extLst>
            </p:cNvPr>
            <p:cNvSpPr txBox="1">
              <a:spLocks noChangeArrowheads="1"/>
            </p:cNvSpPr>
            <p:nvPr/>
          </p:nvSpPr>
          <p:spPr bwMode="auto">
            <a:xfrm>
              <a:off x="0" y="368"/>
              <a:ext cx="5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30744" name="Text Box 44">
              <a:extLst>
                <a:ext uri="{FF2B5EF4-FFF2-40B4-BE49-F238E27FC236}">
                  <a16:creationId xmlns:a16="http://schemas.microsoft.com/office/drawing/2014/main" id="{E750D4F9-F3B8-AECC-CBF6-1A280DCFBDA7}"/>
                </a:ext>
              </a:extLst>
            </p:cNvPr>
            <p:cNvSpPr txBox="1">
              <a:spLocks noChangeArrowheads="1"/>
            </p:cNvSpPr>
            <p:nvPr/>
          </p:nvSpPr>
          <p:spPr bwMode="auto">
            <a:xfrm>
              <a:off x="144" y="992"/>
              <a:ext cx="27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cs typeface="Times New Roman" panose="02020603050405020304" pitchFamily="18" charset="0"/>
                </a:rPr>
                <a:t>–</a:t>
              </a:r>
              <a:endParaRPr lang="en-US" altLang="zh-CN" sz="2000">
                <a:solidFill>
                  <a:srgbClr val="FF0000"/>
                </a:solidFill>
                <a:latin typeface="Times New Roman" panose="02020603050405020304" pitchFamily="18" charset="0"/>
              </a:endParaRPr>
            </a:p>
          </p:txBody>
        </p:sp>
        <p:sp>
          <p:nvSpPr>
            <p:cNvPr id="30745" name="Line 45">
              <a:extLst>
                <a:ext uri="{FF2B5EF4-FFF2-40B4-BE49-F238E27FC236}">
                  <a16:creationId xmlns:a16="http://schemas.microsoft.com/office/drawing/2014/main" id="{B6C60BE5-44A4-E5E9-CAE0-79A1F10B4017}"/>
                </a:ext>
              </a:extLst>
            </p:cNvPr>
            <p:cNvSpPr>
              <a:spLocks noChangeShapeType="1"/>
            </p:cNvSpPr>
            <p:nvPr/>
          </p:nvSpPr>
          <p:spPr bwMode="auto">
            <a:xfrm>
              <a:off x="1056" y="939"/>
              <a:ext cx="0" cy="336"/>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0746" name="Oval 46">
              <a:extLst>
                <a:ext uri="{FF2B5EF4-FFF2-40B4-BE49-F238E27FC236}">
                  <a16:creationId xmlns:a16="http://schemas.microsoft.com/office/drawing/2014/main" id="{2EF55B68-63C8-8AED-9047-9A677FAFE3E2}"/>
                </a:ext>
              </a:extLst>
            </p:cNvPr>
            <p:cNvSpPr>
              <a:spLocks noChangeArrowheads="1"/>
            </p:cNvSpPr>
            <p:nvPr/>
          </p:nvSpPr>
          <p:spPr bwMode="auto">
            <a:xfrm>
              <a:off x="240" y="33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0747" name="Oval 47">
              <a:extLst>
                <a:ext uri="{FF2B5EF4-FFF2-40B4-BE49-F238E27FC236}">
                  <a16:creationId xmlns:a16="http://schemas.microsoft.com/office/drawing/2014/main" id="{67B26461-2F0F-FB54-44DB-68812DACD7FB}"/>
                </a:ext>
              </a:extLst>
            </p:cNvPr>
            <p:cNvSpPr>
              <a:spLocks noChangeArrowheads="1"/>
            </p:cNvSpPr>
            <p:nvPr/>
          </p:nvSpPr>
          <p:spPr bwMode="auto">
            <a:xfrm>
              <a:off x="240" y="1254"/>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0748" name="Line 48">
              <a:extLst>
                <a:ext uri="{FF2B5EF4-FFF2-40B4-BE49-F238E27FC236}">
                  <a16:creationId xmlns:a16="http://schemas.microsoft.com/office/drawing/2014/main" id="{F50A1E43-D269-3740-BE69-BC3F17D8B431}"/>
                </a:ext>
              </a:extLst>
            </p:cNvPr>
            <p:cNvSpPr>
              <a:spLocks noChangeShapeType="1"/>
            </p:cNvSpPr>
            <p:nvPr/>
          </p:nvSpPr>
          <p:spPr bwMode="auto">
            <a:xfrm>
              <a:off x="1056" y="366"/>
              <a:ext cx="0" cy="36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0768" name="Rectangle 49">
            <a:extLst>
              <a:ext uri="{FF2B5EF4-FFF2-40B4-BE49-F238E27FC236}">
                <a16:creationId xmlns:a16="http://schemas.microsoft.com/office/drawing/2014/main" id="{E47DCFE4-D1F8-BE31-90EB-E8FA59C18F18}"/>
              </a:ext>
            </a:extLst>
          </p:cNvPr>
          <p:cNvSpPr>
            <a:spLocks noChangeArrowheads="1"/>
          </p:cNvSpPr>
          <p:nvPr/>
        </p:nvSpPr>
        <p:spPr bwMode="auto">
          <a:xfrm>
            <a:off x="2811463" y="2060575"/>
            <a:ext cx="5105400"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en-US" altLang="zh-CN" sz="2400">
                <a:solidFill>
                  <a:schemeClr val="tx2"/>
                </a:solidFill>
                <a:latin typeface="Times New Roman" panose="02020603050405020304" pitchFamily="18" charset="0"/>
              </a:rPr>
              <a:t>(2)</a:t>
            </a:r>
            <a:r>
              <a:rPr lang="zh-CN" altLang="en-US" sz="2400">
                <a:solidFill>
                  <a:schemeClr val="tx2"/>
                </a:solidFill>
                <a:latin typeface="Times New Roman" panose="02020603050405020304" pitchFamily="18" charset="0"/>
              </a:rPr>
              <a:t>各电阻中通过同一电流；</a:t>
            </a:r>
          </a:p>
        </p:txBody>
      </p:sp>
      <p:sp>
        <p:nvSpPr>
          <p:cNvPr id="30769" name="Rectangle 50">
            <a:extLst>
              <a:ext uri="{FF2B5EF4-FFF2-40B4-BE49-F238E27FC236}">
                <a16:creationId xmlns:a16="http://schemas.microsoft.com/office/drawing/2014/main" id="{4240343B-081C-1C7A-FACF-2DF42EB0243B}"/>
              </a:ext>
            </a:extLst>
          </p:cNvPr>
          <p:cNvSpPr>
            <a:spLocks noChangeArrowheads="1"/>
          </p:cNvSpPr>
          <p:nvPr/>
        </p:nvSpPr>
        <p:spPr bwMode="auto">
          <a:xfrm>
            <a:off x="2627313" y="5670550"/>
            <a:ext cx="5715000" cy="71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5000"/>
              </a:spcBef>
              <a:buFontTx/>
              <a:buNone/>
            </a:pPr>
            <a:r>
              <a:rPr lang="zh-CN" altLang="en-US" sz="2400">
                <a:solidFill>
                  <a:srgbClr val="CC3300"/>
                </a:solidFill>
                <a:latin typeface="Times New Roman" panose="02020603050405020304" pitchFamily="18" charset="0"/>
              </a:rPr>
              <a:t>应用：</a:t>
            </a:r>
            <a:r>
              <a:rPr lang="zh-CN" altLang="en-US" sz="2400">
                <a:solidFill>
                  <a:schemeClr val="tx2"/>
                </a:solidFill>
                <a:latin typeface="Times New Roman" panose="02020603050405020304" pitchFamily="18" charset="0"/>
              </a:rPr>
              <a:t>降压、限流、调节电压等。</a:t>
            </a:r>
          </a:p>
        </p:txBody>
      </p:sp>
      <p:sp>
        <p:nvSpPr>
          <p:cNvPr id="30735" name="Rectangle 51">
            <a:extLst>
              <a:ext uri="{FF2B5EF4-FFF2-40B4-BE49-F238E27FC236}">
                <a16:creationId xmlns:a16="http://schemas.microsoft.com/office/drawing/2014/main" id="{F92445E0-724F-B8F4-AD61-79A7357509EF}"/>
              </a:ext>
            </a:extLst>
          </p:cNvPr>
          <p:cNvSpPr>
            <a:spLocks noGrp="1" noChangeArrowheads="1"/>
          </p:cNvSpPr>
          <p:nvPr>
            <p:ph type="title" idx="4294967295"/>
          </p:nvPr>
        </p:nvSpPr>
        <p:spPr>
          <a:xfrm>
            <a:off x="539750" y="188913"/>
            <a:ext cx="8229600" cy="576262"/>
          </a:xfrm>
        </p:spPr>
        <p:txBody>
          <a:bodyPr/>
          <a:lstStyle/>
          <a:p>
            <a:pPr eaLnBrk="1" hangingPunct="1"/>
            <a:r>
              <a:rPr lang="zh-CN" altLang="en-US" sz="3200" b="1">
                <a:solidFill>
                  <a:srgbClr val="0000FF"/>
                </a:solidFill>
                <a:latin typeface="Times New Roman" panose="02020603050405020304" pitchFamily="18" charset="0"/>
                <a:ea typeface="楷体_GB2312" pitchFamily="49" charset="-122"/>
              </a:rPr>
              <a:t>1.</a:t>
            </a:r>
            <a:r>
              <a:rPr lang="en-US" altLang="zh-CN" sz="3200" b="1">
                <a:solidFill>
                  <a:srgbClr val="0000FF"/>
                </a:solidFill>
                <a:latin typeface="Times New Roman" panose="02020603050405020304" pitchFamily="18" charset="0"/>
                <a:ea typeface="楷体_GB2312" pitchFamily="49" charset="-122"/>
              </a:rPr>
              <a:t>6</a:t>
            </a:r>
            <a:r>
              <a:rPr lang="zh-CN" altLang="en-US" sz="3200" b="1">
                <a:solidFill>
                  <a:srgbClr val="0000FF"/>
                </a:solidFill>
                <a:latin typeface="Times New Roman" panose="02020603050405020304" pitchFamily="18" charset="0"/>
                <a:ea typeface="楷体_GB2312" pitchFamily="49" charset="-122"/>
              </a:rPr>
              <a:t>　电阻的串联与并联</a:t>
            </a:r>
            <a:endParaRPr lang="zh-CN" altLang="en-US" sz="2400" b="1">
              <a:solidFill>
                <a:srgbClr val="FFF9DD"/>
              </a:solidFill>
              <a:latin typeface="Times New Roman" panose="02020603050405020304" pitchFamily="18" charset="0"/>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Effect transition="in" filter="wipe(left)">
                                      <p:cBhvr>
                                        <p:cTn id="7" dur="500"/>
                                        <p:tgtEl>
                                          <p:spTgt spid="3072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left)">
                                      <p:cBhvr>
                                        <p:cTn id="12" dur="500"/>
                                        <p:tgtEl>
                                          <p:spTgt spid="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0723">
                                            <p:txEl>
                                              <p:pRg st="0" end="0"/>
                                            </p:txEl>
                                          </p:spTgt>
                                        </p:tgtEl>
                                        <p:attrNameLst>
                                          <p:attrName>style.visibility</p:attrName>
                                        </p:attrNameLst>
                                      </p:cBhvr>
                                      <p:to>
                                        <p:strVal val="visible"/>
                                      </p:to>
                                    </p:set>
                                    <p:animEffect transition="in" filter="wipe(left)">
                                      <p:cBhvr>
                                        <p:cTn id="17" dur="500"/>
                                        <p:tgtEl>
                                          <p:spTgt spid="30723">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0723">
                                            <p:txEl>
                                              <p:pRg st="1" end="1"/>
                                            </p:txEl>
                                          </p:spTgt>
                                        </p:tgtEl>
                                        <p:attrNameLst>
                                          <p:attrName>style.visibility</p:attrName>
                                        </p:attrNameLst>
                                      </p:cBhvr>
                                      <p:to>
                                        <p:strVal val="visible"/>
                                      </p:to>
                                    </p:set>
                                    <p:animEffect transition="in" filter="wipe(left)">
                                      <p:cBhvr>
                                        <p:cTn id="22" dur="500"/>
                                        <p:tgtEl>
                                          <p:spTgt spid="30723">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0768">
                                            <p:txEl>
                                              <p:pRg st="0" end="0"/>
                                            </p:txEl>
                                          </p:spTgt>
                                        </p:tgtEl>
                                        <p:attrNameLst>
                                          <p:attrName>style.visibility</p:attrName>
                                        </p:attrNameLst>
                                      </p:cBhvr>
                                      <p:to>
                                        <p:strVal val="visible"/>
                                      </p:to>
                                    </p:set>
                                    <p:animEffect transition="in" filter="wipe(left)">
                                      <p:cBhvr>
                                        <p:cTn id="27" dur="500"/>
                                        <p:tgtEl>
                                          <p:spTgt spid="30768">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1" fill="hold" grpId="0" nodeType="clickEffect">
                                  <p:stCondLst>
                                    <p:cond delay="0"/>
                                  </p:stCondLst>
                                  <p:childTnLst>
                                    <p:set>
                                      <p:cBhvr>
                                        <p:cTn id="31" dur="1" fill="hold">
                                          <p:stCondLst>
                                            <p:cond delay="0"/>
                                          </p:stCondLst>
                                        </p:cTn>
                                        <p:tgtEl>
                                          <p:spTgt spid="30724"/>
                                        </p:tgtEl>
                                        <p:attrNameLst>
                                          <p:attrName>style.visibility</p:attrName>
                                        </p:attrNameLst>
                                      </p:cBhvr>
                                      <p:to>
                                        <p:strVal val="visible"/>
                                      </p:to>
                                    </p:set>
                                    <p:animEffect transition="in" filter="wipe(up)">
                                      <p:cBhvr>
                                        <p:cTn id="32" dur="500"/>
                                        <p:tgtEl>
                                          <p:spTgt spid="30724"/>
                                        </p:tgtEl>
                                      </p:cBhvr>
                                    </p:animEffect>
                                  </p:childTnLst>
                                </p:cTn>
                              </p:par>
                            </p:childTnLst>
                          </p:cTn>
                        </p:par>
                        <p:par>
                          <p:cTn id="33" fill="hold" nodeType="afterGroup">
                            <p:stCondLst>
                              <p:cond delay="500"/>
                            </p:stCondLst>
                            <p:childTnLst>
                              <p:par>
                                <p:cTn id="34" presetID="22" presetClass="entr" presetSubtype="1" fill="hold"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30729">
                                            <p:txEl>
                                              <p:pRg st="0" end="0"/>
                                            </p:txEl>
                                          </p:spTgt>
                                        </p:tgtEl>
                                        <p:attrNameLst>
                                          <p:attrName>style.visibility</p:attrName>
                                        </p:attrNameLst>
                                      </p:cBhvr>
                                      <p:to>
                                        <p:strVal val="visible"/>
                                      </p:to>
                                    </p:set>
                                    <p:animEffect transition="in" filter="wipe(left)">
                                      <p:cBhvr>
                                        <p:cTn id="41" dur="500"/>
                                        <p:tgtEl>
                                          <p:spTgt spid="30729">
                                            <p:txEl>
                                              <p:pRg st="0" end="0"/>
                                            </p:txEl>
                                          </p:spTgt>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0728">
                                            <p:txEl>
                                              <p:pRg st="0" end="0"/>
                                            </p:txEl>
                                          </p:spTgt>
                                        </p:tgtEl>
                                        <p:attrNameLst>
                                          <p:attrName>style.visibility</p:attrName>
                                        </p:attrNameLst>
                                      </p:cBhvr>
                                      <p:to>
                                        <p:strVal val="visible"/>
                                      </p:to>
                                    </p:set>
                                    <p:animEffect transition="in" filter="wipe(left)">
                                      <p:cBhvr>
                                        <p:cTn id="46" dur="500"/>
                                        <p:tgtEl>
                                          <p:spTgt spid="30728">
                                            <p:txEl>
                                              <p:pRg st="0" end="0"/>
                                            </p:txEl>
                                          </p:spTgt>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0730"/>
                                        </p:tgtEl>
                                        <p:attrNameLst>
                                          <p:attrName>style.visibility</p:attrName>
                                        </p:attrNameLst>
                                      </p:cBhvr>
                                      <p:to>
                                        <p:strVal val="visible"/>
                                      </p:to>
                                    </p:set>
                                    <p:animEffect transition="in" filter="wipe(left)">
                                      <p:cBhvr>
                                        <p:cTn id="51" dur="500"/>
                                        <p:tgtEl>
                                          <p:spTgt spid="30730"/>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30725">
                                            <p:txEl>
                                              <p:pRg st="0" end="0"/>
                                            </p:txEl>
                                          </p:spTgt>
                                        </p:tgtEl>
                                        <p:attrNameLst>
                                          <p:attrName>style.visibility</p:attrName>
                                        </p:attrNameLst>
                                      </p:cBhvr>
                                      <p:to>
                                        <p:strVal val="visible"/>
                                      </p:to>
                                    </p:set>
                                    <p:animEffect transition="in" filter="wipe(left)">
                                      <p:cBhvr>
                                        <p:cTn id="56" dur="500"/>
                                        <p:tgtEl>
                                          <p:spTgt spid="30725">
                                            <p:txEl>
                                              <p:pRg st="0" end="0"/>
                                            </p:txEl>
                                          </p:spTgt>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nodeType="clickEffect">
                                  <p:stCondLst>
                                    <p:cond delay="0"/>
                                  </p:stCondLst>
                                  <p:childTnLst>
                                    <p:set>
                                      <p:cBhvr>
                                        <p:cTn id="60" dur="1" fill="hold">
                                          <p:stCondLst>
                                            <p:cond delay="0"/>
                                          </p:stCondLst>
                                        </p:cTn>
                                        <p:tgtEl>
                                          <p:spTgt spid="30726"/>
                                        </p:tgtEl>
                                        <p:attrNameLst>
                                          <p:attrName>style.visibility</p:attrName>
                                        </p:attrNameLst>
                                      </p:cBhvr>
                                      <p:to>
                                        <p:strVal val="visible"/>
                                      </p:to>
                                    </p:set>
                                    <p:animEffect transition="in" filter="wipe(left)">
                                      <p:cBhvr>
                                        <p:cTn id="61" dur="500"/>
                                        <p:tgtEl>
                                          <p:spTgt spid="3072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22" presetClass="entr" presetSubtype="8" fill="hold" nodeType="clickEffect">
                                  <p:stCondLst>
                                    <p:cond delay="0"/>
                                  </p:stCondLst>
                                  <p:childTnLst>
                                    <p:set>
                                      <p:cBhvr>
                                        <p:cTn id="65" dur="1" fill="hold">
                                          <p:stCondLst>
                                            <p:cond delay="0"/>
                                          </p:stCondLst>
                                        </p:cTn>
                                        <p:tgtEl>
                                          <p:spTgt spid="30727"/>
                                        </p:tgtEl>
                                        <p:attrNameLst>
                                          <p:attrName>style.visibility</p:attrName>
                                        </p:attrNameLst>
                                      </p:cBhvr>
                                      <p:to>
                                        <p:strVal val="visible"/>
                                      </p:to>
                                    </p:set>
                                    <p:animEffect transition="in" filter="wipe(left)">
                                      <p:cBhvr>
                                        <p:cTn id="66" dur="500"/>
                                        <p:tgtEl>
                                          <p:spTgt spid="30727"/>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30769">
                                            <p:txEl>
                                              <p:pRg st="0" end="0"/>
                                            </p:txEl>
                                          </p:spTgt>
                                        </p:tgtEl>
                                        <p:attrNameLst>
                                          <p:attrName>style.visibility</p:attrName>
                                        </p:attrNameLst>
                                      </p:cBhvr>
                                      <p:to>
                                        <p:strVal val="visible"/>
                                      </p:to>
                                    </p:set>
                                    <p:animEffect transition="in" filter="wipe(left)">
                                      <p:cBhvr>
                                        <p:cTn id="71" dur="500"/>
                                        <p:tgtEl>
                                          <p:spTgt spid="3076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autoUpdateAnimBg="0"/>
      <p:bldP spid="30723" grpId="0" build="p" autoUpdateAnimBg="0"/>
      <p:bldP spid="30724" grpId="0" animBg="1" autoUpdateAnimBg="0"/>
      <p:bldP spid="30725" grpId="0" build="p" autoUpdateAnimBg="0"/>
      <p:bldP spid="30728" grpId="0" build="p" autoUpdateAnimBg="0"/>
      <p:bldP spid="30729" grpId="0" build="p" autoUpdateAnimBg="0"/>
      <p:bldP spid="30730" grpId="0" autoUpdateAnimBg="0"/>
      <p:bldP spid="30768" grpId="0" build="p" autoUpdateAnimBg="0"/>
      <p:bldP spid="30769" grpId="0" build="p"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a:extLst>
              <a:ext uri="{FF2B5EF4-FFF2-40B4-BE49-F238E27FC236}">
                <a16:creationId xmlns:a16="http://schemas.microsoft.com/office/drawing/2014/main" id="{23312811-9D1E-1CD9-BA53-38A6C1D6FA8C}"/>
              </a:ext>
            </a:extLst>
          </p:cNvPr>
          <p:cNvSpPr>
            <a:spLocks noGrp="1" noChangeArrowheads="1"/>
          </p:cNvSpPr>
          <p:nvPr>
            <p:ph type="title" idx="4294967295"/>
          </p:nvPr>
        </p:nvSpPr>
        <p:spPr>
          <a:xfrm>
            <a:off x="-323850" y="333375"/>
            <a:ext cx="3887788" cy="369888"/>
          </a:xfrm>
        </p:spPr>
        <p:txBody>
          <a:bodyPr anchor="t"/>
          <a:lstStyle/>
          <a:p>
            <a:pPr>
              <a:lnSpc>
                <a:spcPct val="85000"/>
              </a:lnSpc>
              <a:defRPr/>
            </a:pPr>
            <a:r>
              <a:rPr lang="en-US" altLang="zh-CN" sz="2600" b="1" dirty="0">
                <a:solidFill>
                  <a:srgbClr val="000099"/>
                </a:solidFill>
                <a:effectLst>
                  <a:outerShdw blurRad="38100" dist="38100" dir="2700000" algn="tl">
                    <a:srgbClr val="C0C0C0"/>
                  </a:outerShdw>
                </a:effectLst>
                <a:latin typeface="Times New Roman" panose="02020603050405020304" pitchFamily="18" charset="0"/>
                <a:ea typeface="+mn-ea"/>
                <a:cs typeface="Times New Roman" panose="02020603050405020304" pitchFamily="18" charset="0"/>
              </a:rPr>
              <a:t>1.6.2</a:t>
            </a:r>
            <a:r>
              <a:rPr lang="en-US" altLang="zh-CN" sz="2600" b="1" dirty="0">
                <a:solidFill>
                  <a:srgbClr val="000099"/>
                </a:solidFill>
                <a:effectLst>
                  <a:outerShdw blurRad="38100" dist="38100" dir="2700000" algn="tl">
                    <a:srgbClr val="C0C0C0"/>
                  </a:outerShdw>
                </a:effectLst>
                <a:latin typeface="+mn-ea"/>
                <a:ea typeface="+mn-ea"/>
              </a:rPr>
              <a:t>  </a:t>
            </a:r>
            <a:r>
              <a:rPr lang="zh-CN" altLang="en-US" sz="2600" b="1" dirty="0">
                <a:solidFill>
                  <a:srgbClr val="000099"/>
                </a:solidFill>
                <a:effectLst>
                  <a:outerShdw blurRad="38100" dist="38100" dir="2700000" algn="tl">
                    <a:srgbClr val="C0C0C0"/>
                  </a:outerShdw>
                </a:effectLst>
                <a:latin typeface="+mn-ea"/>
                <a:ea typeface="+mn-ea"/>
              </a:rPr>
              <a:t>电阻的并联</a:t>
            </a:r>
          </a:p>
        </p:txBody>
      </p:sp>
      <p:sp>
        <p:nvSpPr>
          <p:cNvPr id="31747" name="Rectangle 3">
            <a:extLst>
              <a:ext uri="{FF2B5EF4-FFF2-40B4-BE49-F238E27FC236}">
                <a16:creationId xmlns:a16="http://schemas.microsoft.com/office/drawing/2014/main" id="{FE367EC1-9D1E-F550-850A-1F491203DA44}"/>
              </a:ext>
            </a:extLst>
          </p:cNvPr>
          <p:cNvSpPr>
            <a:spLocks noChangeArrowheads="1"/>
          </p:cNvSpPr>
          <p:nvPr/>
        </p:nvSpPr>
        <p:spPr bwMode="auto">
          <a:xfrm>
            <a:off x="2662238" y="3860800"/>
            <a:ext cx="5119687" cy="647700"/>
          </a:xfrm>
          <a:prstGeom prst="rect">
            <a:avLst/>
          </a:prstGeom>
          <a:noFill/>
          <a:ln>
            <a:noFill/>
          </a:ln>
        </p:spPr>
        <p:txBody>
          <a:bodyPr anchor="ctr"/>
          <a:lstStyle/>
          <a:p>
            <a:pPr>
              <a:lnSpc>
                <a:spcPct val="105000"/>
              </a:lnSpc>
              <a:spcBef>
                <a:spcPct val="5000"/>
              </a:spcBef>
              <a:defRPr/>
            </a:pPr>
            <a:r>
              <a:rPr lang="zh-CN" altLang="en-US" sz="2400" dirty="0">
                <a:solidFill>
                  <a:srgbClr val="CC3300"/>
                </a:solidFill>
                <a:effectLst>
                  <a:outerShdw blurRad="38100" dist="38100" dir="2700000" algn="tl">
                    <a:srgbClr val="C0C0C0"/>
                  </a:outerShdw>
                </a:effectLst>
              </a:rPr>
              <a:t>两电阻并联时的分流公式：</a:t>
            </a:r>
            <a:endParaRPr lang="zh-CN" altLang="en-US" sz="2400" dirty="0">
              <a:solidFill>
                <a:schemeClr val="hlink"/>
              </a:solidFill>
              <a:effectLst>
                <a:outerShdw blurRad="38100" dist="38100" dir="2700000" algn="tl">
                  <a:srgbClr val="C0C0C0"/>
                </a:outerShdw>
              </a:effectLst>
            </a:endParaRPr>
          </a:p>
        </p:txBody>
      </p:sp>
      <p:graphicFrame>
        <p:nvGraphicFramePr>
          <p:cNvPr id="31748" name="Object 4">
            <a:extLst>
              <a:ext uri="{FF2B5EF4-FFF2-40B4-BE49-F238E27FC236}">
                <a16:creationId xmlns:a16="http://schemas.microsoft.com/office/drawing/2014/main" id="{2065884D-5C9F-C048-9DEA-D064654A7E47}"/>
              </a:ext>
            </a:extLst>
          </p:cNvPr>
          <p:cNvGraphicFramePr>
            <a:graphicFrameLocks noChangeAspect="1"/>
          </p:cNvGraphicFramePr>
          <p:nvPr/>
        </p:nvGraphicFramePr>
        <p:xfrm>
          <a:off x="3043238" y="4360863"/>
          <a:ext cx="1960562" cy="9398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4"/>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043238" y="4360863"/>
                        <a:ext cx="1960562" cy="939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1750" name="Object 6">
            <a:extLst>
              <a:ext uri="{FF2B5EF4-FFF2-40B4-BE49-F238E27FC236}">
                <a16:creationId xmlns:a16="http://schemas.microsoft.com/office/drawing/2014/main" id="{DD402EF1-E7BC-9FC8-D6B8-3FC865B5646B}"/>
              </a:ext>
            </a:extLst>
          </p:cNvPr>
          <p:cNvGraphicFramePr>
            <a:graphicFrameLocks noChangeAspect="1"/>
          </p:cNvGraphicFramePr>
          <p:nvPr/>
        </p:nvGraphicFramePr>
        <p:xfrm>
          <a:off x="4208463" y="2560638"/>
          <a:ext cx="1731962" cy="854075"/>
        </p:xfrm>
        <a:graphic>
          <a:graphicData uri="http://schemas.openxmlformats.org/presentationml/2006/ole">
            <mc:AlternateContent xmlns:mc="http://schemas.openxmlformats.org/markup-compatibility/2006">
              <mc:Choice xmlns:v="urn:schemas-microsoft-com:vml" Requires="v">
                <p:oleObj r:id="rId3" imgW="0" imgH="0" progId="Equation.3">
                  <p:embed/>
                </p:oleObj>
              </mc:Choice>
              <mc:Fallback>
                <p:oleObj r:id="rId3" imgW="0" imgH="0" progId="Equation.3">
                  <p:embed/>
                  <p:pic>
                    <p:nvPicPr>
                      <p:cNvPr id="0" name="Object 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208463" y="2560638"/>
                        <a:ext cx="1731962"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31751" name="Rectangle 7">
            <a:extLst>
              <a:ext uri="{FF2B5EF4-FFF2-40B4-BE49-F238E27FC236}">
                <a16:creationId xmlns:a16="http://schemas.microsoft.com/office/drawing/2014/main" id="{52A18BEE-CC95-02C5-148E-AF0978B80D24}"/>
              </a:ext>
            </a:extLst>
          </p:cNvPr>
          <p:cNvSpPr>
            <a:spLocks noChangeArrowheads="1"/>
          </p:cNvSpPr>
          <p:nvPr/>
        </p:nvSpPr>
        <p:spPr bwMode="auto">
          <a:xfrm>
            <a:off x="2662238" y="1979613"/>
            <a:ext cx="6705600" cy="838200"/>
          </a:xfrm>
          <a:prstGeom prst="rect">
            <a:avLst/>
          </a:prstGeom>
          <a:noFill/>
          <a:ln>
            <a:noFill/>
          </a:ln>
        </p:spPr>
        <p:txBody>
          <a:bodyPr anchor="ctr"/>
          <a:lstStyle/>
          <a:p>
            <a:pPr>
              <a:lnSpc>
                <a:spcPct val="105000"/>
              </a:lnSpc>
              <a:spcBef>
                <a:spcPct val="5000"/>
              </a:spcBef>
              <a:defRPr/>
            </a:pPr>
            <a:r>
              <a:rPr lang="en-US" altLang="zh-CN" sz="2400" dirty="0">
                <a:solidFill>
                  <a:schemeClr val="tx2"/>
                </a:solidFill>
                <a:effectLst>
                  <a:outerShdw blurRad="38100" dist="38100" dir="2700000" algn="tl">
                    <a:srgbClr val="C0C0C0"/>
                  </a:outerShdw>
                </a:effectLst>
              </a:rPr>
              <a:t>(3) </a:t>
            </a:r>
            <a:r>
              <a:rPr lang="zh-CN" altLang="en-US" sz="2400" dirty="0">
                <a:solidFill>
                  <a:schemeClr val="tx2"/>
                </a:solidFill>
                <a:effectLst>
                  <a:outerShdw blurRad="38100" dist="38100" dir="2700000" algn="tl">
                    <a:srgbClr val="C0C0C0"/>
                  </a:outerShdw>
                </a:effectLst>
              </a:rPr>
              <a:t>等效电阻的倒数等于各电阻倒数之和；</a:t>
            </a:r>
          </a:p>
        </p:txBody>
      </p:sp>
      <p:sp>
        <p:nvSpPr>
          <p:cNvPr id="31752" name="Rectangle 8">
            <a:extLst>
              <a:ext uri="{FF2B5EF4-FFF2-40B4-BE49-F238E27FC236}">
                <a16:creationId xmlns:a16="http://schemas.microsoft.com/office/drawing/2014/main" id="{1E8D99F5-7A6C-22D6-DD61-797243EC22C7}"/>
              </a:ext>
            </a:extLst>
          </p:cNvPr>
          <p:cNvSpPr>
            <a:spLocks noChangeArrowheads="1"/>
          </p:cNvSpPr>
          <p:nvPr/>
        </p:nvSpPr>
        <p:spPr bwMode="auto">
          <a:xfrm>
            <a:off x="2662238" y="3284538"/>
            <a:ext cx="6734175" cy="809625"/>
          </a:xfrm>
          <a:prstGeom prst="rect">
            <a:avLst/>
          </a:prstGeom>
          <a:noFill/>
          <a:ln>
            <a:noFill/>
          </a:ln>
        </p:spPr>
        <p:txBody>
          <a:bodyPr anchor="ctr"/>
          <a:lstStyle/>
          <a:p>
            <a:pPr>
              <a:lnSpc>
                <a:spcPct val="105000"/>
              </a:lnSpc>
              <a:spcBef>
                <a:spcPct val="5000"/>
              </a:spcBef>
              <a:defRPr/>
            </a:pPr>
            <a:r>
              <a:rPr lang="en-US" altLang="zh-CN" sz="2400" dirty="0">
                <a:solidFill>
                  <a:schemeClr val="tx2"/>
                </a:solidFill>
                <a:effectLst>
                  <a:outerShdw blurRad="38100" dist="38100" dir="2700000" algn="tl">
                    <a:srgbClr val="C0C0C0"/>
                  </a:outerShdw>
                </a:effectLst>
              </a:rPr>
              <a:t>(4) </a:t>
            </a:r>
            <a:r>
              <a:rPr lang="zh-CN" altLang="en-US" sz="2400" dirty="0">
                <a:solidFill>
                  <a:schemeClr val="tx2"/>
                </a:solidFill>
                <a:effectLst>
                  <a:outerShdw blurRad="38100" dist="38100" dir="2700000" algn="tl">
                    <a:srgbClr val="C0C0C0"/>
                  </a:outerShdw>
                </a:effectLst>
              </a:rPr>
              <a:t>并联电阻上电流的分配与电阻成反比。</a:t>
            </a:r>
          </a:p>
        </p:txBody>
      </p:sp>
      <p:sp>
        <p:nvSpPr>
          <p:cNvPr id="31753" name="Rectangle 9">
            <a:extLst>
              <a:ext uri="{FF2B5EF4-FFF2-40B4-BE49-F238E27FC236}">
                <a16:creationId xmlns:a16="http://schemas.microsoft.com/office/drawing/2014/main" id="{E530B96B-24B3-8C4C-2670-BE8E445CA0B4}"/>
              </a:ext>
            </a:extLst>
          </p:cNvPr>
          <p:cNvSpPr>
            <a:spLocks noChangeArrowheads="1"/>
          </p:cNvSpPr>
          <p:nvPr/>
        </p:nvSpPr>
        <p:spPr bwMode="auto">
          <a:xfrm>
            <a:off x="2662238" y="836613"/>
            <a:ext cx="6373812" cy="1111250"/>
          </a:xfrm>
          <a:prstGeom prst="rect">
            <a:avLst/>
          </a:prstGeom>
          <a:noFill/>
          <a:ln>
            <a:noFill/>
          </a:ln>
        </p:spPr>
        <p:txBody>
          <a:bodyPr anchor="ctr"/>
          <a:lstStyle/>
          <a:p>
            <a:pPr>
              <a:lnSpc>
                <a:spcPct val="105000"/>
              </a:lnSpc>
              <a:spcBef>
                <a:spcPct val="5000"/>
              </a:spcBef>
              <a:defRPr/>
            </a:pPr>
            <a:r>
              <a:rPr lang="zh-CN" altLang="en-US" sz="2400" dirty="0">
                <a:solidFill>
                  <a:srgbClr val="CC3300"/>
                </a:solidFill>
                <a:effectLst>
                  <a:outerShdw blurRad="38100" dist="38100" dir="2700000" algn="tl">
                    <a:srgbClr val="C0C0C0"/>
                  </a:outerShdw>
                </a:effectLst>
              </a:rPr>
              <a:t>特点</a:t>
            </a:r>
            <a:r>
              <a:rPr lang="en-US" altLang="zh-CN" sz="2400" dirty="0">
                <a:solidFill>
                  <a:srgbClr val="CC3300"/>
                </a:solidFill>
                <a:effectLst>
                  <a:outerShdw blurRad="38100" dist="38100" dir="2700000" algn="tl">
                    <a:srgbClr val="C0C0C0"/>
                  </a:outerShdw>
                </a:effectLst>
              </a:rPr>
              <a:t>:</a:t>
            </a:r>
            <a:endParaRPr lang="en-US" altLang="zh-CN" sz="2400" dirty="0">
              <a:solidFill>
                <a:schemeClr val="hlink"/>
              </a:solidFill>
              <a:effectLst>
                <a:outerShdw blurRad="38100" dist="38100" dir="2700000" algn="tl">
                  <a:srgbClr val="C0C0C0"/>
                </a:outerShdw>
              </a:effectLst>
            </a:endParaRPr>
          </a:p>
          <a:p>
            <a:pPr>
              <a:lnSpc>
                <a:spcPct val="105000"/>
              </a:lnSpc>
              <a:spcBef>
                <a:spcPct val="5000"/>
              </a:spcBef>
              <a:defRPr/>
            </a:pPr>
            <a:r>
              <a:rPr lang="en-US" altLang="zh-CN" sz="2400" dirty="0">
                <a:solidFill>
                  <a:schemeClr val="tx2"/>
                </a:solidFill>
                <a:effectLst>
                  <a:outerShdw blurRad="38100" dist="38100" dir="2700000" algn="tl">
                    <a:srgbClr val="C0C0C0"/>
                  </a:outerShdw>
                </a:effectLst>
              </a:rPr>
              <a:t>(1) </a:t>
            </a:r>
            <a:r>
              <a:rPr lang="zh-CN" altLang="en-US" sz="2400" dirty="0">
                <a:solidFill>
                  <a:schemeClr val="tx2"/>
                </a:solidFill>
                <a:effectLst>
                  <a:outerShdw blurRad="38100" dist="38100" dir="2700000" algn="tl">
                    <a:srgbClr val="C0C0C0"/>
                  </a:outerShdw>
                </a:effectLst>
              </a:rPr>
              <a:t>各电阻联接在两个公共的结点之间；</a:t>
            </a:r>
          </a:p>
        </p:txBody>
      </p:sp>
      <p:grpSp>
        <p:nvGrpSpPr>
          <p:cNvPr id="2" name="Group 10">
            <a:extLst>
              <a:ext uri="{FF2B5EF4-FFF2-40B4-BE49-F238E27FC236}">
                <a16:creationId xmlns:a16="http://schemas.microsoft.com/office/drawing/2014/main" id="{27509EA4-8B87-010C-3E91-060D908F6C2E}"/>
              </a:ext>
            </a:extLst>
          </p:cNvPr>
          <p:cNvGrpSpPr>
            <a:grpSpLocks/>
          </p:cNvGrpSpPr>
          <p:nvPr/>
        </p:nvGrpSpPr>
        <p:grpSpPr bwMode="auto">
          <a:xfrm>
            <a:off x="381000" y="4152900"/>
            <a:ext cx="2209800" cy="2066925"/>
            <a:chOff x="0" y="0"/>
            <a:chExt cx="1392" cy="1302"/>
          </a:xfrm>
        </p:grpSpPr>
        <p:sp>
          <p:nvSpPr>
            <p:cNvPr id="4" name="Line 11">
              <a:extLst>
                <a:ext uri="{FF2B5EF4-FFF2-40B4-BE49-F238E27FC236}">
                  <a16:creationId xmlns:a16="http://schemas.microsoft.com/office/drawing/2014/main" id="{876A48AA-584A-93BC-3E3D-C4C493B84C99}"/>
                </a:ext>
              </a:extLst>
            </p:cNvPr>
            <p:cNvSpPr>
              <a:spLocks noChangeShapeType="1"/>
            </p:cNvSpPr>
            <p:nvPr/>
          </p:nvSpPr>
          <p:spPr bwMode="auto">
            <a:xfrm>
              <a:off x="288" y="1280"/>
              <a:ext cx="784"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56" name="Rectangle 12">
              <a:extLst>
                <a:ext uri="{FF2B5EF4-FFF2-40B4-BE49-F238E27FC236}">
                  <a16:creationId xmlns:a16="http://schemas.microsoft.com/office/drawing/2014/main" id="{F5FE55C3-D4AD-C61D-645E-0DCB6E8279DB}"/>
                </a:ext>
              </a:extLst>
            </p:cNvPr>
            <p:cNvSpPr>
              <a:spLocks noChangeArrowheads="1"/>
            </p:cNvSpPr>
            <p:nvPr/>
          </p:nvSpPr>
          <p:spPr bwMode="auto">
            <a:xfrm>
              <a:off x="1088" y="736"/>
              <a:ext cx="304" cy="233"/>
            </a:xfrm>
            <a:prstGeom prst="rect">
              <a:avLst/>
            </a:prstGeom>
            <a:noFill/>
            <a:ln>
              <a:noFill/>
            </a:ln>
          </p:spPr>
          <p:txBody>
            <a:bodyPr lIns="0" tIns="0" rIns="0" bIns="0">
              <a:spAutoFit/>
            </a:bodyPr>
            <a:lstStyle/>
            <a:p>
              <a:pPr algn="ctr">
                <a:defRPr/>
              </a:pPr>
              <a:r>
                <a:rPr lang="en-US" altLang="zh-CN" sz="2400" i="1">
                  <a:effectLst>
                    <a:outerShdw blurRad="38100" dist="38100" dir="2700000" algn="tl">
                      <a:srgbClr val="C0C0C0"/>
                    </a:outerShdw>
                  </a:effectLst>
                </a:rPr>
                <a:t>R</a:t>
              </a:r>
              <a:endParaRPr lang="en-US" altLang="zh-CN" sz="2400">
                <a:effectLst>
                  <a:outerShdw blurRad="38100" dist="38100" dir="2700000" algn="tl">
                    <a:srgbClr val="C0C0C0"/>
                  </a:outerShdw>
                </a:effectLst>
              </a:endParaRPr>
            </a:p>
          </p:txBody>
        </p:sp>
        <p:sp>
          <p:nvSpPr>
            <p:cNvPr id="31757" name="Rectangle 13">
              <a:extLst>
                <a:ext uri="{FF2B5EF4-FFF2-40B4-BE49-F238E27FC236}">
                  <a16:creationId xmlns:a16="http://schemas.microsoft.com/office/drawing/2014/main" id="{0E699575-CC9D-489D-1CF6-6B84B08C77EB}"/>
                </a:ext>
              </a:extLst>
            </p:cNvPr>
            <p:cNvSpPr>
              <a:spLocks noChangeArrowheads="1"/>
            </p:cNvSpPr>
            <p:nvPr/>
          </p:nvSpPr>
          <p:spPr bwMode="auto">
            <a:xfrm rot="10800000">
              <a:off x="995" y="726"/>
              <a:ext cx="109" cy="227"/>
            </a:xfrm>
            <a:prstGeom prst="rect">
              <a:avLst/>
            </a:prstGeom>
            <a:noFill/>
            <a:ln w="39751" cmpd="sng">
              <a:solidFill>
                <a:schemeClr val="tx2"/>
              </a:solidFill>
              <a:miter lim="800000"/>
              <a:headEnd/>
              <a:tailEnd/>
            </a:ln>
          </p:spPr>
          <p:txBody>
            <a:bodyPr rot="10800000"/>
            <a:lstStyle/>
            <a:p>
              <a:pPr algn="ctr">
                <a:defRPr/>
              </a:pPr>
              <a:endParaRPr lang="en-US" altLang="zh-CN" sz="2400">
                <a:effectLst>
                  <a:outerShdw blurRad="38100" dist="38100" dir="2700000" algn="tl">
                    <a:srgbClr val="C0C0C0"/>
                  </a:outerShdw>
                </a:effectLst>
              </a:endParaRPr>
            </a:p>
          </p:txBody>
        </p:sp>
        <p:sp>
          <p:nvSpPr>
            <p:cNvPr id="31782" name="Line 14">
              <a:extLst>
                <a:ext uri="{FF2B5EF4-FFF2-40B4-BE49-F238E27FC236}">
                  <a16:creationId xmlns:a16="http://schemas.microsoft.com/office/drawing/2014/main" id="{D9416C02-49FF-C12F-34E9-B694E881E19C}"/>
                </a:ext>
              </a:extLst>
            </p:cNvPr>
            <p:cNvSpPr>
              <a:spLocks noChangeShapeType="1"/>
            </p:cNvSpPr>
            <p:nvPr/>
          </p:nvSpPr>
          <p:spPr bwMode="auto">
            <a:xfrm rot="5400000" flipH="1" flipV="1">
              <a:off x="558" y="137"/>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15">
              <a:extLst>
                <a:ext uri="{FF2B5EF4-FFF2-40B4-BE49-F238E27FC236}">
                  <a16:creationId xmlns:a16="http://schemas.microsoft.com/office/drawing/2014/main" id="{508EB2DB-08A2-11EA-45BA-D768694B9004}"/>
                </a:ext>
              </a:extLst>
            </p:cNvPr>
            <p:cNvSpPr>
              <a:spLocks noChangeShapeType="1"/>
            </p:cNvSpPr>
            <p:nvPr/>
          </p:nvSpPr>
          <p:spPr bwMode="auto">
            <a:xfrm flipH="1" flipV="1">
              <a:off x="288" y="368"/>
              <a:ext cx="768"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Rectangle 16">
              <a:extLst>
                <a:ext uri="{FF2B5EF4-FFF2-40B4-BE49-F238E27FC236}">
                  <a16:creationId xmlns:a16="http://schemas.microsoft.com/office/drawing/2014/main" id="{9DE68410-1073-63D5-B8A2-130E48BBFE52}"/>
                </a:ext>
              </a:extLst>
            </p:cNvPr>
            <p:cNvSpPr>
              <a:spLocks noChangeArrowheads="1"/>
            </p:cNvSpPr>
            <p:nvPr/>
          </p:nvSpPr>
          <p:spPr bwMode="auto">
            <a:xfrm>
              <a:off x="140" y="694"/>
              <a:ext cx="257" cy="291"/>
            </a:xfrm>
            <a:prstGeom prst="rect">
              <a:avLst/>
            </a:prstGeom>
            <a:noFill/>
            <a:ln>
              <a:noFill/>
            </a:ln>
          </p:spPr>
          <p:txBody>
            <a:bodyPr wrap="none">
              <a:spAutoFit/>
            </a:bodyPr>
            <a:lstStyle/>
            <a:p>
              <a:pPr algn="ctr">
                <a:defRPr/>
              </a:pPr>
              <a:r>
                <a:rPr lang="en-US" altLang="zh-CN" sz="2400" i="1">
                  <a:solidFill>
                    <a:srgbClr val="CC0000"/>
                  </a:solidFill>
                  <a:effectLst>
                    <a:outerShdw blurRad="38100" dist="38100" dir="2700000" algn="tl">
                      <a:srgbClr val="C0C0C0"/>
                    </a:outerShdw>
                  </a:effectLst>
                </a:rPr>
                <a:t>U</a:t>
              </a:r>
              <a:endParaRPr lang="en-US" altLang="zh-CN" sz="2400" baseline="-25000">
                <a:solidFill>
                  <a:srgbClr val="CC0000"/>
                </a:solidFill>
                <a:effectLst>
                  <a:outerShdw blurRad="38100" dist="38100" dir="2700000" algn="tl">
                    <a:srgbClr val="C0C0C0"/>
                  </a:outerShdw>
                </a:effectLst>
              </a:endParaRPr>
            </a:p>
          </p:txBody>
        </p:sp>
        <p:sp>
          <p:nvSpPr>
            <p:cNvPr id="31785" name="Rectangle 17">
              <a:extLst>
                <a:ext uri="{FF2B5EF4-FFF2-40B4-BE49-F238E27FC236}">
                  <a16:creationId xmlns:a16="http://schemas.microsoft.com/office/drawing/2014/main" id="{46A78C56-5181-E0AF-4E1B-B12F8FEA0740}"/>
                </a:ext>
              </a:extLst>
            </p:cNvPr>
            <p:cNvSpPr>
              <a:spLocks noChangeArrowheads="1"/>
            </p:cNvSpPr>
            <p:nvPr/>
          </p:nvSpPr>
          <p:spPr bwMode="auto">
            <a:xfrm>
              <a:off x="491" y="0"/>
              <a:ext cx="19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CC0000"/>
                  </a:solidFill>
                  <a:latin typeface="Times New Roman" panose="02020603050405020304" pitchFamily="18" charset="0"/>
                </a:rPr>
                <a:t>I</a:t>
              </a:r>
            </a:p>
          </p:txBody>
        </p:sp>
        <p:sp>
          <p:nvSpPr>
            <p:cNvPr id="31786" name="Text Box 18">
              <a:extLst>
                <a:ext uri="{FF2B5EF4-FFF2-40B4-BE49-F238E27FC236}">
                  <a16:creationId xmlns:a16="http://schemas.microsoft.com/office/drawing/2014/main" id="{CE634912-2390-F7FA-8B70-20430A0B3929}"/>
                </a:ext>
              </a:extLst>
            </p:cNvPr>
            <p:cNvSpPr txBox="1">
              <a:spLocks noChangeArrowheads="1"/>
            </p:cNvSpPr>
            <p:nvPr/>
          </p:nvSpPr>
          <p:spPr bwMode="auto">
            <a:xfrm>
              <a:off x="0" y="368"/>
              <a:ext cx="50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rgbClr val="CC0000"/>
                  </a:solidFill>
                  <a:latin typeface="Times New Roman" panose="02020603050405020304" pitchFamily="18" charset="0"/>
                </a:rPr>
                <a:t>+</a:t>
              </a:r>
            </a:p>
          </p:txBody>
        </p:sp>
        <p:sp>
          <p:nvSpPr>
            <p:cNvPr id="6" name="Text Box 19">
              <a:extLst>
                <a:ext uri="{FF2B5EF4-FFF2-40B4-BE49-F238E27FC236}">
                  <a16:creationId xmlns:a16="http://schemas.microsoft.com/office/drawing/2014/main" id="{75C3643B-BAE4-67AA-A1A7-53BEFCC424B3}"/>
                </a:ext>
              </a:extLst>
            </p:cNvPr>
            <p:cNvSpPr txBox="1">
              <a:spLocks noChangeArrowheads="1"/>
            </p:cNvSpPr>
            <p:nvPr/>
          </p:nvSpPr>
          <p:spPr bwMode="auto">
            <a:xfrm>
              <a:off x="144" y="992"/>
              <a:ext cx="274" cy="291"/>
            </a:xfrm>
            <a:prstGeom prst="rect">
              <a:avLst/>
            </a:prstGeom>
            <a:noFill/>
            <a:ln>
              <a:noFill/>
            </a:ln>
          </p:spPr>
          <p:txBody>
            <a:bodyPr>
              <a:spAutoFit/>
            </a:bodyPr>
            <a:lstStyle/>
            <a:p>
              <a:pPr algn="ctr">
                <a:spcBef>
                  <a:spcPct val="50000"/>
                </a:spcBef>
                <a:defRPr/>
              </a:pPr>
              <a:r>
                <a:rPr lang="en-US" altLang="zh-CN" sz="2400">
                  <a:solidFill>
                    <a:srgbClr val="CC0000"/>
                  </a:solidFill>
                  <a:effectLst>
                    <a:outerShdw blurRad="38100" dist="38100" dir="2700000" algn="tl">
                      <a:srgbClr val="C0C0C0"/>
                    </a:outerShdw>
                  </a:effectLst>
                  <a:cs typeface="Times New Roman" pitchFamily="18" charset="0"/>
                </a:rPr>
                <a:t>–</a:t>
              </a:r>
              <a:endParaRPr lang="en-US" altLang="zh-CN" sz="2400">
                <a:solidFill>
                  <a:srgbClr val="CC0000"/>
                </a:solidFill>
                <a:effectLst>
                  <a:outerShdw blurRad="38100" dist="38100" dir="2700000" algn="tl">
                    <a:srgbClr val="C0C0C0"/>
                  </a:outerShdw>
                </a:effectLst>
              </a:endParaRPr>
            </a:p>
          </p:txBody>
        </p:sp>
        <p:sp>
          <p:nvSpPr>
            <p:cNvPr id="8" name="Line 20">
              <a:extLst>
                <a:ext uri="{FF2B5EF4-FFF2-40B4-BE49-F238E27FC236}">
                  <a16:creationId xmlns:a16="http://schemas.microsoft.com/office/drawing/2014/main" id="{24DFE7B8-9C8B-1535-2C50-1B05672C9FE6}"/>
                </a:ext>
              </a:extLst>
            </p:cNvPr>
            <p:cNvSpPr>
              <a:spLocks noChangeShapeType="1"/>
            </p:cNvSpPr>
            <p:nvPr/>
          </p:nvSpPr>
          <p:spPr bwMode="auto">
            <a:xfrm>
              <a:off x="1056" y="939"/>
              <a:ext cx="0" cy="336"/>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89" name="Oval 21">
              <a:extLst>
                <a:ext uri="{FF2B5EF4-FFF2-40B4-BE49-F238E27FC236}">
                  <a16:creationId xmlns:a16="http://schemas.microsoft.com/office/drawing/2014/main" id="{303C1FE2-2183-26D7-2EBF-2F3DAD38FA95}"/>
                </a:ext>
              </a:extLst>
            </p:cNvPr>
            <p:cNvSpPr>
              <a:spLocks noChangeArrowheads="1"/>
            </p:cNvSpPr>
            <p:nvPr/>
          </p:nvSpPr>
          <p:spPr bwMode="auto">
            <a:xfrm>
              <a:off x="240" y="33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1790" name="Oval 22">
              <a:extLst>
                <a:ext uri="{FF2B5EF4-FFF2-40B4-BE49-F238E27FC236}">
                  <a16:creationId xmlns:a16="http://schemas.microsoft.com/office/drawing/2014/main" id="{6A01C3F6-86CC-BA2C-4F3B-8933105296D9}"/>
                </a:ext>
              </a:extLst>
            </p:cNvPr>
            <p:cNvSpPr>
              <a:spLocks noChangeArrowheads="1"/>
            </p:cNvSpPr>
            <p:nvPr/>
          </p:nvSpPr>
          <p:spPr bwMode="auto">
            <a:xfrm>
              <a:off x="240" y="1254"/>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 name="Line 23">
              <a:extLst>
                <a:ext uri="{FF2B5EF4-FFF2-40B4-BE49-F238E27FC236}">
                  <a16:creationId xmlns:a16="http://schemas.microsoft.com/office/drawing/2014/main" id="{3E26F98A-5599-7F5C-9A28-96F4D4EDF538}"/>
                </a:ext>
              </a:extLst>
            </p:cNvPr>
            <p:cNvSpPr>
              <a:spLocks noChangeShapeType="1"/>
            </p:cNvSpPr>
            <p:nvPr/>
          </p:nvSpPr>
          <p:spPr bwMode="auto">
            <a:xfrm>
              <a:off x="1056" y="366"/>
              <a:ext cx="0" cy="36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68" name="AutoShape 24">
            <a:extLst>
              <a:ext uri="{FF2B5EF4-FFF2-40B4-BE49-F238E27FC236}">
                <a16:creationId xmlns:a16="http://schemas.microsoft.com/office/drawing/2014/main" id="{8C1EBE43-6D6B-5245-2C02-E22B0AD424A1}"/>
              </a:ext>
            </a:extLst>
          </p:cNvPr>
          <p:cNvSpPr>
            <a:spLocks noChangeArrowheads="1"/>
          </p:cNvSpPr>
          <p:nvPr/>
        </p:nvSpPr>
        <p:spPr bwMode="auto">
          <a:xfrm rot="16200000" flipH="1">
            <a:off x="1169194" y="3755231"/>
            <a:ext cx="604838" cy="504825"/>
          </a:xfrm>
          <a:prstGeom prst="notchedRightArrow">
            <a:avLst>
              <a:gd name="adj1" fmla="val 50000"/>
              <a:gd name="adj2" fmla="val 29953"/>
            </a:avLst>
          </a:prstGeom>
          <a:gradFill rotWithShape="0">
            <a:gsLst>
              <a:gs pos="0">
                <a:srgbClr val="00FF00"/>
              </a:gs>
              <a:gs pos="100000">
                <a:srgbClr val="007600"/>
              </a:gs>
            </a:gsLst>
            <a:lin ang="5400000" scaled="1"/>
          </a:gradFill>
          <a:ln w="9525">
            <a:solidFill>
              <a:srgbClr val="FFFF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3" name="Group 25">
            <a:extLst>
              <a:ext uri="{FF2B5EF4-FFF2-40B4-BE49-F238E27FC236}">
                <a16:creationId xmlns:a16="http://schemas.microsoft.com/office/drawing/2014/main" id="{EDADA4A4-1AD3-39BE-1192-E250F365F62B}"/>
              </a:ext>
            </a:extLst>
          </p:cNvPr>
          <p:cNvGrpSpPr>
            <a:grpSpLocks/>
          </p:cNvGrpSpPr>
          <p:nvPr/>
        </p:nvGrpSpPr>
        <p:grpSpPr bwMode="auto">
          <a:xfrm>
            <a:off x="381000" y="906463"/>
            <a:ext cx="2293938" cy="2676525"/>
            <a:chOff x="0" y="0"/>
            <a:chExt cx="1445" cy="1686"/>
          </a:xfrm>
        </p:grpSpPr>
        <p:sp>
          <p:nvSpPr>
            <p:cNvPr id="31770" name="Rectangle 26">
              <a:extLst>
                <a:ext uri="{FF2B5EF4-FFF2-40B4-BE49-F238E27FC236}">
                  <a16:creationId xmlns:a16="http://schemas.microsoft.com/office/drawing/2014/main" id="{E23866B7-FE13-9935-94D7-5D779224F16B}"/>
                </a:ext>
              </a:extLst>
            </p:cNvPr>
            <p:cNvSpPr>
              <a:spLocks noChangeArrowheads="1"/>
            </p:cNvSpPr>
            <p:nvPr/>
          </p:nvSpPr>
          <p:spPr bwMode="auto">
            <a:xfrm>
              <a:off x="308" y="416"/>
              <a:ext cx="257" cy="291"/>
            </a:xfrm>
            <a:prstGeom prst="rect">
              <a:avLst/>
            </a:prstGeom>
            <a:noFill/>
            <a:ln>
              <a:noFill/>
            </a:ln>
          </p:spPr>
          <p:txBody>
            <a:bodyPr wrap="none">
              <a:spAutoFit/>
            </a:bodyPr>
            <a:lstStyle/>
            <a:p>
              <a:pPr algn="ctr">
                <a:defRPr/>
              </a:pPr>
              <a:r>
                <a:rPr lang="en-US" altLang="zh-CN" sz="2400" i="1">
                  <a:effectLst>
                    <a:outerShdw blurRad="38100" dist="38100" dir="2700000" algn="tl">
                      <a:srgbClr val="C0C0C0"/>
                    </a:outerShdw>
                  </a:effectLst>
                </a:rPr>
                <a:t>I</a:t>
              </a:r>
              <a:r>
                <a:rPr lang="en-US" altLang="zh-CN" sz="2400" baseline="-25000">
                  <a:effectLst>
                    <a:outerShdw blurRad="38100" dist="38100" dir="2700000" algn="tl">
                      <a:srgbClr val="C0C0C0"/>
                    </a:outerShdw>
                  </a:effectLst>
                </a:rPr>
                <a:t>1</a:t>
              </a:r>
              <a:endParaRPr lang="en-US" altLang="zh-CN" sz="2400" i="1">
                <a:effectLst>
                  <a:outerShdw blurRad="38100" dist="38100" dir="2700000" algn="tl">
                    <a:srgbClr val="C0C0C0"/>
                  </a:outerShdw>
                </a:effectLst>
              </a:endParaRPr>
            </a:p>
          </p:txBody>
        </p:sp>
        <p:sp>
          <p:nvSpPr>
            <p:cNvPr id="31771" name="Rectangle 27">
              <a:extLst>
                <a:ext uri="{FF2B5EF4-FFF2-40B4-BE49-F238E27FC236}">
                  <a16:creationId xmlns:a16="http://schemas.microsoft.com/office/drawing/2014/main" id="{8EDB5116-3CEC-E0CC-13AA-C386C5A18DEC}"/>
                </a:ext>
              </a:extLst>
            </p:cNvPr>
            <p:cNvSpPr>
              <a:spLocks noChangeArrowheads="1"/>
            </p:cNvSpPr>
            <p:nvPr/>
          </p:nvSpPr>
          <p:spPr bwMode="auto">
            <a:xfrm>
              <a:off x="731" y="416"/>
              <a:ext cx="257" cy="291"/>
            </a:xfrm>
            <a:prstGeom prst="rect">
              <a:avLst/>
            </a:prstGeom>
            <a:noFill/>
            <a:ln>
              <a:noFill/>
            </a:ln>
          </p:spPr>
          <p:txBody>
            <a:bodyPr wrap="none">
              <a:spAutoFit/>
            </a:bodyPr>
            <a:lstStyle/>
            <a:p>
              <a:pPr algn="ctr">
                <a:defRPr/>
              </a:pPr>
              <a:r>
                <a:rPr lang="en-US" altLang="zh-CN" sz="2400" i="1">
                  <a:effectLst>
                    <a:outerShdw blurRad="38100" dist="38100" dir="2700000" algn="tl">
                      <a:srgbClr val="C0C0C0"/>
                    </a:outerShdw>
                  </a:effectLst>
                </a:rPr>
                <a:t>I</a:t>
              </a:r>
              <a:r>
                <a:rPr lang="en-US" altLang="zh-CN" sz="2400" baseline="-25000">
                  <a:effectLst>
                    <a:outerShdw blurRad="38100" dist="38100" dir="2700000" algn="tl">
                      <a:srgbClr val="C0C0C0"/>
                    </a:outerShdw>
                  </a:effectLst>
                </a:rPr>
                <a:t>2</a:t>
              </a:r>
            </a:p>
          </p:txBody>
        </p:sp>
        <p:sp>
          <p:nvSpPr>
            <p:cNvPr id="31760" name="Line 28">
              <a:extLst>
                <a:ext uri="{FF2B5EF4-FFF2-40B4-BE49-F238E27FC236}">
                  <a16:creationId xmlns:a16="http://schemas.microsoft.com/office/drawing/2014/main" id="{6E3CEFC8-F2E2-7A7F-0D4D-E4868C73979F}"/>
                </a:ext>
              </a:extLst>
            </p:cNvPr>
            <p:cNvSpPr>
              <a:spLocks noChangeShapeType="1"/>
            </p:cNvSpPr>
            <p:nvPr/>
          </p:nvSpPr>
          <p:spPr bwMode="auto">
            <a:xfrm rot="10800000" flipH="1" flipV="1">
              <a:off x="576" y="464"/>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761" name="Line 29">
              <a:extLst>
                <a:ext uri="{FF2B5EF4-FFF2-40B4-BE49-F238E27FC236}">
                  <a16:creationId xmlns:a16="http://schemas.microsoft.com/office/drawing/2014/main" id="{5994A491-2B7B-E1D3-B710-E56883DF1310}"/>
                </a:ext>
              </a:extLst>
            </p:cNvPr>
            <p:cNvSpPr>
              <a:spLocks noChangeShapeType="1"/>
            </p:cNvSpPr>
            <p:nvPr/>
          </p:nvSpPr>
          <p:spPr bwMode="auto">
            <a:xfrm rot="10800000" flipH="1" flipV="1">
              <a:off x="995" y="470"/>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762" name="Line 30">
              <a:extLst>
                <a:ext uri="{FF2B5EF4-FFF2-40B4-BE49-F238E27FC236}">
                  <a16:creationId xmlns:a16="http://schemas.microsoft.com/office/drawing/2014/main" id="{401DB428-0E62-465B-BA9C-0761F9586B83}"/>
                </a:ext>
              </a:extLst>
            </p:cNvPr>
            <p:cNvSpPr>
              <a:spLocks noChangeShapeType="1"/>
            </p:cNvSpPr>
            <p:nvPr/>
          </p:nvSpPr>
          <p:spPr bwMode="auto">
            <a:xfrm>
              <a:off x="288" y="1664"/>
              <a:ext cx="784"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5" name="Rectangle 31">
              <a:extLst>
                <a:ext uri="{FF2B5EF4-FFF2-40B4-BE49-F238E27FC236}">
                  <a16:creationId xmlns:a16="http://schemas.microsoft.com/office/drawing/2014/main" id="{14AB67CB-CFF6-DF2F-4DF5-0F3447168997}"/>
                </a:ext>
              </a:extLst>
            </p:cNvPr>
            <p:cNvSpPr>
              <a:spLocks noChangeArrowheads="1"/>
            </p:cNvSpPr>
            <p:nvPr/>
          </p:nvSpPr>
          <p:spPr bwMode="auto">
            <a:xfrm>
              <a:off x="624" y="848"/>
              <a:ext cx="432" cy="233"/>
            </a:xfrm>
            <a:prstGeom prst="rect">
              <a:avLst/>
            </a:prstGeom>
            <a:noFill/>
            <a:ln>
              <a:noFill/>
            </a:ln>
          </p:spPr>
          <p:txBody>
            <a:bodyPr lIns="0" tIns="0" rIns="0" bIns="0">
              <a:spAutoFit/>
            </a:bodyPr>
            <a:lstStyle/>
            <a:p>
              <a:pPr algn="ctr">
                <a:defRPr/>
              </a:pPr>
              <a:r>
                <a:rPr lang="en-US" altLang="zh-CN" sz="2400" i="1" dirty="0">
                  <a:effectLst>
                    <a:outerShdw blurRad="38100" dist="38100" dir="2700000" algn="tl">
                      <a:srgbClr val="C0C0C0"/>
                    </a:outerShdw>
                  </a:effectLst>
                </a:rPr>
                <a:t>R</a:t>
              </a:r>
              <a:r>
                <a:rPr lang="en-US" altLang="zh-CN" sz="2400" baseline="-25000" dirty="0">
                  <a:effectLst>
                    <a:outerShdw blurRad="38100" dist="38100" dir="2700000" algn="tl">
                      <a:srgbClr val="C0C0C0"/>
                    </a:outerShdw>
                  </a:effectLst>
                </a:rPr>
                <a:t>1</a:t>
              </a:r>
              <a:endParaRPr lang="en-US" altLang="zh-CN" sz="2400" dirty="0">
                <a:effectLst>
                  <a:outerShdw blurRad="38100" dist="38100" dir="2700000" algn="tl">
                    <a:srgbClr val="C0C0C0"/>
                  </a:outerShdw>
                </a:effectLst>
              </a:endParaRPr>
            </a:p>
          </p:txBody>
        </p:sp>
        <p:sp>
          <p:nvSpPr>
            <p:cNvPr id="31776" name="Rectangle 32">
              <a:extLst>
                <a:ext uri="{FF2B5EF4-FFF2-40B4-BE49-F238E27FC236}">
                  <a16:creationId xmlns:a16="http://schemas.microsoft.com/office/drawing/2014/main" id="{356AE314-17A2-851C-65B2-86A000A9CAED}"/>
                </a:ext>
              </a:extLst>
            </p:cNvPr>
            <p:cNvSpPr>
              <a:spLocks noChangeArrowheads="1"/>
            </p:cNvSpPr>
            <p:nvPr/>
          </p:nvSpPr>
          <p:spPr bwMode="auto">
            <a:xfrm rot="10800000">
              <a:off x="576" y="848"/>
              <a:ext cx="109" cy="227"/>
            </a:xfrm>
            <a:prstGeom prst="rect">
              <a:avLst/>
            </a:prstGeom>
            <a:noFill/>
            <a:ln w="39751" cmpd="sng">
              <a:solidFill>
                <a:schemeClr val="tx2"/>
              </a:solidFill>
              <a:miter lim="800000"/>
              <a:headEnd/>
              <a:tailEnd/>
            </a:ln>
          </p:spPr>
          <p:txBody>
            <a:bodyPr rot="10800000"/>
            <a:lstStyle/>
            <a:p>
              <a:pPr algn="ctr">
                <a:defRPr/>
              </a:pPr>
              <a:endParaRPr lang="en-US" altLang="zh-CN" sz="2400">
                <a:effectLst>
                  <a:outerShdw blurRad="38100" dist="38100" dir="2700000" algn="tl">
                    <a:srgbClr val="C0C0C0"/>
                  </a:outerShdw>
                </a:effectLst>
              </a:endParaRPr>
            </a:p>
          </p:txBody>
        </p:sp>
        <p:sp>
          <p:nvSpPr>
            <p:cNvPr id="31765" name="Line 33">
              <a:extLst>
                <a:ext uri="{FF2B5EF4-FFF2-40B4-BE49-F238E27FC236}">
                  <a16:creationId xmlns:a16="http://schemas.microsoft.com/office/drawing/2014/main" id="{1A81A871-4A18-C536-2C2B-337492D81FAF}"/>
                </a:ext>
              </a:extLst>
            </p:cNvPr>
            <p:cNvSpPr>
              <a:spLocks noChangeShapeType="1"/>
            </p:cNvSpPr>
            <p:nvPr/>
          </p:nvSpPr>
          <p:spPr bwMode="auto">
            <a:xfrm rot="5400000" flipH="1" flipV="1">
              <a:off x="445" y="115"/>
              <a:ext cx="0" cy="314"/>
            </a:xfrm>
            <a:prstGeom prst="line">
              <a:avLst/>
            </a:prstGeom>
            <a:noFill/>
            <a:ln w="38100">
              <a:solidFill>
                <a:srgbClr val="FF0000"/>
              </a:solidFill>
              <a:round/>
              <a:headEnd/>
              <a:tailEnd type="arrow"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766" name="Line 34">
              <a:extLst>
                <a:ext uri="{FF2B5EF4-FFF2-40B4-BE49-F238E27FC236}">
                  <a16:creationId xmlns:a16="http://schemas.microsoft.com/office/drawing/2014/main" id="{55670688-7B30-A5C3-AAEF-EE78214D94EA}"/>
                </a:ext>
              </a:extLst>
            </p:cNvPr>
            <p:cNvSpPr>
              <a:spLocks noChangeShapeType="1"/>
            </p:cNvSpPr>
            <p:nvPr/>
          </p:nvSpPr>
          <p:spPr bwMode="auto">
            <a:xfrm flipH="1" flipV="1">
              <a:off x="288" y="368"/>
              <a:ext cx="768" cy="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1779" name="Rectangle 35">
              <a:extLst>
                <a:ext uri="{FF2B5EF4-FFF2-40B4-BE49-F238E27FC236}">
                  <a16:creationId xmlns:a16="http://schemas.microsoft.com/office/drawing/2014/main" id="{B9809D91-6A16-C50F-5354-205B69B159BD}"/>
                </a:ext>
              </a:extLst>
            </p:cNvPr>
            <p:cNvSpPr>
              <a:spLocks noChangeArrowheads="1"/>
            </p:cNvSpPr>
            <p:nvPr/>
          </p:nvSpPr>
          <p:spPr bwMode="auto">
            <a:xfrm>
              <a:off x="140" y="864"/>
              <a:ext cx="257" cy="291"/>
            </a:xfrm>
            <a:prstGeom prst="rect">
              <a:avLst/>
            </a:prstGeom>
            <a:noFill/>
            <a:ln>
              <a:noFill/>
            </a:ln>
          </p:spPr>
          <p:txBody>
            <a:bodyPr wrap="none">
              <a:spAutoFit/>
            </a:bodyPr>
            <a:lstStyle/>
            <a:p>
              <a:pPr algn="ctr">
                <a:defRPr/>
              </a:pPr>
              <a:r>
                <a:rPr lang="en-US" altLang="zh-CN" sz="2400" i="1">
                  <a:solidFill>
                    <a:srgbClr val="CC0000"/>
                  </a:solidFill>
                  <a:effectLst>
                    <a:outerShdw blurRad="38100" dist="38100" dir="2700000" algn="tl">
                      <a:srgbClr val="C0C0C0"/>
                    </a:outerShdw>
                  </a:effectLst>
                </a:rPr>
                <a:t>U</a:t>
              </a:r>
              <a:endParaRPr lang="en-US" altLang="zh-CN" sz="2400" baseline="-25000">
                <a:solidFill>
                  <a:srgbClr val="CC0000"/>
                </a:solidFill>
                <a:effectLst>
                  <a:outerShdw blurRad="38100" dist="38100" dir="2700000" algn="tl">
                    <a:srgbClr val="C0C0C0"/>
                  </a:outerShdw>
                </a:effectLst>
              </a:endParaRPr>
            </a:p>
          </p:txBody>
        </p:sp>
        <p:sp>
          <p:nvSpPr>
            <p:cNvPr id="31780" name="Rectangle 36">
              <a:extLst>
                <a:ext uri="{FF2B5EF4-FFF2-40B4-BE49-F238E27FC236}">
                  <a16:creationId xmlns:a16="http://schemas.microsoft.com/office/drawing/2014/main" id="{A5B6E1AA-4984-7B07-B280-DD5825F3A02C}"/>
                </a:ext>
              </a:extLst>
            </p:cNvPr>
            <p:cNvSpPr>
              <a:spLocks noChangeArrowheads="1"/>
            </p:cNvSpPr>
            <p:nvPr/>
          </p:nvSpPr>
          <p:spPr bwMode="auto">
            <a:xfrm>
              <a:off x="1104" y="848"/>
              <a:ext cx="341" cy="291"/>
            </a:xfrm>
            <a:prstGeom prst="rect">
              <a:avLst/>
            </a:prstGeom>
            <a:noFill/>
            <a:ln>
              <a:noFill/>
            </a:ln>
          </p:spPr>
          <p:txBody>
            <a:bodyPr>
              <a:spAutoFit/>
            </a:bodyPr>
            <a:lstStyle/>
            <a:p>
              <a:pPr algn="ctr">
                <a:defRPr/>
              </a:pPr>
              <a:r>
                <a:rPr lang="en-US" altLang="zh-CN" sz="2400" i="1">
                  <a:effectLst>
                    <a:outerShdw blurRad="38100" dist="38100" dir="2700000" algn="tl">
                      <a:srgbClr val="C0C0C0"/>
                    </a:outerShdw>
                  </a:effectLst>
                </a:rPr>
                <a:t>R</a:t>
              </a:r>
              <a:r>
                <a:rPr lang="en-US" altLang="zh-CN" sz="2400" baseline="-25000">
                  <a:effectLst>
                    <a:outerShdw blurRad="38100" dist="38100" dir="2700000" algn="tl">
                      <a:srgbClr val="C0C0C0"/>
                    </a:outerShdw>
                  </a:effectLst>
                </a:rPr>
                <a:t>2</a:t>
              </a:r>
            </a:p>
          </p:txBody>
        </p:sp>
        <p:sp>
          <p:nvSpPr>
            <p:cNvPr id="31769" name="Rectangle 37">
              <a:extLst>
                <a:ext uri="{FF2B5EF4-FFF2-40B4-BE49-F238E27FC236}">
                  <a16:creationId xmlns:a16="http://schemas.microsoft.com/office/drawing/2014/main" id="{0DE2CD72-0F45-C23E-95FE-6E0782EDD076}"/>
                </a:ext>
              </a:extLst>
            </p:cNvPr>
            <p:cNvSpPr>
              <a:spLocks noChangeArrowheads="1"/>
            </p:cNvSpPr>
            <p:nvPr/>
          </p:nvSpPr>
          <p:spPr bwMode="auto">
            <a:xfrm>
              <a:off x="341" y="0"/>
              <a:ext cx="19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CC0000"/>
                  </a:solidFill>
                  <a:latin typeface="Times New Roman" panose="02020603050405020304" pitchFamily="18" charset="0"/>
                </a:rPr>
                <a:t>I</a:t>
              </a:r>
            </a:p>
          </p:txBody>
        </p:sp>
        <p:sp>
          <p:nvSpPr>
            <p:cNvPr id="10" name="Text Box 38">
              <a:extLst>
                <a:ext uri="{FF2B5EF4-FFF2-40B4-BE49-F238E27FC236}">
                  <a16:creationId xmlns:a16="http://schemas.microsoft.com/office/drawing/2014/main" id="{FF87CA9E-D035-67C0-635B-7D65BD1175CD}"/>
                </a:ext>
              </a:extLst>
            </p:cNvPr>
            <p:cNvSpPr txBox="1">
              <a:spLocks noChangeArrowheads="1"/>
            </p:cNvSpPr>
            <p:nvPr/>
          </p:nvSpPr>
          <p:spPr bwMode="auto">
            <a:xfrm>
              <a:off x="0" y="368"/>
              <a:ext cx="50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rgbClr val="CC0000"/>
                  </a:solidFill>
                  <a:latin typeface="Times New Roman" panose="02020603050405020304" pitchFamily="18" charset="0"/>
                </a:rPr>
                <a:t>+</a:t>
              </a:r>
            </a:p>
          </p:txBody>
        </p:sp>
        <p:sp>
          <p:nvSpPr>
            <p:cNvPr id="31783" name="Text Box 39">
              <a:extLst>
                <a:ext uri="{FF2B5EF4-FFF2-40B4-BE49-F238E27FC236}">
                  <a16:creationId xmlns:a16="http://schemas.microsoft.com/office/drawing/2014/main" id="{23BDFFE5-B714-C9CD-AAED-5DD01EC6A3A6}"/>
                </a:ext>
              </a:extLst>
            </p:cNvPr>
            <p:cNvSpPr txBox="1">
              <a:spLocks noChangeArrowheads="1"/>
            </p:cNvSpPr>
            <p:nvPr/>
          </p:nvSpPr>
          <p:spPr bwMode="auto">
            <a:xfrm>
              <a:off x="144" y="1376"/>
              <a:ext cx="274" cy="291"/>
            </a:xfrm>
            <a:prstGeom prst="rect">
              <a:avLst/>
            </a:prstGeom>
            <a:noFill/>
            <a:ln>
              <a:noFill/>
            </a:ln>
          </p:spPr>
          <p:txBody>
            <a:bodyPr>
              <a:spAutoFit/>
            </a:bodyPr>
            <a:lstStyle/>
            <a:p>
              <a:pPr algn="ctr">
                <a:spcBef>
                  <a:spcPct val="50000"/>
                </a:spcBef>
                <a:defRPr/>
              </a:pPr>
              <a:r>
                <a:rPr lang="en-US" altLang="zh-CN" sz="2400">
                  <a:solidFill>
                    <a:srgbClr val="CC0000"/>
                  </a:solidFill>
                  <a:effectLst>
                    <a:outerShdw blurRad="38100" dist="38100" dir="2700000" algn="tl">
                      <a:srgbClr val="C0C0C0"/>
                    </a:outerShdw>
                  </a:effectLst>
                  <a:cs typeface="Times New Roman" pitchFamily="18" charset="0"/>
                </a:rPr>
                <a:t>–</a:t>
              </a:r>
              <a:endParaRPr lang="en-US" altLang="zh-CN" sz="2400">
                <a:solidFill>
                  <a:srgbClr val="CC0000"/>
                </a:solidFill>
                <a:effectLst>
                  <a:outerShdw blurRad="38100" dist="38100" dir="2700000" algn="tl">
                    <a:srgbClr val="C0C0C0"/>
                  </a:outerShdw>
                </a:effectLst>
              </a:endParaRPr>
            </a:p>
          </p:txBody>
        </p:sp>
        <p:sp>
          <p:nvSpPr>
            <p:cNvPr id="31772" name="Line 40">
              <a:extLst>
                <a:ext uri="{FF2B5EF4-FFF2-40B4-BE49-F238E27FC236}">
                  <a16:creationId xmlns:a16="http://schemas.microsoft.com/office/drawing/2014/main" id="{4040F1AE-58BF-B044-C50A-C553D5A3A65A}"/>
                </a:ext>
              </a:extLst>
            </p:cNvPr>
            <p:cNvSpPr>
              <a:spLocks noChangeShapeType="1"/>
            </p:cNvSpPr>
            <p:nvPr/>
          </p:nvSpPr>
          <p:spPr bwMode="auto">
            <a:xfrm>
              <a:off x="1056" y="1088"/>
              <a:ext cx="0" cy="567"/>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3" name="Line 41">
              <a:extLst>
                <a:ext uri="{FF2B5EF4-FFF2-40B4-BE49-F238E27FC236}">
                  <a16:creationId xmlns:a16="http://schemas.microsoft.com/office/drawing/2014/main" id="{D9788698-C8BD-9294-93E4-D427B0A65B0E}"/>
                </a:ext>
              </a:extLst>
            </p:cNvPr>
            <p:cNvSpPr>
              <a:spLocks noChangeShapeType="1"/>
            </p:cNvSpPr>
            <p:nvPr/>
          </p:nvSpPr>
          <p:spPr bwMode="auto">
            <a:xfrm>
              <a:off x="1056" y="368"/>
              <a:ext cx="0" cy="48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4" name="Oval 42">
              <a:extLst>
                <a:ext uri="{FF2B5EF4-FFF2-40B4-BE49-F238E27FC236}">
                  <a16:creationId xmlns:a16="http://schemas.microsoft.com/office/drawing/2014/main" id="{0BAC85C7-D5F1-735E-223A-298EAED31D2A}"/>
                </a:ext>
              </a:extLst>
            </p:cNvPr>
            <p:cNvSpPr>
              <a:spLocks noChangeArrowheads="1"/>
            </p:cNvSpPr>
            <p:nvPr/>
          </p:nvSpPr>
          <p:spPr bwMode="auto">
            <a:xfrm>
              <a:off x="240" y="36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1" name="Oval 43">
              <a:extLst>
                <a:ext uri="{FF2B5EF4-FFF2-40B4-BE49-F238E27FC236}">
                  <a16:creationId xmlns:a16="http://schemas.microsoft.com/office/drawing/2014/main" id="{4C1FD605-98EA-EE52-02A1-FA42987C5B00}"/>
                </a:ext>
              </a:extLst>
            </p:cNvPr>
            <p:cNvSpPr>
              <a:spLocks noChangeArrowheads="1"/>
            </p:cNvSpPr>
            <p:nvPr/>
          </p:nvSpPr>
          <p:spPr bwMode="auto">
            <a:xfrm>
              <a:off x="240" y="163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1788" name="Rectangle 44">
              <a:extLst>
                <a:ext uri="{FF2B5EF4-FFF2-40B4-BE49-F238E27FC236}">
                  <a16:creationId xmlns:a16="http://schemas.microsoft.com/office/drawing/2014/main" id="{9A8CE3C1-3DA7-729E-F1D7-D03E8E716354}"/>
                </a:ext>
              </a:extLst>
            </p:cNvPr>
            <p:cNvSpPr>
              <a:spLocks noChangeArrowheads="1"/>
            </p:cNvSpPr>
            <p:nvPr/>
          </p:nvSpPr>
          <p:spPr bwMode="auto">
            <a:xfrm rot="10800000">
              <a:off x="1008" y="861"/>
              <a:ext cx="109" cy="227"/>
            </a:xfrm>
            <a:prstGeom prst="rect">
              <a:avLst/>
            </a:prstGeom>
            <a:noFill/>
            <a:ln w="39751" cmpd="sng">
              <a:solidFill>
                <a:schemeClr val="tx2"/>
              </a:solidFill>
              <a:miter lim="800000"/>
              <a:headEnd/>
              <a:tailEnd/>
            </a:ln>
          </p:spPr>
          <p:txBody>
            <a:bodyPr rot="10800000"/>
            <a:lstStyle/>
            <a:p>
              <a:pPr algn="ctr">
                <a:defRPr/>
              </a:pPr>
              <a:endParaRPr lang="en-US" altLang="zh-CN" sz="2400">
                <a:effectLst>
                  <a:outerShdw blurRad="38100" dist="38100" dir="2700000" algn="tl">
                    <a:srgbClr val="C0C0C0"/>
                  </a:outerShdw>
                </a:effectLst>
              </a:endParaRPr>
            </a:p>
          </p:txBody>
        </p:sp>
        <p:sp>
          <p:nvSpPr>
            <p:cNvPr id="31777" name="Line 45">
              <a:extLst>
                <a:ext uri="{FF2B5EF4-FFF2-40B4-BE49-F238E27FC236}">
                  <a16:creationId xmlns:a16="http://schemas.microsoft.com/office/drawing/2014/main" id="{0C308827-BAEE-6550-8B8D-9200629E15CF}"/>
                </a:ext>
              </a:extLst>
            </p:cNvPr>
            <p:cNvSpPr>
              <a:spLocks noChangeShapeType="1"/>
            </p:cNvSpPr>
            <p:nvPr/>
          </p:nvSpPr>
          <p:spPr bwMode="auto">
            <a:xfrm>
              <a:off x="637" y="1088"/>
              <a:ext cx="0" cy="567"/>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1778" name="Line 46">
              <a:extLst>
                <a:ext uri="{FF2B5EF4-FFF2-40B4-BE49-F238E27FC236}">
                  <a16:creationId xmlns:a16="http://schemas.microsoft.com/office/drawing/2014/main" id="{EAB53373-F8D9-DF85-3D43-819D1DACDA42}"/>
                </a:ext>
              </a:extLst>
            </p:cNvPr>
            <p:cNvSpPr>
              <a:spLocks noChangeShapeType="1"/>
            </p:cNvSpPr>
            <p:nvPr/>
          </p:nvSpPr>
          <p:spPr bwMode="auto">
            <a:xfrm>
              <a:off x="637" y="368"/>
              <a:ext cx="0" cy="48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1791" name="Rectangle 47">
            <a:extLst>
              <a:ext uri="{FF2B5EF4-FFF2-40B4-BE49-F238E27FC236}">
                <a16:creationId xmlns:a16="http://schemas.microsoft.com/office/drawing/2014/main" id="{939F2FD6-6D08-D0BA-FFE7-6C4B34082C84}"/>
              </a:ext>
            </a:extLst>
          </p:cNvPr>
          <p:cNvSpPr>
            <a:spLocks noChangeArrowheads="1"/>
          </p:cNvSpPr>
          <p:nvPr/>
        </p:nvSpPr>
        <p:spPr bwMode="auto">
          <a:xfrm>
            <a:off x="2662238" y="1822450"/>
            <a:ext cx="4953000" cy="381000"/>
          </a:xfrm>
          <a:prstGeom prst="rect">
            <a:avLst/>
          </a:prstGeom>
          <a:noFill/>
          <a:ln>
            <a:noFill/>
          </a:ln>
        </p:spPr>
        <p:txBody>
          <a:bodyPr anchor="ctr"/>
          <a:lstStyle/>
          <a:p>
            <a:pPr>
              <a:lnSpc>
                <a:spcPct val="105000"/>
              </a:lnSpc>
              <a:spcBef>
                <a:spcPct val="5000"/>
              </a:spcBef>
              <a:defRPr/>
            </a:pPr>
            <a:r>
              <a:rPr lang="en-US" altLang="zh-CN" sz="2400" dirty="0">
                <a:solidFill>
                  <a:schemeClr val="tx2"/>
                </a:solidFill>
                <a:effectLst>
                  <a:outerShdw blurRad="38100" dist="38100" dir="2700000" algn="tl">
                    <a:srgbClr val="C0C0C0"/>
                  </a:outerShdw>
                </a:effectLst>
              </a:rPr>
              <a:t>(2) </a:t>
            </a:r>
            <a:r>
              <a:rPr lang="zh-CN" altLang="en-US" sz="2400" dirty="0">
                <a:solidFill>
                  <a:schemeClr val="tx2"/>
                </a:solidFill>
                <a:effectLst>
                  <a:outerShdw blurRad="38100" dist="38100" dir="2700000" algn="tl">
                    <a:srgbClr val="C0C0C0"/>
                  </a:outerShdw>
                </a:effectLst>
              </a:rPr>
              <a:t>各电阻两端的电压相同；</a:t>
            </a:r>
          </a:p>
        </p:txBody>
      </p:sp>
      <p:sp>
        <p:nvSpPr>
          <p:cNvPr id="31792" name="Rectangle 48">
            <a:extLst>
              <a:ext uri="{FF2B5EF4-FFF2-40B4-BE49-F238E27FC236}">
                <a16:creationId xmlns:a16="http://schemas.microsoft.com/office/drawing/2014/main" id="{9CBC1CAA-1E17-4B89-1377-86BA06F249E9}"/>
              </a:ext>
            </a:extLst>
          </p:cNvPr>
          <p:cNvSpPr>
            <a:spLocks noChangeArrowheads="1"/>
          </p:cNvSpPr>
          <p:nvPr/>
        </p:nvSpPr>
        <p:spPr bwMode="auto">
          <a:xfrm>
            <a:off x="2814638" y="5297488"/>
            <a:ext cx="4800600" cy="574675"/>
          </a:xfrm>
          <a:prstGeom prst="rect">
            <a:avLst/>
          </a:prstGeom>
          <a:noFill/>
          <a:ln>
            <a:noFill/>
          </a:ln>
        </p:spPr>
        <p:txBody>
          <a:bodyPr anchor="ctr"/>
          <a:lstStyle/>
          <a:p>
            <a:pPr>
              <a:lnSpc>
                <a:spcPct val="105000"/>
              </a:lnSpc>
              <a:spcBef>
                <a:spcPct val="5000"/>
              </a:spcBef>
              <a:defRPr/>
            </a:pPr>
            <a:r>
              <a:rPr lang="zh-CN" altLang="en-US" sz="2400" dirty="0">
                <a:solidFill>
                  <a:srgbClr val="CC3300"/>
                </a:solidFill>
                <a:effectLst>
                  <a:outerShdw blurRad="38100" dist="38100" dir="2700000" algn="tl">
                    <a:srgbClr val="C0C0C0"/>
                  </a:outerShdw>
                </a:effectLst>
              </a:rPr>
              <a:t>应用：</a:t>
            </a:r>
            <a:r>
              <a:rPr lang="zh-CN" altLang="en-US" sz="2400" dirty="0">
                <a:solidFill>
                  <a:schemeClr val="tx2"/>
                </a:solidFill>
                <a:effectLst>
                  <a:outerShdw blurRad="38100" dist="38100" dir="2700000" algn="tl">
                    <a:srgbClr val="C0C0C0"/>
                  </a:outerShdw>
                </a:effectLst>
              </a:rPr>
              <a:t>分流、调节电流等。</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1753">
                                            <p:txEl>
                                              <p:pRg st="0" end="0"/>
                                            </p:txEl>
                                          </p:spTgt>
                                        </p:tgtEl>
                                        <p:attrNameLst>
                                          <p:attrName>style.visibility</p:attrName>
                                        </p:attrNameLst>
                                      </p:cBhvr>
                                      <p:to>
                                        <p:strVal val="visible"/>
                                      </p:to>
                                    </p:set>
                                    <p:animEffect transition="in" filter="wipe(left)">
                                      <p:cBhvr>
                                        <p:cTn id="12" dur="500"/>
                                        <p:tgtEl>
                                          <p:spTgt spid="31753">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1753">
                                            <p:txEl>
                                              <p:pRg st="1" end="1"/>
                                            </p:txEl>
                                          </p:spTgt>
                                        </p:tgtEl>
                                        <p:attrNameLst>
                                          <p:attrName>style.visibility</p:attrName>
                                        </p:attrNameLst>
                                      </p:cBhvr>
                                      <p:to>
                                        <p:strVal val="visible"/>
                                      </p:to>
                                    </p:set>
                                    <p:animEffect transition="in" filter="wipe(left)">
                                      <p:cBhvr>
                                        <p:cTn id="17" dur="500"/>
                                        <p:tgtEl>
                                          <p:spTgt spid="31753">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1791">
                                            <p:txEl>
                                              <p:pRg st="0" end="0"/>
                                            </p:txEl>
                                          </p:spTgt>
                                        </p:tgtEl>
                                        <p:attrNameLst>
                                          <p:attrName>style.visibility</p:attrName>
                                        </p:attrNameLst>
                                      </p:cBhvr>
                                      <p:to>
                                        <p:strVal val="visible"/>
                                      </p:to>
                                    </p:set>
                                    <p:animEffect transition="in" filter="wipe(left)">
                                      <p:cBhvr>
                                        <p:cTn id="22" dur="500"/>
                                        <p:tgtEl>
                                          <p:spTgt spid="31791">
                                            <p:txEl>
                                              <p:pRg st="0" end="0"/>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31768"/>
                                        </p:tgtEl>
                                        <p:attrNameLst>
                                          <p:attrName>style.visibility</p:attrName>
                                        </p:attrNameLst>
                                      </p:cBhvr>
                                      <p:to>
                                        <p:strVal val="visible"/>
                                      </p:to>
                                    </p:set>
                                    <p:animEffect transition="in" filter="wipe(up)">
                                      <p:cBhvr>
                                        <p:cTn id="27" dur="500"/>
                                        <p:tgtEl>
                                          <p:spTgt spid="31768"/>
                                        </p:tgtEl>
                                      </p:cBhvr>
                                    </p:animEffect>
                                  </p:childTnLst>
                                </p:cTn>
                              </p:par>
                            </p:childTnLst>
                          </p:cTn>
                        </p:par>
                        <p:par>
                          <p:cTn id="28" fill="hold" nodeType="afterGroup">
                            <p:stCondLst>
                              <p:cond delay="500"/>
                            </p:stCondLst>
                            <p:childTnLst>
                              <p:par>
                                <p:cTn id="29" presetID="22" presetClass="entr" presetSubtype="1" fill="hold" nodeType="afterEffect">
                                  <p:stCondLst>
                                    <p:cond delay="0"/>
                                  </p:stCondLst>
                                  <p:childTnLst>
                                    <p:set>
                                      <p:cBhvr>
                                        <p:cTn id="30" dur="1" fill="hold">
                                          <p:stCondLst>
                                            <p:cond delay="0"/>
                                          </p:stCondLst>
                                        </p:cTn>
                                        <p:tgtEl>
                                          <p:spTgt spid="2"/>
                                        </p:tgtEl>
                                        <p:attrNameLst>
                                          <p:attrName>style.visibility</p:attrName>
                                        </p:attrNameLst>
                                      </p:cBhvr>
                                      <p:to>
                                        <p:strVal val="visible"/>
                                      </p:to>
                                    </p:set>
                                    <p:animEffect transition="in" filter="wipe(up)">
                                      <p:cBhvr>
                                        <p:cTn id="31" dur="500"/>
                                        <p:tgtEl>
                                          <p:spTgt spid="2"/>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1751"/>
                                        </p:tgtEl>
                                        <p:attrNameLst>
                                          <p:attrName>style.visibility</p:attrName>
                                        </p:attrNameLst>
                                      </p:cBhvr>
                                      <p:to>
                                        <p:strVal val="visible"/>
                                      </p:to>
                                    </p:set>
                                    <p:animEffect transition="in" filter="wipe(left)">
                                      <p:cBhvr>
                                        <p:cTn id="36" dur="500"/>
                                        <p:tgtEl>
                                          <p:spTgt spid="31751"/>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nodeType="clickEffect">
                                  <p:stCondLst>
                                    <p:cond delay="0"/>
                                  </p:stCondLst>
                                  <p:childTnLst>
                                    <p:set>
                                      <p:cBhvr>
                                        <p:cTn id="40" dur="1" fill="hold">
                                          <p:stCondLst>
                                            <p:cond delay="0"/>
                                          </p:stCondLst>
                                        </p:cTn>
                                        <p:tgtEl>
                                          <p:spTgt spid="31750"/>
                                        </p:tgtEl>
                                        <p:attrNameLst>
                                          <p:attrName>style.visibility</p:attrName>
                                        </p:attrNameLst>
                                      </p:cBhvr>
                                      <p:to>
                                        <p:strVal val="visible"/>
                                      </p:to>
                                    </p:set>
                                    <p:animEffect transition="in" filter="wipe(left)">
                                      <p:cBhvr>
                                        <p:cTn id="41" dur="500"/>
                                        <p:tgtEl>
                                          <p:spTgt spid="31750"/>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31752"/>
                                        </p:tgtEl>
                                        <p:attrNameLst>
                                          <p:attrName>style.visibility</p:attrName>
                                        </p:attrNameLst>
                                      </p:cBhvr>
                                      <p:to>
                                        <p:strVal val="visible"/>
                                      </p:to>
                                    </p:set>
                                    <p:animEffect transition="in" filter="wipe(left)">
                                      <p:cBhvr>
                                        <p:cTn id="46" dur="500"/>
                                        <p:tgtEl>
                                          <p:spTgt spid="31752"/>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31747">
                                            <p:txEl>
                                              <p:pRg st="0" end="0"/>
                                            </p:txEl>
                                          </p:spTgt>
                                        </p:tgtEl>
                                        <p:attrNameLst>
                                          <p:attrName>style.visibility</p:attrName>
                                        </p:attrNameLst>
                                      </p:cBhvr>
                                      <p:to>
                                        <p:strVal val="visible"/>
                                      </p:to>
                                    </p:set>
                                    <p:animEffect transition="in" filter="wipe(left)">
                                      <p:cBhvr>
                                        <p:cTn id="51" dur="500"/>
                                        <p:tgtEl>
                                          <p:spTgt spid="31747">
                                            <p:txEl>
                                              <p:pRg st="0" end="0"/>
                                            </p:txEl>
                                          </p:spTgt>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nodeType="clickEffect">
                                  <p:stCondLst>
                                    <p:cond delay="0"/>
                                  </p:stCondLst>
                                  <p:childTnLst>
                                    <p:set>
                                      <p:cBhvr>
                                        <p:cTn id="55" dur="1" fill="hold">
                                          <p:stCondLst>
                                            <p:cond delay="0"/>
                                          </p:stCondLst>
                                        </p:cTn>
                                        <p:tgtEl>
                                          <p:spTgt spid="31748"/>
                                        </p:tgtEl>
                                        <p:attrNameLst>
                                          <p:attrName>style.visibility</p:attrName>
                                        </p:attrNameLst>
                                      </p:cBhvr>
                                      <p:to>
                                        <p:strVal val="visible"/>
                                      </p:to>
                                    </p:set>
                                    <p:animEffect transition="in" filter="wipe(left)">
                                      <p:cBhvr>
                                        <p:cTn id="56" dur="500"/>
                                        <p:tgtEl>
                                          <p:spTgt spid="31748"/>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8" fill="hold" grpId="0" nodeType="clickEffect">
                                  <p:stCondLst>
                                    <p:cond delay="0"/>
                                  </p:stCondLst>
                                  <p:childTnLst>
                                    <p:set>
                                      <p:cBhvr>
                                        <p:cTn id="60" dur="1" fill="hold">
                                          <p:stCondLst>
                                            <p:cond delay="0"/>
                                          </p:stCondLst>
                                        </p:cTn>
                                        <p:tgtEl>
                                          <p:spTgt spid="31792">
                                            <p:txEl>
                                              <p:pRg st="0" end="0"/>
                                            </p:txEl>
                                          </p:spTgt>
                                        </p:tgtEl>
                                        <p:attrNameLst>
                                          <p:attrName>style.visibility</p:attrName>
                                        </p:attrNameLst>
                                      </p:cBhvr>
                                      <p:to>
                                        <p:strVal val="visible"/>
                                      </p:to>
                                    </p:set>
                                    <p:animEffect transition="in" filter="wipe(left)">
                                      <p:cBhvr>
                                        <p:cTn id="61" dur="500"/>
                                        <p:tgtEl>
                                          <p:spTgt spid="3179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autoUpdateAnimBg="0"/>
      <p:bldP spid="31751" grpId="0" autoUpdateAnimBg="0"/>
      <p:bldP spid="31752" grpId="0" autoUpdateAnimBg="0"/>
      <p:bldP spid="31753" grpId="0" build="p" autoUpdateAnimBg="0"/>
      <p:bldP spid="31768" grpId="0" animBg="1" autoUpdateAnimBg="0"/>
      <p:bldP spid="31791" grpId="0" build="p" autoUpdateAnimBg="0"/>
      <p:bldP spid="31792" grpId="0" build="p"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2">
            <a:extLst>
              <a:ext uri="{FF2B5EF4-FFF2-40B4-BE49-F238E27FC236}">
                <a16:creationId xmlns:a16="http://schemas.microsoft.com/office/drawing/2014/main" id="{A15E4025-2C79-3D05-E004-DB6A2E08DB1E}"/>
              </a:ext>
            </a:extLst>
          </p:cNvPr>
          <p:cNvSpPr txBox="1">
            <a:spLocks noChangeArrowheads="1"/>
          </p:cNvSpPr>
          <p:nvPr/>
        </p:nvSpPr>
        <p:spPr bwMode="auto">
          <a:xfrm>
            <a:off x="839788" y="333375"/>
            <a:ext cx="7620000" cy="641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zh-CN" altLang="en-US" sz="3600">
                <a:solidFill>
                  <a:srgbClr val="FF0000"/>
                </a:solidFill>
                <a:latin typeface="Times New Roman" panose="02020603050405020304" pitchFamily="18" charset="0"/>
                <a:ea typeface="黑体" panose="02010609060101010101" pitchFamily="49" charset="-122"/>
              </a:rPr>
              <a:t>第 </a:t>
            </a:r>
            <a:r>
              <a:rPr lang="en-US" altLang="zh-CN" sz="3600">
                <a:solidFill>
                  <a:srgbClr val="FF0000"/>
                </a:solidFill>
                <a:latin typeface="Times New Roman" panose="02020603050405020304" pitchFamily="18" charset="0"/>
                <a:ea typeface="黑体" panose="02010609060101010101" pitchFamily="49" charset="-122"/>
              </a:rPr>
              <a:t>1 </a:t>
            </a:r>
            <a:r>
              <a:rPr lang="zh-CN" altLang="en-US" sz="3600">
                <a:solidFill>
                  <a:srgbClr val="FF0000"/>
                </a:solidFill>
                <a:latin typeface="Times New Roman" panose="02020603050405020304" pitchFamily="18" charset="0"/>
                <a:ea typeface="黑体" panose="02010609060101010101" pitchFamily="49" charset="-122"/>
              </a:rPr>
              <a:t>章　电路及其分析方法</a:t>
            </a:r>
          </a:p>
        </p:txBody>
      </p:sp>
      <p:sp>
        <p:nvSpPr>
          <p:cNvPr id="5123" name="Text Box 11">
            <a:extLst>
              <a:ext uri="{FF2B5EF4-FFF2-40B4-BE49-F238E27FC236}">
                <a16:creationId xmlns:a16="http://schemas.microsoft.com/office/drawing/2014/main" id="{C5FEFCC1-9AF1-3FCA-ABF4-43E8434C989D}"/>
              </a:ext>
            </a:extLst>
          </p:cNvPr>
          <p:cNvSpPr txBox="1">
            <a:spLocks noChangeArrowheads="1"/>
          </p:cNvSpPr>
          <p:nvPr/>
        </p:nvSpPr>
        <p:spPr bwMode="auto">
          <a:xfrm>
            <a:off x="539750" y="1349375"/>
            <a:ext cx="8229600" cy="4167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fontAlgn="b" hangingPunct="1">
              <a:lnSpc>
                <a:spcPct val="125000"/>
              </a:lnSpc>
              <a:spcBef>
                <a:spcPct val="0"/>
              </a:spcBef>
              <a:buFontTx/>
              <a:buNone/>
            </a:pPr>
            <a:r>
              <a:rPr lang="zh-CN" altLang="en-US" sz="2400">
                <a:solidFill>
                  <a:srgbClr val="6600FF"/>
                </a:solidFill>
                <a:latin typeface="Times New Roman" panose="02020603050405020304" pitchFamily="18" charset="0"/>
              </a:rPr>
              <a:t>　　电路的基本概念及其分析方法是电工技术和电子技术的基础。</a:t>
            </a:r>
            <a:endParaRPr lang="en-US" altLang="zh-CN" sz="2400">
              <a:solidFill>
                <a:srgbClr val="6600FF"/>
              </a:solidFill>
              <a:latin typeface="Times New Roman" panose="02020603050405020304" pitchFamily="18" charset="0"/>
            </a:endParaRPr>
          </a:p>
          <a:p>
            <a:pPr eaLnBrk="1" fontAlgn="b" hangingPunct="1">
              <a:lnSpc>
                <a:spcPct val="125000"/>
              </a:lnSpc>
              <a:spcBef>
                <a:spcPct val="0"/>
              </a:spcBef>
              <a:buFontTx/>
              <a:buNone/>
            </a:pPr>
            <a:r>
              <a:rPr lang="zh-CN" altLang="en-US" sz="2400">
                <a:solidFill>
                  <a:srgbClr val="6600FF"/>
                </a:solidFill>
                <a:latin typeface="Times New Roman" panose="02020603050405020304" pitchFamily="18" charset="0"/>
              </a:rPr>
              <a:t>        然后介绍几种常用的电路分析方法，有支路电流法、叠加定理、电压源模型与电流源模型的等效变换和戴维宁定理。</a:t>
            </a:r>
            <a:endParaRPr lang="en-US" altLang="zh-CN" sz="2400">
              <a:solidFill>
                <a:srgbClr val="6600FF"/>
              </a:solidFill>
              <a:latin typeface="Times New Roman" panose="02020603050405020304" pitchFamily="18" charset="0"/>
            </a:endParaRPr>
          </a:p>
          <a:p>
            <a:pPr eaLnBrk="1" fontAlgn="b" hangingPunct="1">
              <a:lnSpc>
                <a:spcPct val="125000"/>
              </a:lnSpc>
              <a:spcBef>
                <a:spcPct val="0"/>
              </a:spcBef>
              <a:buFontTx/>
              <a:buNone/>
            </a:pPr>
            <a:r>
              <a:rPr lang="zh-CN" altLang="en-US" sz="2400">
                <a:solidFill>
                  <a:srgbClr val="6600FF"/>
                </a:solidFill>
                <a:latin typeface="Times New Roman" panose="02020603050405020304" pitchFamily="18" charset="0"/>
              </a:rPr>
              <a:t>        本章首先讨论电路的基本概念和基本定律，如电路模型、电压和电流的参考方向、基尔霍夫定律、电源的工作状态以及电路中电位的计算等。这些内容是分析与计算电路的基础。</a:t>
            </a:r>
            <a:endParaRPr lang="en-US" altLang="zh-CN" sz="2400">
              <a:solidFill>
                <a:srgbClr val="6600FF"/>
              </a:solidFill>
              <a:latin typeface="Times New Roman" panose="02020603050405020304" pitchFamily="18" charset="0"/>
            </a:endParaRPr>
          </a:p>
          <a:p>
            <a:pPr eaLnBrk="1" fontAlgn="b" hangingPunct="1">
              <a:lnSpc>
                <a:spcPct val="125000"/>
              </a:lnSpc>
              <a:spcBef>
                <a:spcPct val="0"/>
              </a:spcBef>
              <a:buFontTx/>
              <a:buNone/>
            </a:pPr>
            <a:r>
              <a:rPr lang="zh-CN" altLang="en-US" sz="2400">
                <a:solidFill>
                  <a:srgbClr val="6600FF"/>
                </a:solidFill>
                <a:latin typeface="Times New Roman" panose="02020603050405020304" pitchFamily="18" charset="0"/>
              </a:rPr>
              <a:t>       最后讨论电路的暂态分析。介绍用经典法和三要素法分析暂态过程。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123"/>
                                        </p:tgtEl>
                                        <p:attrNameLst>
                                          <p:attrName>style.visibility</p:attrName>
                                        </p:attrNameLst>
                                      </p:cBhvr>
                                      <p:to>
                                        <p:strVal val="visible"/>
                                      </p:to>
                                    </p:set>
                                    <p:animEffect transition="in" filter="dissolve">
                                      <p:cBhvr>
                                        <p:cTn id="7" dur="500"/>
                                        <p:tgtEl>
                                          <p:spTgt spid="51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3" grpId="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0">
            <a:extLst>
              <a:ext uri="{FF2B5EF4-FFF2-40B4-BE49-F238E27FC236}">
                <a16:creationId xmlns:a16="http://schemas.microsoft.com/office/drawing/2014/main" id="{2472402E-A9F4-D8DA-C564-BFB32B67D4D4}"/>
              </a:ext>
            </a:extLst>
          </p:cNvPr>
          <p:cNvSpPr>
            <a:spLocks noChangeArrowheads="1"/>
          </p:cNvSpPr>
          <p:nvPr>
            <p:ph type="title" idx="4294967295"/>
          </p:nvPr>
        </p:nvSpPr>
        <p:spPr>
          <a:xfrm>
            <a:off x="925513" y="452438"/>
            <a:ext cx="1512887" cy="441325"/>
          </a:xfrm>
        </p:spPr>
        <p:txBody>
          <a:bodyPr/>
          <a:lstStyle/>
          <a:p>
            <a:pPr algn="l" eaLnBrk="1" hangingPunct="1"/>
            <a:r>
              <a:rPr lang="en-US" altLang="zh-CN" sz="2400" b="1">
                <a:solidFill>
                  <a:srgbClr val="FF0066"/>
                </a:solidFill>
                <a:latin typeface="宋体" panose="02010600030101010101" pitchFamily="2" charset="-122"/>
              </a:rPr>
              <a:t>[</a:t>
            </a:r>
            <a:r>
              <a:rPr lang="zh-CN" altLang="en-US" sz="2400" b="1">
                <a:solidFill>
                  <a:srgbClr val="FF0066"/>
                </a:solidFill>
                <a:latin typeface="Times New Roman" panose="02020603050405020304" pitchFamily="18" charset="0"/>
              </a:rPr>
              <a:t>例 </a:t>
            </a:r>
            <a:r>
              <a:rPr lang="en-US" altLang="zh-CN" sz="2400" b="1">
                <a:solidFill>
                  <a:srgbClr val="FF0066"/>
                </a:solidFill>
                <a:latin typeface="Times New Roman" panose="02020603050405020304" pitchFamily="18" charset="0"/>
              </a:rPr>
              <a:t>1</a:t>
            </a:r>
            <a:r>
              <a:rPr lang="en-US" altLang="zh-CN" sz="2400" b="1">
                <a:solidFill>
                  <a:srgbClr val="FF0066"/>
                </a:solidFill>
                <a:latin typeface="宋体" panose="02010600030101010101" pitchFamily="2" charset="-122"/>
              </a:rPr>
              <a:t>]</a:t>
            </a:r>
            <a:endParaRPr lang="zh-CN" altLang="en-US" sz="2400"/>
          </a:p>
        </p:txBody>
      </p:sp>
      <p:sp>
        <p:nvSpPr>
          <p:cNvPr id="32771" name="Text Box 2">
            <a:extLst>
              <a:ext uri="{FF2B5EF4-FFF2-40B4-BE49-F238E27FC236}">
                <a16:creationId xmlns:a16="http://schemas.microsoft.com/office/drawing/2014/main" id="{90D1407F-EAF5-3F06-50EA-FA75337C6CCE}"/>
              </a:ext>
            </a:extLst>
          </p:cNvPr>
          <p:cNvSpPr txBox="1">
            <a:spLocks noChangeArrowheads="1"/>
          </p:cNvSpPr>
          <p:nvPr/>
        </p:nvSpPr>
        <p:spPr bwMode="auto">
          <a:xfrm>
            <a:off x="468313" y="404813"/>
            <a:ext cx="8135937" cy="2530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FF0066"/>
                </a:solidFill>
                <a:latin typeface="宋体" panose="02010600030101010101" pitchFamily="2" charset="-122"/>
              </a:rPr>
              <a:t>　　　　</a:t>
            </a:r>
            <a:r>
              <a:rPr lang="zh-CN" altLang="en-US" sz="2400">
                <a:latin typeface="Times New Roman" panose="02020603050405020304" pitchFamily="18" charset="0"/>
              </a:rPr>
              <a:t>图示为变阻器调节负载电阻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L </a:t>
            </a:r>
            <a:r>
              <a:rPr lang="zh-CN" altLang="en-US" sz="2400">
                <a:latin typeface="Times New Roman" panose="02020603050405020304" pitchFamily="18" charset="0"/>
              </a:rPr>
              <a:t>两端电压的分压电路。 </a:t>
            </a:r>
            <a:r>
              <a:rPr lang="en-US" altLang="zh-CN" sz="2400" i="1">
                <a:latin typeface="Times New Roman" panose="02020603050405020304" pitchFamily="18" charset="0"/>
              </a:rPr>
              <a:t>R</a:t>
            </a:r>
            <a:r>
              <a:rPr lang="en-US" altLang="zh-CN" sz="2400" baseline="-25000">
                <a:latin typeface="Times New Roman" panose="02020603050405020304" pitchFamily="18" charset="0"/>
              </a:rPr>
              <a:t>L</a:t>
            </a:r>
            <a:r>
              <a:rPr lang="en-US" altLang="zh-CN" sz="2400">
                <a:latin typeface="Times New Roman" panose="02020603050405020304" pitchFamily="18" charset="0"/>
              </a:rPr>
              <a:t> = 50 </a:t>
            </a:r>
            <a:r>
              <a:rPr lang="en-US" altLang="zh-CN" sz="2400">
                <a:latin typeface="Times New Roman" panose="02020603050405020304" pitchFamily="18" charset="0"/>
                <a:sym typeface="Symbol" panose="05050102010706020507" pitchFamily="18" charset="2"/>
              </a:rPr>
              <a:t></a:t>
            </a:r>
            <a:r>
              <a:rPr lang="zh-CN" altLang="en-US" sz="2400">
                <a:latin typeface="Times New Roman" panose="02020603050405020304" pitchFamily="18" charset="0"/>
                <a:sym typeface="Symbol" panose="05050102010706020507" pitchFamily="18" charset="2"/>
              </a:rPr>
              <a:t>，</a:t>
            </a:r>
            <a:r>
              <a:rPr lang="en-US" altLang="zh-CN" sz="2400" i="1">
                <a:latin typeface="Times New Roman" panose="02020603050405020304" pitchFamily="18" charset="0"/>
                <a:sym typeface="Symbol" panose="05050102010706020507" pitchFamily="18" charset="2"/>
              </a:rPr>
              <a:t>U </a:t>
            </a:r>
            <a:r>
              <a:rPr lang="en-US" altLang="zh-CN" sz="2400">
                <a:latin typeface="Times New Roman" panose="02020603050405020304" pitchFamily="18" charset="0"/>
                <a:sym typeface="Symbol" panose="05050102010706020507" pitchFamily="18" charset="2"/>
              </a:rPr>
              <a:t>= 220 V </a:t>
            </a:r>
            <a:r>
              <a:rPr lang="zh-CN" altLang="en-US" sz="2400">
                <a:latin typeface="Times New Roman" panose="02020603050405020304" pitchFamily="18" charset="0"/>
                <a:sym typeface="Symbol" panose="05050102010706020507" pitchFamily="18" charset="2"/>
              </a:rPr>
              <a:t>。中间环节是变阻器，其规格是 </a:t>
            </a:r>
            <a:r>
              <a:rPr lang="en-US" altLang="zh-CN" sz="2400">
                <a:latin typeface="Times New Roman" panose="02020603050405020304" pitchFamily="18" charset="0"/>
                <a:sym typeface="Symbol" panose="05050102010706020507" pitchFamily="18" charset="2"/>
              </a:rPr>
              <a:t>100 </a:t>
            </a:r>
            <a:r>
              <a:rPr lang="zh-CN" altLang="en-US"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3 A</a:t>
            </a:r>
            <a:r>
              <a:rPr lang="zh-CN" altLang="en-US" sz="2400">
                <a:latin typeface="Times New Roman" panose="02020603050405020304" pitchFamily="18" charset="0"/>
                <a:sym typeface="Symbol" panose="05050102010706020507" pitchFamily="18" charset="2"/>
              </a:rPr>
              <a:t>。今把它平分为四段，在图上用 </a:t>
            </a:r>
            <a:r>
              <a:rPr lang="en-US" altLang="zh-CN" sz="2400">
                <a:latin typeface="Times New Roman" panose="02020603050405020304" pitchFamily="18" charset="0"/>
                <a:sym typeface="Symbol" panose="05050102010706020507" pitchFamily="18" charset="2"/>
              </a:rPr>
              <a:t>a, b, c, d, e </a:t>
            </a:r>
            <a:r>
              <a:rPr lang="zh-CN" altLang="en-US" sz="2400">
                <a:latin typeface="Times New Roman" panose="02020603050405020304" pitchFamily="18" charset="0"/>
                <a:sym typeface="Symbol" panose="05050102010706020507" pitchFamily="18" charset="2"/>
              </a:rPr>
              <a:t>点标出。求滑动点分别在 </a:t>
            </a:r>
            <a:r>
              <a:rPr lang="en-US" altLang="zh-CN" sz="2400">
                <a:latin typeface="Times New Roman" panose="02020603050405020304" pitchFamily="18" charset="0"/>
                <a:sym typeface="Symbol" panose="05050102010706020507" pitchFamily="18" charset="2"/>
              </a:rPr>
              <a:t>a, c, d, e </a:t>
            </a:r>
            <a:r>
              <a:rPr lang="zh-CN" altLang="en-US" sz="2400">
                <a:latin typeface="Times New Roman" panose="02020603050405020304" pitchFamily="18" charset="0"/>
                <a:sym typeface="Symbol" panose="05050102010706020507" pitchFamily="18" charset="2"/>
              </a:rPr>
              <a:t>时</a:t>
            </a:r>
            <a:r>
              <a:rPr lang="en-US" altLang="zh-CN" sz="2400">
                <a:latin typeface="Times New Roman" panose="02020603050405020304" pitchFamily="18" charset="0"/>
                <a:sym typeface="Symbol" panose="05050102010706020507" pitchFamily="18" charset="2"/>
              </a:rPr>
              <a:t>，</a:t>
            </a:r>
            <a:r>
              <a:rPr lang="zh-CN" altLang="en-US" sz="2400">
                <a:latin typeface="Times New Roman" panose="02020603050405020304" pitchFamily="18" charset="0"/>
                <a:sym typeface="Symbol" panose="05050102010706020507" pitchFamily="18" charset="2"/>
              </a:rPr>
              <a:t>负载和变阻器各段所通过的</a:t>
            </a:r>
            <a:r>
              <a:rPr lang="zh-CN" altLang="en-US" sz="2400">
                <a:latin typeface="Times New Roman" panose="02020603050405020304" pitchFamily="18" charset="0"/>
              </a:rPr>
              <a:t>电流及负载电压，并就流过变</a:t>
            </a:r>
            <a:r>
              <a:rPr lang="zh-CN" altLang="en-US" sz="2400">
                <a:latin typeface="Times New Roman" panose="02020603050405020304" pitchFamily="18" charset="0"/>
                <a:sym typeface="Symbol" panose="05050102010706020507" pitchFamily="18" charset="2"/>
              </a:rPr>
              <a:t>阻</a:t>
            </a:r>
            <a:r>
              <a:rPr lang="zh-CN" altLang="en-US" sz="2400">
                <a:latin typeface="Times New Roman" panose="02020603050405020304" pitchFamily="18" charset="0"/>
              </a:rPr>
              <a:t>器的电流与其额定电流比较说明使用时的安全问题。</a:t>
            </a:r>
          </a:p>
        </p:txBody>
      </p:sp>
      <p:sp>
        <p:nvSpPr>
          <p:cNvPr id="32772" name="Text Box 3">
            <a:extLst>
              <a:ext uri="{FF2B5EF4-FFF2-40B4-BE49-F238E27FC236}">
                <a16:creationId xmlns:a16="http://schemas.microsoft.com/office/drawing/2014/main" id="{182F692F-528F-699F-0D27-72CC66715570}"/>
              </a:ext>
            </a:extLst>
          </p:cNvPr>
          <p:cNvSpPr txBox="1">
            <a:spLocks noChangeArrowheads="1"/>
          </p:cNvSpPr>
          <p:nvPr/>
        </p:nvSpPr>
        <p:spPr bwMode="auto">
          <a:xfrm>
            <a:off x="4394200" y="3284538"/>
            <a:ext cx="8048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sp>
        <p:nvSpPr>
          <p:cNvPr id="32773" name="Text Box 4">
            <a:extLst>
              <a:ext uri="{FF2B5EF4-FFF2-40B4-BE49-F238E27FC236}">
                <a16:creationId xmlns:a16="http://schemas.microsoft.com/office/drawing/2014/main" id="{9CF4BD62-97F0-020E-AB5D-6319A5293C46}"/>
              </a:ext>
            </a:extLst>
          </p:cNvPr>
          <p:cNvSpPr txBox="1">
            <a:spLocks noChangeArrowheads="1"/>
          </p:cNvSpPr>
          <p:nvPr/>
        </p:nvSpPr>
        <p:spPr bwMode="auto">
          <a:xfrm>
            <a:off x="4759325" y="3894138"/>
            <a:ext cx="1290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U</a:t>
            </a:r>
            <a:r>
              <a:rPr lang="en-US" altLang="zh-CN" sz="2400" baseline="-25000">
                <a:latin typeface="Times New Roman" panose="02020603050405020304" pitchFamily="18" charset="0"/>
              </a:rPr>
              <a:t>L </a:t>
            </a:r>
            <a:r>
              <a:rPr lang="en-US" altLang="zh-CN" sz="2400" b="0">
                <a:latin typeface="Times New Roman" panose="02020603050405020304" pitchFamily="18" charset="0"/>
              </a:rPr>
              <a:t>=</a:t>
            </a:r>
            <a:r>
              <a:rPr lang="en-US" altLang="zh-CN" sz="2400">
                <a:latin typeface="Times New Roman" panose="02020603050405020304" pitchFamily="18" charset="0"/>
              </a:rPr>
              <a:t> 0</a:t>
            </a:r>
          </a:p>
        </p:txBody>
      </p:sp>
      <p:sp>
        <p:nvSpPr>
          <p:cNvPr id="32774" name="Text Box 5">
            <a:extLst>
              <a:ext uri="{FF2B5EF4-FFF2-40B4-BE49-F238E27FC236}">
                <a16:creationId xmlns:a16="http://schemas.microsoft.com/office/drawing/2014/main" id="{1ABA6390-432B-AF0A-9237-62DFE6B07FBF}"/>
              </a:ext>
            </a:extLst>
          </p:cNvPr>
          <p:cNvSpPr txBox="1">
            <a:spLocks noChangeArrowheads="1"/>
          </p:cNvSpPr>
          <p:nvPr/>
        </p:nvSpPr>
        <p:spPr bwMode="auto">
          <a:xfrm>
            <a:off x="6049963" y="3908425"/>
            <a:ext cx="1290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L</a:t>
            </a:r>
            <a:r>
              <a:rPr lang="en-US" altLang="zh-CN" sz="2400">
                <a:latin typeface="Times New Roman" panose="02020603050405020304" pitchFamily="18" charset="0"/>
              </a:rPr>
              <a:t> </a:t>
            </a:r>
            <a:r>
              <a:rPr lang="en-US" altLang="zh-CN" sz="2400" b="0">
                <a:latin typeface="Times New Roman" panose="02020603050405020304" pitchFamily="18" charset="0"/>
              </a:rPr>
              <a:t>=</a:t>
            </a:r>
            <a:r>
              <a:rPr lang="en-US" altLang="zh-CN" sz="2400">
                <a:latin typeface="Times New Roman" panose="02020603050405020304" pitchFamily="18" charset="0"/>
              </a:rPr>
              <a:t> 0</a:t>
            </a:r>
          </a:p>
        </p:txBody>
      </p:sp>
      <p:sp>
        <p:nvSpPr>
          <p:cNvPr id="32775" name="Text Box 6">
            <a:extLst>
              <a:ext uri="{FF2B5EF4-FFF2-40B4-BE49-F238E27FC236}">
                <a16:creationId xmlns:a16="http://schemas.microsoft.com/office/drawing/2014/main" id="{06D111B8-6735-03C8-BB34-9DA496B5CECA}"/>
              </a:ext>
            </a:extLst>
          </p:cNvPr>
          <p:cNvSpPr txBox="1">
            <a:spLocks noChangeArrowheads="1"/>
          </p:cNvSpPr>
          <p:nvPr/>
        </p:nvSpPr>
        <p:spPr bwMode="auto">
          <a:xfrm>
            <a:off x="5249863" y="3303588"/>
            <a:ext cx="18859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en-US" altLang="zh-CN" sz="2400">
                <a:latin typeface="Times New Roman" panose="02020603050405020304" pitchFamily="18" charset="0"/>
              </a:rPr>
              <a:t>1</a:t>
            </a:r>
            <a:r>
              <a:rPr lang="en-US" altLang="zh-CN" sz="2400">
                <a:latin typeface="宋体" panose="02010600030101010101" pitchFamily="2" charset="-122"/>
              </a:rPr>
              <a:t>)</a:t>
            </a:r>
            <a:r>
              <a:rPr lang="zh-CN" altLang="en-US" sz="2400">
                <a:latin typeface="Times New Roman" panose="02020603050405020304" pitchFamily="18" charset="0"/>
              </a:rPr>
              <a:t>在 </a:t>
            </a:r>
            <a:r>
              <a:rPr lang="en-US" altLang="zh-CN" sz="2400">
                <a:latin typeface="Times New Roman" panose="02020603050405020304" pitchFamily="18" charset="0"/>
              </a:rPr>
              <a:t>a </a:t>
            </a:r>
            <a:r>
              <a:rPr lang="zh-CN" altLang="en-US" sz="2400">
                <a:latin typeface="Times New Roman" panose="02020603050405020304" pitchFamily="18" charset="0"/>
              </a:rPr>
              <a:t>点：</a:t>
            </a:r>
          </a:p>
        </p:txBody>
      </p:sp>
      <p:graphicFrame>
        <p:nvGraphicFramePr>
          <p:cNvPr id="32776" name="Object 8">
            <a:extLst>
              <a:ext uri="{FF2B5EF4-FFF2-40B4-BE49-F238E27FC236}">
                <a16:creationId xmlns:a16="http://schemas.microsoft.com/office/drawing/2014/main" id="{75B64D06-13E8-4549-BF09-49E2AA393605}"/>
              </a:ext>
            </a:extLst>
          </p:cNvPr>
          <p:cNvGraphicFramePr>
            <a:graphicFrameLocks noChangeAspect="1"/>
          </p:cNvGraphicFramePr>
          <p:nvPr/>
        </p:nvGraphicFramePr>
        <p:xfrm>
          <a:off x="4787900" y="4565650"/>
          <a:ext cx="3417888" cy="895350"/>
        </p:xfrm>
        <a:graphic>
          <a:graphicData uri="http://schemas.openxmlformats.org/presentationml/2006/ole">
            <mc:AlternateContent xmlns:mc="http://schemas.openxmlformats.org/markup-compatibility/2006">
              <mc:Choice xmlns:v="urn:schemas-microsoft-com:vml" Requires="v">
                <p:oleObj name="Equation" r:id="rId2" imgW="1651000" imgH="444500" progId="Equation.DSMT4">
                  <p:embed/>
                </p:oleObj>
              </mc:Choice>
              <mc:Fallback>
                <p:oleObj name="Equation" r:id="rId2" imgW="1651000" imgH="444500" progId="Equation.DSMT4">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7900" y="4565650"/>
                        <a:ext cx="3417888"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32777" name="Group 8">
            <a:extLst>
              <a:ext uri="{FF2B5EF4-FFF2-40B4-BE49-F238E27FC236}">
                <a16:creationId xmlns:a16="http://schemas.microsoft.com/office/drawing/2014/main" id="{C293BE25-713A-757F-E0E1-5597BF5D5B47}"/>
              </a:ext>
            </a:extLst>
          </p:cNvPr>
          <p:cNvGrpSpPr>
            <a:grpSpLocks/>
          </p:cNvGrpSpPr>
          <p:nvPr/>
        </p:nvGrpSpPr>
        <p:grpSpPr bwMode="auto">
          <a:xfrm>
            <a:off x="949325" y="3348038"/>
            <a:ext cx="3103563" cy="2535237"/>
            <a:chOff x="0" y="0"/>
            <a:chExt cx="1955" cy="1597"/>
          </a:xfrm>
        </p:grpSpPr>
        <p:sp>
          <p:nvSpPr>
            <p:cNvPr id="32778" name="Line 9">
              <a:extLst>
                <a:ext uri="{FF2B5EF4-FFF2-40B4-BE49-F238E27FC236}">
                  <a16:creationId xmlns:a16="http://schemas.microsoft.com/office/drawing/2014/main" id="{A6E652B5-6D71-099C-DD49-655A67B19B3A}"/>
                </a:ext>
              </a:extLst>
            </p:cNvPr>
            <p:cNvSpPr>
              <a:spLocks noChangeShapeType="1"/>
            </p:cNvSpPr>
            <p:nvPr/>
          </p:nvSpPr>
          <p:spPr bwMode="auto">
            <a:xfrm rot="-5400000">
              <a:off x="1337" y="560"/>
              <a:ext cx="0" cy="336"/>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79" name="Text Box 10">
              <a:extLst>
                <a:ext uri="{FF2B5EF4-FFF2-40B4-BE49-F238E27FC236}">
                  <a16:creationId xmlns:a16="http://schemas.microsoft.com/office/drawing/2014/main" id="{6CF85E40-D681-9FE9-CAC3-8A863FD430A3}"/>
                </a:ext>
              </a:extLst>
            </p:cNvPr>
            <p:cNvSpPr txBox="1">
              <a:spLocks noChangeArrowheads="1"/>
            </p:cNvSpPr>
            <p:nvPr/>
          </p:nvSpPr>
          <p:spPr bwMode="auto">
            <a:xfrm>
              <a:off x="1125" y="1011"/>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R</a:t>
              </a:r>
              <a:r>
                <a:rPr lang="en-US" altLang="zh-CN" sz="2400" baseline="-25000">
                  <a:solidFill>
                    <a:schemeClr val="accent2"/>
                  </a:solidFill>
                  <a:latin typeface="Times New Roman" panose="02020603050405020304" pitchFamily="18" charset="0"/>
                </a:rPr>
                <a:t>L</a:t>
              </a:r>
            </a:p>
          </p:txBody>
        </p:sp>
        <p:sp>
          <p:nvSpPr>
            <p:cNvPr id="32780" name="Text Box 11">
              <a:extLst>
                <a:ext uri="{FF2B5EF4-FFF2-40B4-BE49-F238E27FC236}">
                  <a16:creationId xmlns:a16="http://schemas.microsoft.com/office/drawing/2014/main" id="{CA2289FD-55E7-C211-79D8-128480DDFB4A}"/>
                </a:ext>
              </a:extLst>
            </p:cNvPr>
            <p:cNvSpPr txBox="1">
              <a:spLocks noChangeArrowheads="1"/>
            </p:cNvSpPr>
            <p:nvPr/>
          </p:nvSpPr>
          <p:spPr bwMode="auto">
            <a:xfrm>
              <a:off x="1557" y="1059"/>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r>
                <a:rPr lang="en-US" altLang="zh-CN" sz="2400" baseline="-25000">
                  <a:solidFill>
                    <a:schemeClr val="accent2"/>
                  </a:solidFill>
                  <a:latin typeface="Times New Roman" panose="02020603050405020304" pitchFamily="18" charset="0"/>
                </a:rPr>
                <a:t>L</a:t>
              </a:r>
            </a:p>
          </p:txBody>
        </p:sp>
        <p:sp>
          <p:nvSpPr>
            <p:cNvPr id="32781" name="Rectangle 12">
              <a:extLst>
                <a:ext uri="{FF2B5EF4-FFF2-40B4-BE49-F238E27FC236}">
                  <a16:creationId xmlns:a16="http://schemas.microsoft.com/office/drawing/2014/main" id="{BDBC8D2A-F17D-A819-B297-1B225CCC0523}"/>
                </a:ext>
              </a:extLst>
            </p:cNvPr>
            <p:cNvSpPr>
              <a:spLocks noChangeArrowheads="1"/>
            </p:cNvSpPr>
            <p:nvPr/>
          </p:nvSpPr>
          <p:spPr bwMode="auto">
            <a:xfrm>
              <a:off x="1191" y="387"/>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L</a:t>
              </a:r>
            </a:p>
          </p:txBody>
        </p:sp>
        <p:sp>
          <p:nvSpPr>
            <p:cNvPr id="32782" name="Rectangle 13">
              <a:extLst>
                <a:ext uri="{FF2B5EF4-FFF2-40B4-BE49-F238E27FC236}">
                  <a16:creationId xmlns:a16="http://schemas.microsoft.com/office/drawing/2014/main" id="{CE7EADA8-06BD-E73D-91BA-121A77ABD362}"/>
                </a:ext>
              </a:extLst>
            </p:cNvPr>
            <p:cNvSpPr>
              <a:spLocks noChangeArrowheads="1"/>
            </p:cNvSpPr>
            <p:nvPr/>
          </p:nvSpPr>
          <p:spPr bwMode="auto">
            <a:xfrm>
              <a:off x="0" y="645"/>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32783" name="Text Box 14">
              <a:extLst>
                <a:ext uri="{FF2B5EF4-FFF2-40B4-BE49-F238E27FC236}">
                  <a16:creationId xmlns:a16="http://schemas.microsoft.com/office/drawing/2014/main" id="{017F8F4D-9C5B-97F2-8AFC-C835A1B79A09}"/>
                </a:ext>
              </a:extLst>
            </p:cNvPr>
            <p:cNvSpPr txBox="1">
              <a:spLocks noChangeArrowheads="1"/>
            </p:cNvSpPr>
            <p:nvPr/>
          </p:nvSpPr>
          <p:spPr bwMode="auto">
            <a:xfrm>
              <a:off x="28"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2784" name="Text Box 15">
              <a:extLst>
                <a:ext uri="{FF2B5EF4-FFF2-40B4-BE49-F238E27FC236}">
                  <a16:creationId xmlns:a16="http://schemas.microsoft.com/office/drawing/2014/main" id="{CF222DB3-CFE1-BC10-385E-3A83B2076E84}"/>
                </a:ext>
              </a:extLst>
            </p:cNvPr>
            <p:cNvSpPr txBox="1">
              <a:spLocks noChangeArrowheads="1"/>
            </p:cNvSpPr>
            <p:nvPr/>
          </p:nvSpPr>
          <p:spPr bwMode="auto">
            <a:xfrm>
              <a:off x="23" y="130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2785" name="Oval 16">
              <a:extLst>
                <a:ext uri="{FF2B5EF4-FFF2-40B4-BE49-F238E27FC236}">
                  <a16:creationId xmlns:a16="http://schemas.microsoft.com/office/drawing/2014/main" id="{899926E4-E8A6-1387-AF47-7D6466297A0B}"/>
                </a:ext>
              </a:extLst>
            </p:cNvPr>
            <p:cNvSpPr>
              <a:spLocks noChangeArrowheads="1"/>
            </p:cNvSpPr>
            <p:nvPr/>
          </p:nvSpPr>
          <p:spPr bwMode="auto">
            <a:xfrm>
              <a:off x="65" y="1549"/>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2786" name="Oval 17">
              <a:extLst>
                <a:ext uri="{FF2B5EF4-FFF2-40B4-BE49-F238E27FC236}">
                  <a16:creationId xmlns:a16="http://schemas.microsoft.com/office/drawing/2014/main" id="{AC891091-F334-65CE-B58B-51D4BFED277D}"/>
                </a:ext>
              </a:extLst>
            </p:cNvPr>
            <p:cNvSpPr>
              <a:spLocks noChangeArrowheads="1"/>
            </p:cNvSpPr>
            <p:nvPr/>
          </p:nvSpPr>
          <p:spPr bwMode="auto">
            <a:xfrm>
              <a:off x="65" y="1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2787" name="未知">
              <a:extLst>
                <a:ext uri="{FF2B5EF4-FFF2-40B4-BE49-F238E27FC236}">
                  <a16:creationId xmlns:a16="http://schemas.microsoft.com/office/drawing/2014/main" id="{55923A2E-B86A-BEE8-A665-69A8816DE8FA}"/>
                </a:ext>
              </a:extLst>
            </p:cNvPr>
            <p:cNvSpPr>
              <a:spLocks/>
            </p:cNvSpPr>
            <p:nvPr/>
          </p:nvSpPr>
          <p:spPr bwMode="auto">
            <a:xfrm>
              <a:off x="123" y="41"/>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788" name="Rectangle 19">
              <a:extLst>
                <a:ext uri="{FF2B5EF4-FFF2-40B4-BE49-F238E27FC236}">
                  <a16:creationId xmlns:a16="http://schemas.microsoft.com/office/drawing/2014/main" id="{8488F8A3-A159-0BEA-7509-68B512283D8A}"/>
                </a:ext>
              </a:extLst>
            </p:cNvPr>
            <p:cNvSpPr>
              <a:spLocks noChangeArrowheads="1"/>
            </p:cNvSpPr>
            <p:nvPr/>
          </p:nvSpPr>
          <p:spPr bwMode="auto">
            <a:xfrm>
              <a:off x="651" y="329"/>
              <a:ext cx="192" cy="960"/>
            </a:xfrm>
            <a:prstGeom prst="rect">
              <a:avLst/>
            </a:prstGeom>
            <a:solidFill>
              <a:srgbClr val="EBFBB9"/>
            </a:solidFill>
            <a:ln w="38100">
              <a:solidFill>
                <a:srgbClr val="00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2789" name="Text Box 20">
              <a:extLst>
                <a:ext uri="{FF2B5EF4-FFF2-40B4-BE49-F238E27FC236}">
                  <a16:creationId xmlns:a16="http://schemas.microsoft.com/office/drawing/2014/main" id="{9378742C-0C4D-1BAC-81DC-00869EA189EB}"/>
                </a:ext>
              </a:extLst>
            </p:cNvPr>
            <p:cNvSpPr txBox="1">
              <a:spLocks noChangeArrowheads="1"/>
            </p:cNvSpPr>
            <p:nvPr/>
          </p:nvSpPr>
          <p:spPr bwMode="auto">
            <a:xfrm>
              <a:off x="431" y="106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32790" name="Text Box 21">
              <a:extLst>
                <a:ext uri="{FF2B5EF4-FFF2-40B4-BE49-F238E27FC236}">
                  <a16:creationId xmlns:a16="http://schemas.microsoft.com/office/drawing/2014/main" id="{51870BE2-7751-FEEB-29A5-4BBE6D6148B8}"/>
                </a:ext>
              </a:extLst>
            </p:cNvPr>
            <p:cNvSpPr txBox="1">
              <a:spLocks noChangeArrowheads="1"/>
            </p:cNvSpPr>
            <p:nvPr/>
          </p:nvSpPr>
          <p:spPr bwMode="auto">
            <a:xfrm>
              <a:off x="444" y="85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32791" name="Text Box 22">
              <a:extLst>
                <a:ext uri="{FF2B5EF4-FFF2-40B4-BE49-F238E27FC236}">
                  <a16:creationId xmlns:a16="http://schemas.microsoft.com/office/drawing/2014/main" id="{21C05DE8-2E6C-442D-D3E3-98AA3B6571D3}"/>
                </a:ext>
              </a:extLst>
            </p:cNvPr>
            <p:cNvSpPr txBox="1">
              <a:spLocks noChangeArrowheads="1"/>
            </p:cNvSpPr>
            <p:nvPr/>
          </p:nvSpPr>
          <p:spPr bwMode="auto">
            <a:xfrm>
              <a:off x="442" y="600"/>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32792" name="Text Box 23">
              <a:extLst>
                <a:ext uri="{FF2B5EF4-FFF2-40B4-BE49-F238E27FC236}">
                  <a16:creationId xmlns:a16="http://schemas.microsoft.com/office/drawing/2014/main" id="{3A0F43AF-AFB7-42BD-2D83-230EED756CE3}"/>
                </a:ext>
              </a:extLst>
            </p:cNvPr>
            <p:cNvSpPr txBox="1">
              <a:spLocks noChangeArrowheads="1"/>
            </p:cNvSpPr>
            <p:nvPr/>
          </p:nvSpPr>
          <p:spPr bwMode="auto">
            <a:xfrm>
              <a:off x="420" y="39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32793" name="Text Box 24">
              <a:extLst>
                <a:ext uri="{FF2B5EF4-FFF2-40B4-BE49-F238E27FC236}">
                  <a16:creationId xmlns:a16="http://schemas.microsoft.com/office/drawing/2014/main" id="{273119A7-EE47-7F49-D2C7-1CE82D21D7D1}"/>
                </a:ext>
              </a:extLst>
            </p:cNvPr>
            <p:cNvSpPr txBox="1">
              <a:spLocks noChangeArrowheads="1"/>
            </p:cNvSpPr>
            <p:nvPr/>
          </p:nvSpPr>
          <p:spPr bwMode="auto">
            <a:xfrm>
              <a:off x="430" y="192"/>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e</a:t>
              </a:r>
            </a:p>
          </p:txBody>
        </p:sp>
        <p:sp>
          <p:nvSpPr>
            <p:cNvPr id="32794" name="Line 25">
              <a:extLst>
                <a:ext uri="{FF2B5EF4-FFF2-40B4-BE49-F238E27FC236}">
                  <a16:creationId xmlns:a16="http://schemas.microsoft.com/office/drawing/2014/main" id="{52B55B86-FF48-1110-1E74-6FCF84DF702C}"/>
                </a:ext>
              </a:extLst>
            </p:cNvPr>
            <p:cNvSpPr>
              <a:spLocks noChangeShapeType="1"/>
            </p:cNvSpPr>
            <p:nvPr/>
          </p:nvSpPr>
          <p:spPr bwMode="auto">
            <a:xfrm>
              <a:off x="651" y="56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95" name="Line 26">
              <a:extLst>
                <a:ext uri="{FF2B5EF4-FFF2-40B4-BE49-F238E27FC236}">
                  <a16:creationId xmlns:a16="http://schemas.microsoft.com/office/drawing/2014/main" id="{CC7C03D7-40A1-E033-EAED-800D111A8B24}"/>
                </a:ext>
              </a:extLst>
            </p:cNvPr>
            <p:cNvSpPr>
              <a:spLocks noChangeShapeType="1"/>
            </p:cNvSpPr>
            <p:nvPr/>
          </p:nvSpPr>
          <p:spPr bwMode="auto">
            <a:xfrm>
              <a:off x="651" y="104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96" name="Line 27">
              <a:extLst>
                <a:ext uri="{FF2B5EF4-FFF2-40B4-BE49-F238E27FC236}">
                  <a16:creationId xmlns:a16="http://schemas.microsoft.com/office/drawing/2014/main" id="{A501FCC8-E250-459D-3A37-803F50087951}"/>
                </a:ext>
              </a:extLst>
            </p:cNvPr>
            <p:cNvSpPr>
              <a:spLocks noChangeShapeType="1"/>
            </p:cNvSpPr>
            <p:nvPr/>
          </p:nvSpPr>
          <p:spPr bwMode="auto">
            <a:xfrm>
              <a:off x="651" y="80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797" name="未知">
              <a:extLst>
                <a:ext uri="{FF2B5EF4-FFF2-40B4-BE49-F238E27FC236}">
                  <a16:creationId xmlns:a16="http://schemas.microsoft.com/office/drawing/2014/main" id="{C818BBB2-D038-7FD2-6174-3AD34C532DAA}"/>
                </a:ext>
              </a:extLst>
            </p:cNvPr>
            <p:cNvSpPr>
              <a:spLocks/>
            </p:cNvSpPr>
            <p:nvPr/>
          </p:nvSpPr>
          <p:spPr bwMode="auto">
            <a:xfrm flipV="1">
              <a:off x="123" y="1289"/>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2798" name="未知">
              <a:extLst>
                <a:ext uri="{FF2B5EF4-FFF2-40B4-BE49-F238E27FC236}">
                  <a16:creationId xmlns:a16="http://schemas.microsoft.com/office/drawing/2014/main" id="{40651F98-A630-54A2-0F86-B479AF41F59D}"/>
                </a:ext>
              </a:extLst>
            </p:cNvPr>
            <p:cNvSpPr>
              <a:spLocks/>
            </p:cNvSpPr>
            <p:nvPr/>
          </p:nvSpPr>
          <p:spPr bwMode="auto">
            <a:xfrm>
              <a:off x="747" y="809"/>
              <a:ext cx="768" cy="768"/>
            </a:xfrm>
            <a:custGeom>
              <a:avLst/>
              <a:gdLst>
                <a:gd name="T0" fmla="*/ 0 w 768"/>
                <a:gd name="T1" fmla="*/ 768 h 768"/>
                <a:gd name="T2" fmla="*/ 768 w 768"/>
                <a:gd name="T3" fmla="*/ 768 h 768"/>
                <a:gd name="T4" fmla="*/ 768 w 768"/>
                <a:gd name="T5" fmla="*/ 0 h 768"/>
                <a:gd name="T6" fmla="*/ 0 60000 65536"/>
                <a:gd name="T7" fmla="*/ 0 60000 65536"/>
                <a:gd name="T8" fmla="*/ 0 60000 65536"/>
                <a:gd name="T9" fmla="*/ 0 w 768"/>
                <a:gd name="T10" fmla="*/ 0 h 768"/>
                <a:gd name="T11" fmla="*/ 768 w 768"/>
                <a:gd name="T12" fmla="*/ 768 h 768"/>
              </a:gdLst>
              <a:ahLst/>
              <a:cxnLst>
                <a:cxn ang="T6">
                  <a:pos x="T0" y="T1"/>
                </a:cxn>
                <a:cxn ang="T7">
                  <a:pos x="T2" y="T3"/>
                </a:cxn>
                <a:cxn ang="T8">
                  <a:pos x="T4" y="T5"/>
                </a:cxn>
              </a:cxnLst>
              <a:rect l="T9" t="T10" r="T11" b="T12"/>
              <a:pathLst>
                <a:path w="768" h="768">
                  <a:moveTo>
                    <a:pt x="0" y="768"/>
                  </a:moveTo>
                  <a:lnTo>
                    <a:pt x="768" y="768"/>
                  </a:lnTo>
                  <a:lnTo>
                    <a:pt x="768"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32799" name="Rectangle 30">
              <a:extLst>
                <a:ext uri="{FF2B5EF4-FFF2-40B4-BE49-F238E27FC236}">
                  <a16:creationId xmlns:a16="http://schemas.microsoft.com/office/drawing/2014/main" id="{1BFC2FF3-470E-F08F-B3D2-5D6556991862}"/>
                </a:ext>
              </a:extLst>
            </p:cNvPr>
            <p:cNvSpPr>
              <a:spLocks noChangeArrowheads="1"/>
            </p:cNvSpPr>
            <p:nvPr/>
          </p:nvSpPr>
          <p:spPr bwMode="auto">
            <a:xfrm rot="-5400000">
              <a:off x="1371" y="1145"/>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32800" name="Group 31">
              <a:extLst>
                <a:ext uri="{FF2B5EF4-FFF2-40B4-BE49-F238E27FC236}">
                  <a16:creationId xmlns:a16="http://schemas.microsoft.com/office/drawing/2014/main" id="{9AF61DB9-E063-9789-4255-C1952A02DC8E}"/>
                </a:ext>
              </a:extLst>
            </p:cNvPr>
            <p:cNvGrpSpPr>
              <a:grpSpLocks/>
            </p:cNvGrpSpPr>
            <p:nvPr/>
          </p:nvGrpSpPr>
          <p:grpSpPr bwMode="auto">
            <a:xfrm>
              <a:off x="1630" y="771"/>
              <a:ext cx="225" cy="816"/>
              <a:chOff x="0" y="0"/>
              <a:chExt cx="225" cy="816"/>
            </a:xfrm>
          </p:grpSpPr>
          <p:sp>
            <p:nvSpPr>
              <p:cNvPr id="32804" name="Text Box 32">
                <a:extLst>
                  <a:ext uri="{FF2B5EF4-FFF2-40B4-BE49-F238E27FC236}">
                    <a16:creationId xmlns:a16="http://schemas.microsoft.com/office/drawing/2014/main" id="{A20C64FE-FEB1-5B1B-9A87-85E08D6A5CF5}"/>
                  </a:ext>
                </a:extLst>
              </p:cNvPr>
              <p:cNvSpPr txBox="1">
                <a:spLocks noChangeArrowheads="1"/>
              </p:cNvSpPr>
              <p:nvPr/>
            </p:nvSpPr>
            <p:spPr bwMode="auto">
              <a:xfrm>
                <a:off x="0"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2805" name="Text Box 33">
                <a:extLst>
                  <a:ext uri="{FF2B5EF4-FFF2-40B4-BE49-F238E27FC236}">
                    <a16:creationId xmlns:a16="http://schemas.microsoft.com/office/drawing/2014/main" id="{BBC7422D-07CD-1FE0-D64E-0B5C9E8751FC}"/>
                  </a:ext>
                </a:extLst>
              </p:cNvPr>
              <p:cNvSpPr txBox="1">
                <a:spLocks noChangeArrowheads="1"/>
              </p:cNvSpPr>
              <p:nvPr/>
            </p:nvSpPr>
            <p:spPr bwMode="auto">
              <a:xfrm>
                <a:off x="11" y="52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grpSp>
        <p:sp>
          <p:nvSpPr>
            <p:cNvPr id="32801" name="Line 34">
              <a:extLst>
                <a:ext uri="{FF2B5EF4-FFF2-40B4-BE49-F238E27FC236}">
                  <a16:creationId xmlns:a16="http://schemas.microsoft.com/office/drawing/2014/main" id="{790EE697-F075-A09E-9AC2-A91A67BDF407}"/>
                </a:ext>
              </a:extLst>
            </p:cNvPr>
            <p:cNvSpPr>
              <a:spLocks noChangeShapeType="1"/>
            </p:cNvSpPr>
            <p:nvPr/>
          </p:nvSpPr>
          <p:spPr bwMode="auto">
            <a:xfrm>
              <a:off x="857" y="1280"/>
              <a:ext cx="288" cy="0"/>
            </a:xfrm>
            <a:prstGeom prst="line">
              <a:avLst/>
            </a:prstGeom>
            <a:noFill/>
            <a:ln w="38100">
              <a:solidFill>
                <a:schemeClr val="tx2"/>
              </a:solidFill>
              <a:round/>
              <a:headEnd type="stealth" w="med" len="me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802" name="Line 35">
              <a:extLst>
                <a:ext uri="{FF2B5EF4-FFF2-40B4-BE49-F238E27FC236}">
                  <a16:creationId xmlns:a16="http://schemas.microsoft.com/office/drawing/2014/main" id="{15DD87C4-F212-85AC-7E74-2E3501F5D441}"/>
                </a:ext>
              </a:extLst>
            </p:cNvPr>
            <p:cNvSpPr>
              <a:spLocks noChangeShapeType="1"/>
            </p:cNvSpPr>
            <p:nvPr/>
          </p:nvSpPr>
          <p:spPr bwMode="auto">
            <a:xfrm>
              <a:off x="1133" y="812"/>
              <a:ext cx="38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2803" name="Line 36">
              <a:extLst>
                <a:ext uri="{FF2B5EF4-FFF2-40B4-BE49-F238E27FC236}">
                  <a16:creationId xmlns:a16="http://schemas.microsoft.com/office/drawing/2014/main" id="{0982C904-6365-1EA5-A6D3-5B8CB7BBCE38}"/>
                </a:ext>
              </a:extLst>
            </p:cNvPr>
            <p:cNvSpPr>
              <a:spLocks noChangeShapeType="1"/>
            </p:cNvSpPr>
            <p:nvPr/>
          </p:nvSpPr>
          <p:spPr bwMode="auto">
            <a:xfrm>
              <a:off x="1139" y="806"/>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Effect transition="in" filter="wipe(left)">
                                      <p:cBhvr>
                                        <p:cTn id="7" dur="500"/>
                                        <p:tgtEl>
                                          <p:spTgt spid="327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2775"/>
                                        </p:tgtEl>
                                        <p:attrNameLst>
                                          <p:attrName>style.visibility</p:attrName>
                                        </p:attrNameLst>
                                      </p:cBhvr>
                                      <p:to>
                                        <p:strVal val="visible"/>
                                      </p:to>
                                    </p:set>
                                    <p:animEffect transition="in" filter="wipe(left)">
                                      <p:cBhvr>
                                        <p:cTn id="12" dur="500"/>
                                        <p:tgtEl>
                                          <p:spTgt spid="3277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2773"/>
                                        </p:tgtEl>
                                        <p:attrNameLst>
                                          <p:attrName>style.visibility</p:attrName>
                                        </p:attrNameLst>
                                      </p:cBhvr>
                                      <p:to>
                                        <p:strVal val="visible"/>
                                      </p:to>
                                    </p:set>
                                    <p:animEffect transition="in" filter="wipe(left)">
                                      <p:cBhvr>
                                        <p:cTn id="17" dur="500"/>
                                        <p:tgtEl>
                                          <p:spTgt spid="327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2774"/>
                                        </p:tgtEl>
                                        <p:attrNameLst>
                                          <p:attrName>style.visibility</p:attrName>
                                        </p:attrNameLst>
                                      </p:cBhvr>
                                      <p:to>
                                        <p:strVal val="visible"/>
                                      </p:to>
                                    </p:set>
                                    <p:animEffect transition="in" filter="wipe(left)">
                                      <p:cBhvr>
                                        <p:cTn id="22" dur="500"/>
                                        <p:tgtEl>
                                          <p:spTgt spid="327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32776"/>
                                        </p:tgtEl>
                                        <p:attrNameLst>
                                          <p:attrName>style.visibility</p:attrName>
                                        </p:attrNameLst>
                                      </p:cBhvr>
                                      <p:to>
                                        <p:strVal val="visible"/>
                                      </p:to>
                                    </p:set>
                                    <p:animEffect transition="in" filter="wipe(left)">
                                      <p:cBhvr>
                                        <p:cTn id="27" dur="500"/>
                                        <p:tgtEl>
                                          <p:spTgt spid="327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utoUpdateAnimBg="0"/>
      <p:bldP spid="32773" grpId="0" autoUpdateAnimBg="0"/>
      <p:bldP spid="32774" grpId="0" autoUpdateAnimBg="0"/>
      <p:bldP spid="32775" grpId="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794" name="Group 2">
            <a:extLst>
              <a:ext uri="{FF2B5EF4-FFF2-40B4-BE49-F238E27FC236}">
                <a16:creationId xmlns:a16="http://schemas.microsoft.com/office/drawing/2014/main" id="{2B0FA83A-653B-0803-EB2C-8404C1814831}"/>
              </a:ext>
            </a:extLst>
          </p:cNvPr>
          <p:cNvGrpSpPr>
            <a:grpSpLocks/>
          </p:cNvGrpSpPr>
          <p:nvPr/>
        </p:nvGrpSpPr>
        <p:grpSpPr bwMode="auto">
          <a:xfrm>
            <a:off x="533400" y="1090613"/>
            <a:ext cx="3074988" cy="2535237"/>
            <a:chOff x="0" y="0"/>
            <a:chExt cx="1937" cy="1597"/>
          </a:xfrm>
        </p:grpSpPr>
        <p:sp>
          <p:nvSpPr>
            <p:cNvPr id="33803" name="Line 3">
              <a:extLst>
                <a:ext uri="{FF2B5EF4-FFF2-40B4-BE49-F238E27FC236}">
                  <a16:creationId xmlns:a16="http://schemas.microsoft.com/office/drawing/2014/main" id="{6A08422D-8979-F15E-19D3-821AB6E108F6}"/>
                </a:ext>
              </a:extLst>
            </p:cNvPr>
            <p:cNvSpPr>
              <a:spLocks noChangeShapeType="1"/>
            </p:cNvSpPr>
            <p:nvPr/>
          </p:nvSpPr>
          <p:spPr bwMode="auto">
            <a:xfrm rot="-5400000">
              <a:off x="1262" y="560"/>
              <a:ext cx="0" cy="336"/>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04" name="Text Box 4">
              <a:extLst>
                <a:ext uri="{FF2B5EF4-FFF2-40B4-BE49-F238E27FC236}">
                  <a16:creationId xmlns:a16="http://schemas.microsoft.com/office/drawing/2014/main" id="{73B4E355-88D8-58F2-FE4A-4F79AA0E3EE1}"/>
                </a:ext>
              </a:extLst>
            </p:cNvPr>
            <p:cNvSpPr txBox="1">
              <a:spLocks noChangeArrowheads="1"/>
            </p:cNvSpPr>
            <p:nvPr/>
          </p:nvSpPr>
          <p:spPr bwMode="auto">
            <a:xfrm>
              <a:off x="1539" y="1032"/>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R</a:t>
              </a:r>
              <a:r>
                <a:rPr lang="en-US" altLang="zh-CN" sz="2400" baseline="-25000">
                  <a:solidFill>
                    <a:schemeClr val="accent2"/>
                  </a:solidFill>
                  <a:latin typeface="Times New Roman" panose="02020603050405020304" pitchFamily="18" charset="0"/>
                </a:rPr>
                <a:t>L</a:t>
              </a:r>
            </a:p>
          </p:txBody>
        </p:sp>
        <p:sp>
          <p:nvSpPr>
            <p:cNvPr id="33805" name="Text Box 5">
              <a:extLst>
                <a:ext uri="{FF2B5EF4-FFF2-40B4-BE49-F238E27FC236}">
                  <a16:creationId xmlns:a16="http://schemas.microsoft.com/office/drawing/2014/main" id="{003200A6-D344-4086-491E-A32429ECE504}"/>
                </a:ext>
              </a:extLst>
            </p:cNvPr>
            <p:cNvSpPr txBox="1">
              <a:spLocks noChangeArrowheads="1"/>
            </p:cNvSpPr>
            <p:nvPr/>
          </p:nvSpPr>
          <p:spPr bwMode="auto">
            <a:xfrm>
              <a:off x="949" y="1020"/>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r>
                <a:rPr lang="en-US" altLang="zh-CN" sz="2400" baseline="-25000">
                  <a:solidFill>
                    <a:schemeClr val="accent2"/>
                  </a:solidFill>
                  <a:latin typeface="Times New Roman" panose="02020603050405020304" pitchFamily="18" charset="0"/>
                </a:rPr>
                <a:t>L</a:t>
              </a:r>
            </a:p>
          </p:txBody>
        </p:sp>
        <p:sp>
          <p:nvSpPr>
            <p:cNvPr id="33806" name="Rectangle 6">
              <a:extLst>
                <a:ext uri="{FF2B5EF4-FFF2-40B4-BE49-F238E27FC236}">
                  <a16:creationId xmlns:a16="http://schemas.microsoft.com/office/drawing/2014/main" id="{0EC2707E-8728-110C-EB00-5470BB69DFE2}"/>
                </a:ext>
              </a:extLst>
            </p:cNvPr>
            <p:cNvSpPr>
              <a:spLocks noChangeArrowheads="1"/>
            </p:cNvSpPr>
            <p:nvPr/>
          </p:nvSpPr>
          <p:spPr bwMode="auto">
            <a:xfrm>
              <a:off x="1121" y="381"/>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L</a:t>
              </a:r>
            </a:p>
          </p:txBody>
        </p:sp>
        <p:sp>
          <p:nvSpPr>
            <p:cNvPr id="33807" name="Rectangle 7">
              <a:extLst>
                <a:ext uri="{FF2B5EF4-FFF2-40B4-BE49-F238E27FC236}">
                  <a16:creationId xmlns:a16="http://schemas.microsoft.com/office/drawing/2014/main" id="{4ABB3C7F-D827-7A92-E84A-DE01F3536F27}"/>
                </a:ext>
              </a:extLst>
            </p:cNvPr>
            <p:cNvSpPr>
              <a:spLocks noChangeArrowheads="1"/>
            </p:cNvSpPr>
            <p:nvPr/>
          </p:nvSpPr>
          <p:spPr bwMode="auto">
            <a:xfrm>
              <a:off x="0" y="645"/>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33808" name="Text Box 8">
              <a:extLst>
                <a:ext uri="{FF2B5EF4-FFF2-40B4-BE49-F238E27FC236}">
                  <a16:creationId xmlns:a16="http://schemas.microsoft.com/office/drawing/2014/main" id="{C7436490-6BC8-6D2E-2F07-A01675C32A53}"/>
                </a:ext>
              </a:extLst>
            </p:cNvPr>
            <p:cNvSpPr txBox="1">
              <a:spLocks noChangeArrowheads="1"/>
            </p:cNvSpPr>
            <p:nvPr/>
          </p:nvSpPr>
          <p:spPr bwMode="auto">
            <a:xfrm>
              <a:off x="28"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3809" name="Text Box 9">
              <a:extLst>
                <a:ext uri="{FF2B5EF4-FFF2-40B4-BE49-F238E27FC236}">
                  <a16:creationId xmlns:a16="http://schemas.microsoft.com/office/drawing/2014/main" id="{D4CE05FC-B546-19AE-9A45-CEB390C3F65E}"/>
                </a:ext>
              </a:extLst>
            </p:cNvPr>
            <p:cNvSpPr txBox="1">
              <a:spLocks noChangeArrowheads="1"/>
            </p:cNvSpPr>
            <p:nvPr/>
          </p:nvSpPr>
          <p:spPr bwMode="auto">
            <a:xfrm>
              <a:off x="23" y="130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3810" name="Oval 10">
              <a:extLst>
                <a:ext uri="{FF2B5EF4-FFF2-40B4-BE49-F238E27FC236}">
                  <a16:creationId xmlns:a16="http://schemas.microsoft.com/office/drawing/2014/main" id="{77DCFB63-2C3D-33CE-C38E-661FBDEAC320}"/>
                </a:ext>
              </a:extLst>
            </p:cNvPr>
            <p:cNvSpPr>
              <a:spLocks noChangeArrowheads="1"/>
            </p:cNvSpPr>
            <p:nvPr/>
          </p:nvSpPr>
          <p:spPr bwMode="auto">
            <a:xfrm>
              <a:off x="65" y="1549"/>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3811" name="Oval 11">
              <a:extLst>
                <a:ext uri="{FF2B5EF4-FFF2-40B4-BE49-F238E27FC236}">
                  <a16:creationId xmlns:a16="http://schemas.microsoft.com/office/drawing/2014/main" id="{2F3C3255-79AF-354E-F13E-2CAF15122D9C}"/>
                </a:ext>
              </a:extLst>
            </p:cNvPr>
            <p:cNvSpPr>
              <a:spLocks noChangeArrowheads="1"/>
            </p:cNvSpPr>
            <p:nvPr/>
          </p:nvSpPr>
          <p:spPr bwMode="auto">
            <a:xfrm>
              <a:off x="65" y="1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3812" name="未知">
              <a:extLst>
                <a:ext uri="{FF2B5EF4-FFF2-40B4-BE49-F238E27FC236}">
                  <a16:creationId xmlns:a16="http://schemas.microsoft.com/office/drawing/2014/main" id="{CA0AC7DD-0F57-4D29-AD3E-D4E7637DDD79}"/>
                </a:ext>
              </a:extLst>
            </p:cNvPr>
            <p:cNvSpPr>
              <a:spLocks/>
            </p:cNvSpPr>
            <p:nvPr/>
          </p:nvSpPr>
          <p:spPr bwMode="auto">
            <a:xfrm>
              <a:off x="123" y="41"/>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3813" name="Rectangle 13">
              <a:extLst>
                <a:ext uri="{FF2B5EF4-FFF2-40B4-BE49-F238E27FC236}">
                  <a16:creationId xmlns:a16="http://schemas.microsoft.com/office/drawing/2014/main" id="{E9448DE8-4AFA-1DFF-A168-CA28D7513791}"/>
                </a:ext>
              </a:extLst>
            </p:cNvPr>
            <p:cNvSpPr>
              <a:spLocks noChangeArrowheads="1"/>
            </p:cNvSpPr>
            <p:nvPr/>
          </p:nvSpPr>
          <p:spPr bwMode="auto">
            <a:xfrm>
              <a:off x="651" y="329"/>
              <a:ext cx="192" cy="960"/>
            </a:xfrm>
            <a:prstGeom prst="rect">
              <a:avLst/>
            </a:prstGeom>
            <a:solidFill>
              <a:srgbClr val="EBFBB9"/>
            </a:solidFill>
            <a:ln w="38100">
              <a:solidFill>
                <a:srgbClr val="00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3814" name="Text Box 14">
              <a:extLst>
                <a:ext uri="{FF2B5EF4-FFF2-40B4-BE49-F238E27FC236}">
                  <a16:creationId xmlns:a16="http://schemas.microsoft.com/office/drawing/2014/main" id="{7F0EBA22-0C2E-3C95-E2DB-AF1AC040EC45}"/>
                </a:ext>
              </a:extLst>
            </p:cNvPr>
            <p:cNvSpPr txBox="1">
              <a:spLocks noChangeArrowheads="1"/>
            </p:cNvSpPr>
            <p:nvPr/>
          </p:nvSpPr>
          <p:spPr bwMode="auto">
            <a:xfrm>
              <a:off x="431" y="106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33815" name="Text Box 15">
              <a:extLst>
                <a:ext uri="{FF2B5EF4-FFF2-40B4-BE49-F238E27FC236}">
                  <a16:creationId xmlns:a16="http://schemas.microsoft.com/office/drawing/2014/main" id="{A794F06E-4C5C-83FF-B278-3B52272D65AB}"/>
                </a:ext>
              </a:extLst>
            </p:cNvPr>
            <p:cNvSpPr txBox="1">
              <a:spLocks noChangeArrowheads="1"/>
            </p:cNvSpPr>
            <p:nvPr/>
          </p:nvSpPr>
          <p:spPr bwMode="auto">
            <a:xfrm>
              <a:off x="444" y="85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33816" name="Text Box 16">
              <a:extLst>
                <a:ext uri="{FF2B5EF4-FFF2-40B4-BE49-F238E27FC236}">
                  <a16:creationId xmlns:a16="http://schemas.microsoft.com/office/drawing/2014/main" id="{23E8B260-6549-B919-FEB2-049E0D35DD70}"/>
                </a:ext>
              </a:extLst>
            </p:cNvPr>
            <p:cNvSpPr txBox="1">
              <a:spLocks noChangeArrowheads="1"/>
            </p:cNvSpPr>
            <p:nvPr/>
          </p:nvSpPr>
          <p:spPr bwMode="auto">
            <a:xfrm>
              <a:off x="442" y="600"/>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33817" name="Text Box 17">
              <a:extLst>
                <a:ext uri="{FF2B5EF4-FFF2-40B4-BE49-F238E27FC236}">
                  <a16:creationId xmlns:a16="http://schemas.microsoft.com/office/drawing/2014/main" id="{3F5D77DB-6AAD-BE83-1389-C9533D45B502}"/>
                </a:ext>
              </a:extLst>
            </p:cNvPr>
            <p:cNvSpPr txBox="1">
              <a:spLocks noChangeArrowheads="1"/>
            </p:cNvSpPr>
            <p:nvPr/>
          </p:nvSpPr>
          <p:spPr bwMode="auto">
            <a:xfrm>
              <a:off x="420" y="396"/>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33818" name="Text Box 18">
              <a:extLst>
                <a:ext uri="{FF2B5EF4-FFF2-40B4-BE49-F238E27FC236}">
                  <a16:creationId xmlns:a16="http://schemas.microsoft.com/office/drawing/2014/main" id="{919F0B38-87CA-1F7D-79D5-BB233FF08145}"/>
                </a:ext>
              </a:extLst>
            </p:cNvPr>
            <p:cNvSpPr txBox="1">
              <a:spLocks noChangeArrowheads="1"/>
            </p:cNvSpPr>
            <p:nvPr/>
          </p:nvSpPr>
          <p:spPr bwMode="auto">
            <a:xfrm>
              <a:off x="430" y="192"/>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e</a:t>
              </a:r>
            </a:p>
          </p:txBody>
        </p:sp>
        <p:sp>
          <p:nvSpPr>
            <p:cNvPr id="33819" name="Line 19">
              <a:extLst>
                <a:ext uri="{FF2B5EF4-FFF2-40B4-BE49-F238E27FC236}">
                  <a16:creationId xmlns:a16="http://schemas.microsoft.com/office/drawing/2014/main" id="{2A3C2A2B-E6E5-A1FA-8C15-EFDA696265C7}"/>
                </a:ext>
              </a:extLst>
            </p:cNvPr>
            <p:cNvSpPr>
              <a:spLocks noChangeShapeType="1"/>
            </p:cNvSpPr>
            <p:nvPr/>
          </p:nvSpPr>
          <p:spPr bwMode="auto">
            <a:xfrm>
              <a:off x="651" y="56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3820" name="Line 20">
              <a:extLst>
                <a:ext uri="{FF2B5EF4-FFF2-40B4-BE49-F238E27FC236}">
                  <a16:creationId xmlns:a16="http://schemas.microsoft.com/office/drawing/2014/main" id="{0BADCF9D-F8CA-83EA-4987-13E28796638B}"/>
                </a:ext>
              </a:extLst>
            </p:cNvPr>
            <p:cNvSpPr>
              <a:spLocks noChangeShapeType="1"/>
            </p:cNvSpPr>
            <p:nvPr/>
          </p:nvSpPr>
          <p:spPr bwMode="auto">
            <a:xfrm>
              <a:off x="651" y="104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21">
              <a:extLst>
                <a:ext uri="{FF2B5EF4-FFF2-40B4-BE49-F238E27FC236}">
                  <a16:creationId xmlns:a16="http://schemas.microsoft.com/office/drawing/2014/main" id="{B652874F-1DB7-EE38-0B9E-F8F3266D2C6C}"/>
                </a:ext>
              </a:extLst>
            </p:cNvPr>
            <p:cNvSpPr>
              <a:spLocks noChangeShapeType="1"/>
            </p:cNvSpPr>
            <p:nvPr/>
          </p:nvSpPr>
          <p:spPr bwMode="auto">
            <a:xfrm>
              <a:off x="651" y="809"/>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未知">
              <a:extLst>
                <a:ext uri="{FF2B5EF4-FFF2-40B4-BE49-F238E27FC236}">
                  <a16:creationId xmlns:a16="http://schemas.microsoft.com/office/drawing/2014/main" id="{ACF5974B-AFAF-50E0-FD44-E765E2336070}"/>
                </a:ext>
              </a:extLst>
            </p:cNvPr>
            <p:cNvSpPr>
              <a:spLocks/>
            </p:cNvSpPr>
            <p:nvPr/>
          </p:nvSpPr>
          <p:spPr bwMode="auto">
            <a:xfrm flipV="1">
              <a:off x="123" y="1289"/>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4" name="未知">
              <a:extLst>
                <a:ext uri="{FF2B5EF4-FFF2-40B4-BE49-F238E27FC236}">
                  <a16:creationId xmlns:a16="http://schemas.microsoft.com/office/drawing/2014/main" id="{839E7ED4-DFF3-AC81-0346-6A79DE84F02E}"/>
                </a:ext>
              </a:extLst>
            </p:cNvPr>
            <p:cNvSpPr>
              <a:spLocks/>
            </p:cNvSpPr>
            <p:nvPr/>
          </p:nvSpPr>
          <p:spPr bwMode="auto">
            <a:xfrm>
              <a:off x="747" y="809"/>
              <a:ext cx="768" cy="768"/>
            </a:xfrm>
            <a:custGeom>
              <a:avLst/>
              <a:gdLst>
                <a:gd name="T0" fmla="*/ 0 w 768"/>
                <a:gd name="T1" fmla="*/ 768 h 768"/>
                <a:gd name="T2" fmla="*/ 768 w 768"/>
                <a:gd name="T3" fmla="*/ 768 h 768"/>
                <a:gd name="T4" fmla="*/ 768 w 768"/>
                <a:gd name="T5" fmla="*/ 0 h 768"/>
                <a:gd name="T6" fmla="*/ 0 60000 65536"/>
                <a:gd name="T7" fmla="*/ 0 60000 65536"/>
                <a:gd name="T8" fmla="*/ 0 60000 65536"/>
                <a:gd name="T9" fmla="*/ 0 w 768"/>
                <a:gd name="T10" fmla="*/ 0 h 768"/>
                <a:gd name="T11" fmla="*/ 768 w 768"/>
                <a:gd name="T12" fmla="*/ 768 h 768"/>
              </a:gdLst>
              <a:ahLst/>
              <a:cxnLst>
                <a:cxn ang="T6">
                  <a:pos x="T0" y="T1"/>
                </a:cxn>
                <a:cxn ang="T7">
                  <a:pos x="T2" y="T3"/>
                </a:cxn>
                <a:cxn ang="T8">
                  <a:pos x="T4" y="T5"/>
                </a:cxn>
              </a:cxnLst>
              <a:rect l="T9" t="T10" r="T11" b="T12"/>
              <a:pathLst>
                <a:path w="768" h="768">
                  <a:moveTo>
                    <a:pt x="0" y="768"/>
                  </a:moveTo>
                  <a:lnTo>
                    <a:pt x="768" y="768"/>
                  </a:lnTo>
                  <a:lnTo>
                    <a:pt x="768"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5" name="Line 24">
              <a:extLst>
                <a:ext uri="{FF2B5EF4-FFF2-40B4-BE49-F238E27FC236}">
                  <a16:creationId xmlns:a16="http://schemas.microsoft.com/office/drawing/2014/main" id="{1323B090-99C2-7552-76F8-C55C459CAE2B}"/>
                </a:ext>
              </a:extLst>
            </p:cNvPr>
            <p:cNvSpPr>
              <a:spLocks noChangeShapeType="1"/>
            </p:cNvSpPr>
            <p:nvPr/>
          </p:nvSpPr>
          <p:spPr bwMode="auto">
            <a:xfrm rot="5400000" flipH="1">
              <a:off x="1185" y="473"/>
              <a:ext cx="0" cy="672"/>
            </a:xfrm>
            <a:prstGeom prst="line">
              <a:avLst/>
            </a:prstGeom>
            <a:noFill/>
            <a:ln w="38100">
              <a:solidFill>
                <a:schemeClr val="tx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33825" name="Rectangle 25">
              <a:extLst>
                <a:ext uri="{FF2B5EF4-FFF2-40B4-BE49-F238E27FC236}">
                  <a16:creationId xmlns:a16="http://schemas.microsoft.com/office/drawing/2014/main" id="{F9C8376F-7E72-30C6-07E5-E09B9F38D1C3}"/>
                </a:ext>
              </a:extLst>
            </p:cNvPr>
            <p:cNvSpPr>
              <a:spLocks noChangeArrowheads="1"/>
            </p:cNvSpPr>
            <p:nvPr/>
          </p:nvSpPr>
          <p:spPr bwMode="auto">
            <a:xfrm rot="-5400000">
              <a:off x="1371" y="1145"/>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3826" name="Text Box 26">
              <a:extLst>
                <a:ext uri="{FF2B5EF4-FFF2-40B4-BE49-F238E27FC236}">
                  <a16:creationId xmlns:a16="http://schemas.microsoft.com/office/drawing/2014/main" id="{FA02D8F4-7ACC-0E40-61FF-2FDC43F886A0}"/>
                </a:ext>
              </a:extLst>
            </p:cNvPr>
            <p:cNvSpPr txBox="1">
              <a:spLocks noChangeArrowheads="1"/>
            </p:cNvSpPr>
            <p:nvPr/>
          </p:nvSpPr>
          <p:spPr bwMode="auto">
            <a:xfrm>
              <a:off x="996" y="78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3827" name="Text Box 27">
              <a:extLst>
                <a:ext uri="{FF2B5EF4-FFF2-40B4-BE49-F238E27FC236}">
                  <a16:creationId xmlns:a16="http://schemas.microsoft.com/office/drawing/2014/main" id="{0319B07D-C3F4-E217-E199-B7622D38C864}"/>
                </a:ext>
              </a:extLst>
            </p:cNvPr>
            <p:cNvSpPr txBox="1">
              <a:spLocks noChangeArrowheads="1"/>
            </p:cNvSpPr>
            <p:nvPr/>
          </p:nvSpPr>
          <p:spPr bwMode="auto">
            <a:xfrm>
              <a:off x="1007" y="130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grpSp>
      <p:sp>
        <p:nvSpPr>
          <p:cNvPr id="33795" name="Text Box 28">
            <a:extLst>
              <a:ext uri="{FF2B5EF4-FFF2-40B4-BE49-F238E27FC236}">
                <a16:creationId xmlns:a16="http://schemas.microsoft.com/office/drawing/2014/main" id="{7C7D7189-F3AC-F70E-FDE7-7D072C81DBEB}"/>
              </a:ext>
            </a:extLst>
          </p:cNvPr>
          <p:cNvSpPr txBox="1">
            <a:spLocks noChangeArrowheads="1"/>
          </p:cNvSpPr>
          <p:nvPr/>
        </p:nvSpPr>
        <p:spPr bwMode="auto">
          <a:xfrm>
            <a:off x="3933825" y="381000"/>
            <a:ext cx="804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sp>
        <p:nvSpPr>
          <p:cNvPr id="33821" name="Text Box 29">
            <a:extLst>
              <a:ext uri="{FF2B5EF4-FFF2-40B4-BE49-F238E27FC236}">
                <a16:creationId xmlns:a16="http://schemas.microsoft.com/office/drawing/2014/main" id="{3269312E-9654-856D-BFC3-2287CB81D60E}"/>
              </a:ext>
            </a:extLst>
          </p:cNvPr>
          <p:cNvSpPr txBox="1">
            <a:spLocks noChangeArrowheads="1"/>
          </p:cNvSpPr>
          <p:nvPr/>
        </p:nvSpPr>
        <p:spPr bwMode="auto">
          <a:xfrm>
            <a:off x="4754563" y="382588"/>
            <a:ext cx="1866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en-US" altLang="zh-CN" sz="2400">
                <a:latin typeface="Times New Roman" panose="02020603050405020304" pitchFamily="18" charset="0"/>
              </a:rPr>
              <a:t>2</a:t>
            </a:r>
            <a:r>
              <a:rPr lang="en-US" altLang="zh-CN" sz="2400">
                <a:latin typeface="宋体" panose="02010600030101010101" pitchFamily="2" charset="-122"/>
              </a:rPr>
              <a:t>)</a:t>
            </a:r>
            <a:r>
              <a:rPr lang="zh-CN" altLang="en-US" sz="2400">
                <a:latin typeface="Times New Roman" panose="02020603050405020304" pitchFamily="18" charset="0"/>
              </a:rPr>
              <a:t>在 </a:t>
            </a:r>
            <a:r>
              <a:rPr lang="en-US" altLang="zh-CN" sz="2400">
                <a:latin typeface="Times New Roman" panose="02020603050405020304" pitchFamily="18" charset="0"/>
              </a:rPr>
              <a:t>c </a:t>
            </a:r>
            <a:r>
              <a:rPr lang="zh-CN" altLang="en-US" sz="2400">
                <a:latin typeface="Times New Roman" panose="02020603050405020304" pitchFamily="18" charset="0"/>
              </a:rPr>
              <a:t>点：</a:t>
            </a:r>
          </a:p>
        </p:txBody>
      </p:sp>
      <p:graphicFrame>
        <p:nvGraphicFramePr>
          <p:cNvPr id="33822" name="Object 30">
            <a:extLst>
              <a:ext uri="{FF2B5EF4-FFF2-40B4-BE49-F238E27FC236}">
                <a16:creationId xmlns:a16="http://schemas.microsoft.com/office/drawing/2014/main" id="{3F06BDF3-8F32-E864-3348-44A7FB803B4A}"/>
              </a:ext>
            </a:extLst>
          </p:cNvPr>
          <p:cNvGraphicFramePr>
            <a:graphicFrameLocks noChangeAspect="1"/>
          </p:cNvGraphicFramePr>
          <p:nvPr/>
        </p:nvGraphicFramePr>
        <p:xfrm>
          <a:off x="3810000" y="1814513"/>
          <a:ext cx="4578350" cy="1319212"/>
        </p:xfrm>
        <a:graphic>
          <a:graphicData uri="http://schemas.openxmlformats.org/presentationml/2006/ole">
            <mc:AlternateContent xmlns:mc="http://schemas.openxmlformats.org/markup-compatibility/2006">
              <mc:Choice xmlns:v="urn:schemas-microsoft-com:vml" Requires="v">
                <p:oleObj name="Equation" r:id="rId3" imgW="2413000" imgH="635000" progId="Equation.DSMT4">
                  <p:embed/>
                </p:oleObj>
              </mc:Choice>
              <mc:Fallback>
                <p:oleObj name="Equation" r:id="rId3" imgW="2413000" imgH="635000" progId="Equation.DSMT4">
                  <p:embed/>
                  <p:pic>
                    <p:nvPicPr>
                      <p:cNvPr id="0" name="Object 3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10000" y="1814513"/>
                        <a:ext cx="4578350" cy="1319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3823" name="Object 31">
            <a:extLst>
              <a:ext uri="{FF2B5EF4-FFF2-40B4-BE49-F238E27FC236}">
                <a16:creationId xmlns:a16="http://schemas.microsoft.com/office/drawing/2014/main" id="{53244741-00B1-9A08-06FF-CA26801A8E9C}"/>
              </a:ext>
            </a:extLst>
          </p:cNvPr>
          <p:cNvGraphicFramePr>
            <a:graphicFrameLocks noChangeAspect="1"/>
          </p:cNvGraphicFramePr>
          <p:nvPr/>
        </p:nvGraphicFramePr>
        <p:xfrm>
          <a:off x="3856038" y="3133725"/>
          <a:ext cx="3549650" cy="868363"/>
        </p:xfrm>
        <a:graphic>
          <a:graphicData uri="http://schemas.openxmlformats.org/presentationml/2006/ole">
            <mc:AlternateContent xmlns:mc="http://schemas.openxmlformats.org/markup-compatibility/2006">
              <mc:Choice xmlns:v="urn:schemas-microsoft-com:vml" Requires="v">
                <p:oleObj r:id="rId5" imgW="1662978" imgH="406224" progId="">
                  <p:embed/>
                </p:oleObj>
              </mc:Choice>
              <mc:Fallback>
                <p:oleObj r:id="rId5" imgW="1662978" imgH="406224" progId="">
                  <p:embed/>
                  <p:pic>
                    <p:nvPicPr>
                      <p:cNvPr id="0" name="Object 3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6038" y="3133725"/>
                        <a:ext cx="3549650" cy="8683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824" name="Text Box 33">
            <a:extLst>
              <a:ext uri="{FF2B5EF4-FFF2-40B4-BE49-F238E27FC236}">
                <a16:creationId xmlns:a16="http://schemas.microsoft.com/office/drawing/2014/main" id="{5C51064D-80F7-B84F-433F-77AB0B64E095}"/>
              </a:ext>
            </a:extLst>
          </p:cNvPr>
          <p:cNvSpPr txBox="1">
            <a:spLocks noChangeArrowheads="1"/>
          </p:cNvSpPr>
          <p:nvPr/>
        </p:nvSpPr>
        <p:spPr bwMode="auto">
          <a:xfrm>
            <a:off x="3408363" y="869950"/>
            <a:ext cx="4979987"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       等效电阻 </a:t>
            </a:r>
            <a:r>
              <a:rPr lang="en-US" altLang="zh-CN" sz="2400" i="1">
                <a:solidFill>
                  <a:srgbClr val="6600FF"/>
                </a:solidFill>
                <a:latin typeface="Times New Roman" panose="02020603050405020304" pitchFamily="18" charset="0"/>
              </a:rPr>
              <a:t>R</a:t>
            </a:r>
            <a:r>
              <a:rPr lang="en-US" altLang="zh-CN" sz="2400">
                <a:solidFill>
                  <a:srgbClr val="6600FF"/>
                </a:solidFill>
                <a:latin typeface="Times New Roman" panose="02020603050405020304" pitchFamily="18" charset="0"/>
                <a:sym typeface="Symbol" panose="05050102010706020507" pitchFamily="18" charset="2"/>
              </a:rPr>
              <a:t> </a:t>
            </a:r>
            <a:r>
              <a:rPr lang="zh-CN" altLang="en-US" sz="2400">
                <a:solidFill>
                  <a:srgbClr val="6600FF"/>
                </a:solidFill>
                <a:latin typeface="Times New Roman" panose="02020603050405020304" pitchFamily="18" charset="0"/>
              </a:rPr>
              <a:t>为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rPr>
              <a:t>ca</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与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rPr>
              <a:t>L</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并联，</a:t>
            </a:r>
          </a:p>
          <a:p>
            <a:pPr eaLnBrk="1" hangingPunct="1">
              <a:spcBef>
                <a:spcPct val="0"/>
              </a:spcBef>
              <a:buFontTx/>
              <a:buNone/>
            </a:pPr>
            <a:r>
              <a:rPr lang="zh-CN" altLang="en-US" sz="2400">
                <a:solidFill>
                  <a:srgbClr val="6600FF"/>
                </a:solidFill>
                <a:latin typeface="Times New Roman" panose="02020603050405020304" pitchFamily="18" charset="0"/>
              </a:rPr>
              <a:t>再与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rPr>
              <a:t>ec </a:t>
            </a:r>
            <a:r>
              <a:rPr lang="zh-CN" altLang="en-US" sz="2400">
                <a:solidFill>
                  <a:srgbClr val="6600FF"/>
                </a:solidFill>
                <a:latin typeface="Times New Roman" panose="02020603050405020304" pitchFamily="18" charset="0"/>
              </a:rPr>
              <a:t>串联，即</a:t>
            </a:r>
          </a:p>
        </p:txBody>
      </p:sp>
      <p:graphicFrame>
        <p:nvGraphicFramePr>
          <p:cNvPr id="33828" name="Object 36">
            <a:extLst>
              <a:ext uri="{FF2B5EF4-FFF2-40B4-BE49-F238E27FC236}">
                <a16:creationId xmlns:a16="http://schemas.microsoft.com/office/drawing/2014/main" id="{DF30329A-8452-8EB0-0148-EC1566453CB0}"/>
              </a:ext>
            </a:extLst>
          </p:cNvPr>
          <p:cNvGraphicFramePr>
            <a:graphicFrameLocks noChangeAspect="1"/>
          </p:cNvGraphicFramePr>
          <p:nvPr/>
        </p:nvGraphicFramePr>
        <p:xfrm>
          <a:off x="2547938" y="3951288"/>
          <a:ext cx="3644900" cy="774700"/>
        </p:xfrm>
        <a:graphic>
          <a:graphicData uri="http://schemas.openxmlformats.org/presentationml/2006/ole">
            <mc:AlternateContent xmlns:mc="http://schemas.openxmlformats.org/markup-compatibility/2006">
              <mc:Choice xmlns:v="urn:schemas-microsoft-com:vml" Requires="v">
                <p:oleObj r:id="rId7" imgW="3643319" imgH="774364" progId="Equation.3">
                  <p:embed/>
                </p:oleObj>
              </mc:Choice>
              <mc:Fallback>
                <p:oleObj r:id="rId7" imgW="3643319" imgH="774364" progId="Equation.3">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7938" y="3951288"/>
                        <a:ext cx="36449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3829" name="Text Box 40">
            <a:extLst>
              <a:ext uri="{FF2B5EF4-FFF2-40B4-BE49-F238E27FC236}">
                <a16:creationId xmlns:a16="http://schemas.microsoft.com/office/drawing/2014/main" id="{D792A9DD-97AC-EA25-4651-8D8BC331CA6F}"/>
              </a:ext>
            </a:extLst>
          </p:cNvPr>
          <p:cNvSpPr txBox="1">
            <a:spLocks noChangeArrowheads="1"/>
          </p:cNvSpPr>
          <p:nvPr/>
        </p:nvSpPr>
        <p:spPr bwMode="auto">
          <a:xfrm>
            <a:off x="395288" y="4783138"/>
            <a:ext cx="84502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a:t>
            </a:r>
            <a:r>
              <a:rPr lang="en-US" altLang="zh-CN" sz="2400" baseline="-25000">
                <a:latin typeface="Times New Roman" panose="02020603050405020304" pitchFamily="18" charset="0"/>
              </a:rPr>
              <a:t>L</a:t>
            </a:r>
            <a:r>
              <a:rPr lang="en-US" altLang="zh-CN" sz="2400">
                <a:latin typeface="Times New Roman" panose="02020603050405020304" pitchFamily="18" charset="0"/>
              </a:rPr>
              <a:t> </a:t>
            </a:r>
            <a:r>
              <a:rPr lang="en-US" altLang="zh-CN" sz="2400" b="0">
                <a:latin typeface="Times New Roman" panose="02020603050405020304" pitchFamily="18" charset="0"/>
              </a:rPr>
              <a:t>=</a:t>
            </a:r>
            <a:r>
              <a:rPr lang="en-US" altLang="zh-CN" sz="2400">
                <a:latin typeface="Times New Roman" panose="02020603050405020304" pitchFamily="18" charset="0"/>
              </a:rPr>
              <a:t> </a:t>
            </a:r>
            <a:r>
              <a:rPr lang="en-US" altLang="zh-CN" sz="2400" i="1">
                <a:latin typeface="Times New Roman" panose="02020603050405020304" pitchFamily="18" charset="0"/>
              </a:rPr>
              <a:t>R</a:t>
            </a:r>
            <a:r>
              <a:rPr lang="en-US" altLang="zh-CN" sz="2400" baseline="-25000">
                <a:latin typeface="Times New Roman" panose="02020603050405020304" pitchFamily="18" charset="0"/>
              </a:rPr>
              <a:t>L</a:t>
            </a:r>
            <a:r>
              <a:rPr lang="en-US" altLang="zh-CN" sz="2400" i="1">
                <a:latin typeface="Times New Roman" panose="02020603050405020304" pitchFamily="18" charset="0"/>
              </a:rPr>
              <a:t>I</a:t>
            </a:r>
            <a:r>
              <a:rPr lang="en-US" altLang="zh-CN" sz="2400" baseline="-25000">
                <a:latin typeface="Times New Roman" panose="02020603050405020304" pitchFamily="18" charset="0"/>
              </a:rPr>
              <a:t>L</a:t>
            </a:r>
            <a:r>
              <a:rPr lang="en-US" altLang="zh-CN" sz="2400">
                <a:latin typeface="Times New Roman" panose="02020603050405020304" pitchFamily="18" charset="0"/>
              </a:rPr>
              <a:t> </a:t>
            </a:r>
            <a:r>
              <a:rPr lang="en-US" altLang="zh-CN" sz="2400" b="0">
                <a:latin typeface="Times New Roman" panose="02020603050405020304" pitchFamily="18" charset="0"/>
              </a:rPr>
              <a:t>=</a:t>
            </a:r>
            <a:r>
              <a:rPr lang="en-US" altLang="zh-CN" sz="2400">
                <a:latin typeface="Times New Roman" panose="02020603050405020304" pitchFamily="18" charset="0"/>
              </a:rPr>
              <a:t> 50 </a:t>
            </a:r>
            <a:r>
              <a:rPr lang="en-US" altLang="zh-CN" sz="2400">
                <a:latin typeface="Times New Roman" panose="02020603050405020304" pitchFamily="18" charset="0"/>
                <a:sym typeface="Symbol" panose="05050102010706020507" pitchFamily="18" charset="2"/>
              </a:rPr>
              <a:t> 1.47 V </a:t>
            </a:r>
            <a:r>
              <a:rPr lang="en-US" altLang="zh-CN" sz="2400" b="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 73.5 V</a:t>
            </a:r>
            <a:endParaRPr lang="en-US" altLang="zh-CN" sz="2400">
              <a:latin typeface="Times New Roman" panose="02020603050405020304" pitchFamily="18" charset="0"/>
            </a:endParaRPr>
          </a:p>
        </p:txBody>
      </p:sp>
      <p:sp>
        <p:nvSpPr>
          <p:cNvPr id="33830" name="Text Box 41">
            <a:extLst>
              <a:ext uri="{FF2B5EF4-FFF2-40B4-BE49-F238E27FC236}">
                <a16:creationId xmlns:a16="http://schemas.microsoft.com/office/drawing/2014/main" id="{76C6783E-B3AF-7C7E-B9AF-B34B8BA48943}"/>
              </a:ext>
            </a:extLst>
          </p:cNvPr>
          <p:cNvSpPr txBox="1">
            <a:spLocks noChangeArrowheads="1"/>
          </p:cNvSpPr>
          <p:nvPr/>
        </p:nvSpPr>
        <p:spPr bwMode="auto">
          <a:xfrm>
            <a:off x="395288" y="5446713"/>
            <a:ext cx="8435975"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　　注意，这时滑动触点虽在变阻器的中点，但是输出电压不等于电源电压的一半，而是 </a:t>
            </a:r>
            <a:r>
              <a:rPr lang="en-US" altLang="zh-CN" sz="2400">
                <a:solidFill>
                  <a:srgbClr val="6600FF"/>
                </a:solidFill>
                <a:latin typeface="Times New Roman" panose="02020603050405020304" pitchFamily="18" charset="0"/>
              </a:rPr>
              <a:t>73.5 V</a:t>
            </a:r>
            <a:r>
              <a:rPr lang="zh-CN" altLang="en-US" sz="2400">
                <a:solidFill>
                  <a:srgbClr val="6600FF"/>
                </a:solidFill>
                <a:latin typeface="Times New Roman" panose="02020603050405020304" pitchFamily="18" charset="0"/>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3821"/>
                                        </p:tgtEl>
                                        <p:attrNameLst>
                                          <p:attrName>style.visibility</p:attrName>
                                        </p:attrNameLst>
                                      </p:cBhvr>
                                      <p:to>
                                        <p:strVal val="visible"/>
                                      </p:to>
                                    </p:set>
                                    <p:animEffect transition="in" filter="checkerboard(across)">
                                      <p:cBhvr>
                                        <p:cTn id="7" dur="500"/>
                                        <p:tgtEl>
                                          <p:spTgt spid="338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5" presetClass="entr" presetSubtype="10" fill="hold" grpId="0" nodeType="clickEffect">
                                  <p:stCondLst>
                                    <p:cond delay="0"/>
                                  </p:stCondLst>
                                  <p:childTnLst>
                                    <p:set>
                                      <p:cBhvr>
                                        <p:cTn id="11" dur="1" fill="hold">
                                          <p:stCondLst>
                                            <p:cond delay="0"/>
                                          </p:stCondLst>
                                        </p:cTn>
                                        <p:tgtEl>
                                          <p:spTgt spid="33824"/>
                                        </p:tgtEl>
                                        <p:attrNameLst>
                                          <p:attrName>style.visibility</p:attrName>
                                        </p:attrNameLst>
                                      </p:cBhvr>
                                      <p:to>
                                        <p:strVal val="visible"/>
                                      </p:to>
                                    </p:set>
                                    <p:animEffect transition="in" filter="checkerboard(across)">
                                      <p:cBhvr>
                                        <p:cTn id="12" dur="500"/>
                                        <p:tgtEl>
                                          <p:spTgt spid="3382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10" fill="hold" nodeType="clickEffect">
                                  <p:stCondLst>
                                    <p:cond delay="0"/>
                                  </p:stCondLst>
                                  <p:childTnLst>
                                    <p:set>
                                      <p:cBhvr>
                                        <p:cTn id="16" dur="1" fill="hold">
                                          <p:stCondLst>
                                            <p:cond delay="0"/>
                                          </p:stCondLst>
                                        </p:cTn>
                                        <p:tgtEl>
                                          <p:spTgt spid="33822"/>
                                        </p:tgtEl>
                                        <p:attrNameLst>
                                          <p:attrName>style.visibility</p:attrName>
                                        </p:attrNameLst>
                                      </p:cBhvr>
                                      <p:to>
                                        <p:strVal val="visible"/>
                                      </p:to>
                                    </p:set>
                                    <p:animEffect transition="in" filter="checkerboard(across)">
                                      <p:cBhvr>
                                        <p:cTn id="17" dur="500"/>
                                        <p:tgtEl>
                                          <p:spTgt spid="3382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10" fill="hold" nodeType="clickEffect">
                                  <p:stCondLst>
                                    <p:cond delay="0"/>
                                  </p:stCondLst>
                                  <p:childTnLst>
                                    <p:set>
                                      <p:cBhvr>
                                        <p:cTn id="21" dur="1" fill="hold">
                                          <p:stCondLst>
                                            <p:cond delay="0"/>
                                          </p:stCondLst>
                                        </p:cTn>
                                        <p:tgtEl>
                                          <p:spTgt spid="33823"/>
                                        </p:tgtEl>
                                        <p:attrNameLst>
                                          <p:attrName>style.visibility</p:attrName>
                                        </p:attrNameLst>
                                      </p:cBhvr>
                                      <p:to>
                                        <p:strVal val="visible"/>
                                      </p:to>
                                    </p:set>
                                    <p:animEffect transition="in" filter="checkerboard(across)">
                                      <p:cBhvr>
                                        <p:cTn id="22" dur="500"/>
                                        <p:tgtEl>
                                          <p:spTgt spid="33823"/>
                                        </p:tgtEl>
                                      </p:cBhvr>
                                    </p:animEffect>
                                  </p:childTnLst>
                                </p:cTn>
                              </p:par>
                            </p:childTnLst>
                          </p:cTn>
                        </p:par>
                        <p:par>
                          <p:cTn id="23" fill="hold" nodeType="afterGroup">
                            <p:stCondLst>
                              <p:cond delay="500"/>
                            </p:stCondLst>
                            <p:childTnLst>
                              <p:par>
                                <p:cTn id="24" presetID="16" presetClass="entr" presetSubtype="37" fill="hold" nodeType="afterEffect">
                                  <p:stCondLst>
                                    <p:cond delay="2000"/>
                                  </p:stCondLst>
                                  <p:childTnLst>
                                    <p:set>
                                      <p:cBhvr>
                                        <p:cTn id="25" dur="1" fill="hold">
                                          <p:stCondLst>
                                            <p:cond delay="0"/>
                                          </p:stCondLst>
                                        </p:cTn>
                                        <p:tgtEl>
                                          <p:spTgt spid="33828"/>
                                        </p:tgtEl>
                                        <p:attrNameLst>
                                          <p:attrName>style.visibility</p:attrName>
                                        </p:attrNameLst>
                                      </p:cBhvr>
                                      <p:to>
                                        <p:strVal val="visible"/>
                                      </p:to>
                                    </p:set>
                                    <p:animEffect transition="in" filter="barn(outVertical)">
                                      <p:cBhvr>
                                        <p:cTn id="26" dur="500"/>
                                        <p:tgtEl>
                                          <p:spTgt spid="33828"/>
                                        </p:tgtEl>
                                      </p:cBhvr>
                                    </p:animEffect>
                                  </p:childTnLst>
                                </p:cTn>
                              </p:par>
                            </p:childTnLst>
                          </p:cTn>
                        </p:par>
                        <p:par>
                          <p:cTn id="27" fill="hold" nodeType="afterGroup">
                            <p:stCondLst>
                              <p:cond delay="3000"/>
                            </p:stCondLst>
                            <p:childTnLst>
                              <p:par>
                                <p:cTn id="28" presetID="5" presetClass="entr" presetSubtype="10" fill="hold" grpId="0" nodeType="afterEffect">
                                  <p:stCondLst>
                                    <p:cond delay="2000"/>
                                  </p:stCondLst>
                                  <p:childTnLst>
                                    <p:set>
                                      <p:cBhvr>
                                        <p:cTn id="29" dur="1" fill="hold">
                                          <p:stCondLst>
                                            <p:cond delay="0"/>
                                          </p:stCondLst>
                                        </p:cTn>
                                        <p:tgtEl>
                                          <p:spTgt spid="33829"/>
                                        </p:tgtEl>
                                        <p:attrNameLst>
                                          <p:attrName>style.visibility</p:attrName>
                                        </p:attrNameLst>
                                      </p:cBhvr>
                                      <p:to>
                                        <p:strVal val="visible"/>
                                      </p:to>
                                    </p:set>
                                    <p:animEffect transition="in" filter="checkerboard(across)">
                                      <p:cBhvr>
                                        <p:cTn id="30" dur="500"/>
                                        <p:tgtEl>
                                          <p:spTgt spid="33829"/>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9" presetClass="entr" presetSubtype="0" fill="hold" grpId="0" nodeType="clickEffect">
                                  <p:stCondLst>
                                    <p:cond delay="0"/>
                                  </p:stCondLst>
                                  <p:childTnLst>
                                    <p:set>
                                      <p:cBhvr>
                                        <p:cTn id="34" dur="1" fill="hold">
                                          <p:stCondLst>
                                            <p:cond delay="0"/>
                                          </p:stCondLst>
                                        </p:cTn>
                                        <p:tgtEl>
                                          <p:spTgt spid="33830"/>
                                        </p:tgtEl>
                                        <p:attrNameLst>
                                          <p:attrName>style.visibility</p:attrName>
                                        </p:attrNameLst>
                                      </p:cBhvr>
                                      <p:to>
                                        <p:strVal val="visible"/>
                                      </p:to>
                                    </p:set>
                                    <p:animEffect transition="in" filter="dissolve">
                                      <p:cBhvr>
                                        <p:cTn id="35" dur="500"/>
                                        <p:tgtEl>
                                          <p:spTgt spid="33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21" grpId="0" autoUpdateAnimBg="0"/>
      <p:bldP spid="33824" grpId="0" autoUpdateAnimBg="0"/>
      <p:bldP spid="33829" grpId="0" autoUpdateAnimBg="0"/>
      <p:bldP spid="33830" grpId="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ext Box 2">
            <a:extLst>
              <a:ext uri="{FF2B5EF4-FFF2-40B4-BE49-F238E27FC236}">
                <a16:creationId xmlns:a16="http://schemas.microsoft.com/office/drawing/2014/main" id="{61FEC46C-D16A-6D8E-E751-024E5B692825}"/>
              </a:ext>
            </a:extLst>
          </p:cNvPr>
          <p:cNvSpPr txBox="1">
            <a:spLocks noChangeArrowheads="1"/>
          </p:cNvSpPr>
          <p:nvPr/>
        </p:nvSpPr>
        <p:spPr bwMode="auto">
          <a:xfrm>
            <a:off x="2838450" y="1998663"/>
            <a:ext cx="631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R</a:t>
            </a:r>
            <a:r>
              <a:rPr lang="en-US" altLang="zh-CN" sz="2400" baseline="-25000">
                <a:solidFill>
                  <a:schemeClr val="accent2"/>
                </a:solidFill>
                <a:latin typeface="Times New Roman" panose="02020603050405020304" pitchFamily="18" charset="0"/>
              </a:rPr>
              <a:t>L</a:t>
            </a:r>
          </a:p>
        </p:txBody>
      </p:sp>
      <p:sp>
        <p:nvSpPr>
          <p:cNvPr id="34819" name="Text Box 3">
            <a:extLst>
              <a:ext uri="{FF2B5EF4-FFF2-40B4-BE49-F238E27FC236}">
                <a16:creationId xmlns:a16="http://schemas.microsoft.com/office/drawing/2014/main" id="{49C0683C-0863-DB1A-01D9-05AEFF7B24FC}"/>
              </a:ext>
            </a:extLst>
          </p:cNvPr>
          <p:cNvSpPr txBox="1">
            <a:spLocks noChangeArrowheads="1"/>
          </p:cNvSpPr>
          <p:nvPr/>
        </p:nvSpPr>
        <p:spPr bwMode="auto">
          <a:xfrm>
            <a:off x="1885950" y="2051050"/>
            <a:ext cx="6318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r>
              <a:rPr lang="en-US" altLang="zh-CN" sz="2400" baseline="-25000">
                <a:solidFill>
                  <a:schemeClr val="accent2"/>
                </a:solidFill>
                <a:latin typeface="Times New Roman" panose="02020603050405020304" pitchFamily="18" charset="0"/>
              </a:rPr>
              <a:t>L</a:t>
            </a:r>
          </a:p>
        </p:txBody>
      </p:sp>
      <p:grpSp>
        <p:nvGrpSpPr>
          <p:cNvPr id="34820" name="Group 4">
            <a:extLst>
              <a:ext uri="{FF2B5EF4-FFF2-40B4-BE49-F238E27FC236}">
                <a16:creationId xmlns:a16="http://schemas.microsoft.com/office/drawing/2014/main" id="{FA0FE5C7-63BA-E021-2F56-3F27023BC86F}"/>
              </a:ext>
            </a:extLst>
          </p:cNvPr>
          <p:cNvGrpSpPr>
            <a:grpSpLocks/>
          </p:cNvGrpSpPr>
          <p:nvPr/>
        </p:nvGrpSpPr>
        <p:grpSpPr bwMode="auto">
          <a:xfrm>
            <a:off x="2116138" y="665163"/>
            <a:ext cx="533400" cy="550862"/>
            <a:chOff x="0" y="0"/>
            <a:chExt cx="336" cy="347"/>
          </a:xfrm>
        </p:grpSpPr>
        <p:sp>
          <p:nvSpPr>
            <p:cNvPr id="2" name="Line 5">
              <a:extLst>
                <a:ext uri="{FF2B5EF4-FFF2-40B4-BE49-F238E27FC236}">
                  <a16:creationId xmlns:a16="http://schemas.microsoft.com/office/drawing/2014/main" id="{5B1F3376-39D5-81C8-EDD9-DC9525DF6E9C}"/>
                </a:ext>
              </a:extLst>
            </p:cNvPr>
            <p:cNvSpPr>
              <a:spLocks noChangeShapeType="1"/>
            </p:cNvSpPr>
            <p:nvPr/>
          </p:nvSpPr>
          <p:spPr bwMode="auto">
            <a:xfrm rot="-5400000">
              <a:off x="168" y="179"/>
              <a:ext cx="0" cy="336"/>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Rectangle 6">
              <a:extLst>
                <a:ext uri="{FF2B5EF4-FFF2-40B4-BE49-F238E27FC236}">
                  <a16:creationId xmlns:a16="http://schemas.microsoft.com/office/drawing/2014/main" id="{57F2FE30-C37B-10F7-B203-66BDD339A8A7}"/>
                </a:ext>
              </a:extLst>
            </p:cNvPr>
            <p:cNvSpPr>
              <a:spLocks noChangeArrowheads="1"/>
            </p:cNvSpPr>
            <p:nvPr/>
          </p:nvSpPr>
          <p:spPr bwMode="auto">
            <a:xfrm>
              <a:off x="27" y="0"/>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L</a:t>
              </a:r>
            </a:p>
          </p:txBody>
        </p:sp>
      </p:grpSp>
      <p:sp>
        <p:nvSpPr>
          <p:cNvPr id="34821" name="Rectangle 7">
            <a:extLst>
              <a:ext uri="{FF2B5EF4-FFF2-40B4-BE49-F238E27FC236}">
                <a16:creationId xmlns:a16="http://schemas.microsoft.com/office/drawing/2014/main" id="{E29D16DE-10C1-EA81-4918-645989130AB0}"/>
              </a:ext>
            </a:extLst>
          </p:cNvPr>
          <p:cNvSpPr>
            <a:spLocks noChangeArrowheads="1"/>
          </p:cNvSpPr>
          <p:nvPr/>
        </p:nvSpPr>
        <p:spPr bwMode="auto">
          <a:xfrm>
            <a:off x="381000" y="1582738"/>
            <a:ext cx="40481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34822" name="Text Box 8">
            <a:extLst>
              <a:ext uri="{FF2B5EF4-FFF2-40B4-BE49-F238E27FC236}">
                <a16:creationId xmlns:a16="http://schemas.microsoft.com/office/drawing/2014/main" id="{2F12AFAC-3688-200D-8964-910C6214FB72}"/>
              </a:ext>
            </a:extLst>
          </p:cNvPr>
          <p:cNvSpPr txBox="1">
            <a:spLocks noChangeArrowheads="1"/>
          </p:cNvSpPr>
          <p:nvPr/>
        </p:nvSpPr>
        <p:spPr bwMode="auto">
          <a:xfrm>
            <a:off x="423863" y="560388"/>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4823" name="Text Box 9">
            <a:extLst>
              <a:ext uri="{FF2B5EF4-FFF2-40B4-BE49-F238E27FC236}">
                <a16:creationId xmlns:a16="http://schemas.microsoft.com/office/drawing/2014/main" id="{BA776061-1641-21EC-C043-14655ECF6F11}"/>
              </a:ext>
            </a:extLst>
          </p:cNvPr>
          <p:cNvSpPr txBox="1">
            <a:spLocks noChangeArrowheads="1"/>
          </p:cNvSpPr>
          <p:nvPr/>
        </p:nvSpPr>
        <p:spPr bwMode="auto">
          <a:xfrm>
            <a:off x="415925" y="263048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4824" name="Oval 10">
            <a:extLst>
              <a:ext uri="{FF2B5EF4-FFF2-40B4-BE49-F238E27FC236}">
                <a16:creationId xmlns:a16="http://schemas.microsoft.com/office/drawing/2014/main" id="{1157E10F-F5EE-B75D-6D99-74D8825D6C90}"/>
              </a:ext>
            </a:extLst>
          </p:cNvPr>
          <p:cNvSpPr>
            <a:spLocks noChangeArrowheads="1"/>
          </p:cNvSpPr>
          <p:nvPr/>
        </p:nvSpPr>
        <p:spPr bwMode="auto">
          <a:xfrm>
            <a:off x="482600" y="3017838"/>
            <a:ext cx="76200" cy="76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4825" name="Oval 11">
            <a:extLst>
              <a:ext uri="{FF2B5EF4-FFF2-40B4-BE49-F238E27FC236}">
                <a16:creationId xmlns:a16="http://schemas.microsoft.com/office/drawing/2014/main" id="{93E093D3-14D3-56D1-D427-24D9C391D69C}"/>
              </a:ext>
            </a:extLst>
          </p:cNvPr>
          <p:cNvSpPr>
            <a:spLocks noChangeArrowheads="1"/>
          </p:cNvSpPr>
          <p:nvPr/>
        </p:nvSpPr>
        <p:spPr bwMode="auto">
          <a:xfrm>
            <a:off x="482600" y="584200"/>
            <a:ext cx="76200" cy="76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4826" name="未知">
            <a:extLst>
              <a:ext uri="{FF2B5EF4-FFF2-40B4-BE49-F238E27FC236}">
                <a16:creationId xmlns:a16="http://schemas.microsoft.com/office/drawing/2014/main" id="{9915FFA5-CC24-47D1-69DE-056DF47728F5}"/>
              </a:ext>
            </a:extLst>
          </p:cNvPr>
          <p:cNvSpPr>
            <a:spLocks/>
          </p:cNvSpPr>
          <p:nvPr/>
        </p:nvSpPr>
        <p:spPr bwMode="auto">
          <a:xfrm>
            <a:off x="574675" y="623888"/>
            <a:ext cx="990600" cy="457200"/>
          </a:xfrm>
          <a:custGeom>
            <a:avLst/>
            <a:gdLst>
              <a:gd name="T0" fmla="*/ 0 w 624"/>
              <a:gd name="T1" fmla="*/ 0 h 288"/>
              <a:gd name="T2" fmla="*/ 2147483647 w 624"/>
              <a:gd name="T3" fmla="*/ 0 h 288"/>
              <a:gd name="T4" fmla="*/ 2147483647 w 624"/>
              <a:gd name="T5" fmla="*/ 2147483647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4827" name="Rectangle 13">
            <a:extLst>
              <a:ext uri="{FF2B5EF4-FFF2-40B4-BE49-F238E27FC236}">
                <a16:creationId xmlns:a16="http://schemas.microsoft.com/office/drawing/2014/main" id="{134976C1-6A65-6676-0ABB-0EA96351B835}"/>
              </a:ext>
            </a:extLst>
          </p:cNvPr>
          <p:cNvSpPr>
            <a:spLocks noChangeArrowheads="1"/>
          </p:cNvSpPr>
          <p:nvPr/>
        </p:nvSpPr>
        <p:spPr bwMode="auto">
          <a:xfrm>
            <a:off x="1412875" y="1081088"/>
            <a:ext cx="304800" cy="1524000"/>
          </a:xfrm>
          <a:prstGeom prst="rect">
            <a:avLst/>
          </a:prstGeom>
          <a:solidFill>
            <a:srgbClr val="EBFBB9"/>
          </a:solidFill>
          <a:ln w="38100">
            <a:solidFill>
              <a:srgbClr val="00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4828" name="Text Box 14">
            <a:extLst>
              <a:ext uri="{FF2B5EF4-FFF2-40B4-BE49-F238E27FC236}">
                <a16:creationId xmlns:a16="http://schemas.microsoft.com/office/drawing/2014/main" id="{8413CD5C-280E-8209-B635-982027553C12}"/>
              </a:ext>
            </a:extLst>
          </p:cNvPr>
          <p:cNvSpPr txBox="1">
            <a:spLocks noChangeArrowheads="1"/>
          </p:cNvSpPr>
          <p:nvPr/>
        </p:nvSpPr>
        <p:spPr bwMode="auto">
          <a:xfrm>
            <a:off x="1063625" y="22558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34829" name="Text Box 15">
            <a:extLst>
              <a:ext uri="{FF2B5EF4-FFF2-40B4-BE49-F238E27FC236}">
                <a16:creationId xmlns:a16="http://schemas.microsoft.com/office/drawing/2014/main" id="{502AD8EA-1B46-80B8-14A4-3A3E4B0C365B}"/>
              </a:ext>
            </a:extLst>
          </p:cNvPr>
          <p:cNvSpPr txBox="1">
            <a:spLocks noChangeArrowheads="1"/>
          </p:cNvSpPr>
          <p:nvPr/>
        </p:nvSpPr>
        <p:spPr bwMode="auto">
          <a:xfrm>
            <a:off x="1084263" y="1912938"/>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34830" name="Text Box 16">
            <a:extLst>
              <a:ext uri="{FF2B5EF4-FFF2-40B4-BE49-F238E27FC236}">
                <a16:creationId xmlns:a16="http://schemas.microsoft.com/office/drawing/2014/main" id="{DE0F038D-AD38-928D-0478-CA005FE4B6D3}"/>
              </a:ext>
            </a:extLst>
          </p:cNvPr>
          <p:cNvSpPr txBox="1">
            <a:spLocks noChangeArrowheads="1"/>
          </p:cNvSpPr>
          <p:nvPr/>
        </p:nvSpPr>
        <p:spPr bwMode="auto">
          <a:xfrm>
            <a:off x="1081088" y="1512888"/>
            <a:ext cx="319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34831" name="Text Box 17">
            <a:extLst>
              <a:ext uri="{FF2B5EF4-FFF2-40B4-BE49-F238E27FC236}">
                <a16:creationId xmlns:a16="http://schemas.microsoft.com/office/drawing/2014/main" id="{98ED9F09-B771-B8D0-9C8F-22887F5CA7B9}"/>
              </a:ext>
            </a:extLst>
          </p:cNvPr>
          <p:cNvSpPr txBox="1">
            <a:spLocks noChangeArrowheads="1"/>
          </p:cNvSpPr>
          <p:nvPr/>
        </p:nvSpPr>
        <p:spPr bwMode="auto">
          <a:xfrm>
            <a:off x="1046163" y="1189038"/>
            <a:ext cx="3540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34832" name="Text Box 18">
            <a:extLst>
              <a:ext uri="{FF2B5EF4-FFF2-40B4-BE49-F238E27FC236}">
                <a16:creationId xmlns:a16="http://schemas.microsoft.com/office/drawing/2014/main" id="{1DB9E7A3-C356-D123-30A0-C91C0565ACC9}"/>
              </a:ext>
            </a:extLst>
          </p:cNvPr>
          <p:cNvSpPr txBox="1">
            <a:spLocks noChangeArrowheads="1"/>
          </p:cNvSpPr>
          <p:nvPr/>
        </p:nvSpPr>
        <p:spPr bwMode="auto">
          <a:xfrm>
            <a:off x="1062038" y="865188"/>
            <a:ext cx="3190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e</a:t>
            </a:r>
          </a:p>
        </p:txBody>
      </p:sp>
      <p:sp>
        <p:nvSpPr>
          <p:cNvPr id="34833" name="Line 19">
            <a:extLst>
              <a:ext uri="{FF2B5EF4-FFF2-40B4-BE49-F238E27FC236}">
                <a16:creationId xmlns:a16="http://schemas.microsoft.com/office/drawing/2014/main" id="{A48D0185-01E4-6406-10A2-11BEA3DB0269}"/>
              </a:ext>
            </a:extLst>
          </p:cNvPr>
          <p:cNvSpPr>
            <a:spLocks noChangeShapeType="1"/>
          </p:cNvSpPr>
          <p:nvPr/>
        </p:nvSpPr>
        <p:spPr bwMode="auto">
          <a:xfrm>
            <a:off x="1412875" y="1462088"/>
            <a:ext cx="15240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4" name="Line 20">
            <a:extLst>
              <a:ext uri="{FF2B5EF4-FFF2-40B4-BE49-F238E27FC236}">
                <a16:creationId xmlns:a16="http://schemas.microsoft.com/office/drawing/2014/main" id="{60F85C6A-8A0B-6857-1099-269D92FBC7F2}"/>
              </a:ext>
            </a:extLst>
          </p:cNvPr>
          <p:cNvSpPr>
            <a:spLocks noChangeShapeType="1"/>
          </p:cNvSpPr>
          <p:nvPr/>
        </p:nvSpPr>
        <p:spPr bwMode="auto">
          <a:xfrm>
            <a:off x="1412875" y="2224088"/>
            <a:ext cx="15240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5" name="Line 21">
            <a:extLst>
              <a:ext uri="{FF2B5EF4-FFF2-40B4-BE49-F238E27FC236}">
                <a16:creationId xmlns:a16="http://schemas.microsoft.com/office/drawing/2014/main" id="{3F343CB0-1C1A-EFD0-AF2E-438A943285CA}"/>
              </a:ext>
            </a:extLst>
          </p:cNvPr>
          <p:cNvSpPr>
            <a:spLocks noChangeShapeType="1"/>
          </p:cNvSpPr>
          <p:nvPr/>
        </p:nvSpPr>
        <p:spPr bwMode="auto">
          <a:xfrm>
            <a:off x="1412875" y="1843088"/>
            <a:ext cx="152400"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4836" name="未知">
            <a:extLst>
              <a:ext uri="{FF2B5EF4-FFF2-40B4-BE49-F238E27FC236}">
                <a16:creationId xmlns:a16="http://schemas.microsoft.com/office/drawing/2014/main" id="{597D9FF1-0188-6933-AC97-40189449553B}"/>
              </a:ext>
            </a:extLst>
          </p:cNvPr>
          <p:cNvSpPr>
            <a:spLocks/>
          </p:cNvSpPr>
          <p:nvPr/>
        </p:nvSpPr>
        <p:spPr bwMode="auto">
          <a:xfrm flipV="1">
            <a:off x="574675" y="2605088"/>
            <a:ext cx="990600" cy="457200"/>
          </a:xfrm>
          <a:custGeom>
            <a:avLst/>
            <a:gdLst>
              <a:gd name="T0" fmla="*/ 0 w 624"/>
              <a:gd name="T1" fmla="*/ 0 h 288"/>
              <a:gd name="T2" fmla="*/ 2147483647 w 624"/>
              <a:gd name="T3" fmla="*/ 0 h 288"/>
              <a:gd name="T4" fmla="*/ 2147483647 w 624"/>
              <a:gd name="T5" fmla="*/ 2147483647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4837" name="未知">
            <a:extLst>
              <a:ext uri="{FF2B5EF4-FFF2-40B4-BE49-F238E27FC236}">
                <a16:creationId xmlns:a16="http://schemas.microsoft.com/office/drawing/2014/main" id="{75E6951A-70C1-D1EE-C35E-4AB9748EB2A3}"/>
              </a:ext>
            </a:extLst>
          </p:cNvPr>
          <p:cNvSpPr>
            <a:spLocks/>
          </p:cNvSpPr>
          <p:nvPr/>
        </p:nvSpPr>
        <p:spPr bwMode="auto">
          <a:xfrm>
            <a:off x="1546225" y="1473200"/>
            <a:ext cx="1235075" cy="1589088"/>
          </a:xfrm>
          <a:custGeom>
            <a:avLst/>
            <a:gdLst>
              <a:gd name="T0" fmla="*/ 0 w 768"/>
              <a:gd name="T1" fmla="*/ 2147483647 h 768"/>
              <a:gd name="T2" fmla="*/ 2147483647 w 768"/>
              <a:gd name="T3" fmla="*/ 2147483647 h 768"/>
              <a:gd name="T4" fmla="*/ 2147483647 w 768"/>
              <a:gd name="T5" fmla="*/ 0 h 768"/>
              <a:gd name="T6" fmla="*/ 0 60000 65536"/>
              <a:gd name="T7" fmla="*/ 0 60000 65536"/>
              <a:gd name="T8" fmla="*/ 0 60000 65536"/>
              <a:gd name="T9" fmla="*/ 0 w 768"/>
              <a:gd name="T10" fmla="*/ 0 h 768"/>
              <a:gd name="T11" fmla="*/ 768 w 768"/>
              <a:gd name="T12" fmla="*/ 768 h 768"/>
            </a:gdLst>
            <a:ahLst/>
            <a:cxnLst>
              <a:cxn ang="T6">
                <a:pos x="T0" y="T1"/>
              </a:cxn>
              <a:cxn ang="T7">
                <a:pos x="T2" y="T3"/>
              </a:cxn>
              <a:cxn ang="T8">
                <a:pos x="T4" y="T5"/>
              </a:cxn>
            </a:cxnLst>
            <a:rect l="T9" t="T10" r="T11" b="T12"/>
            <a:pathLst>
              <a:path w="768" h="768">
                <a:moveTo>
                  <a:pt x="0" y="768"/>
                </a:moveTo>
                <a:lnTo>
                  <a:pt x="768" y="768"/>
                </a:lnTo>
                <a:lnTo>
                  <a:pt x="768"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4838" name="Line 24">
            <a:extLst>
              <a:ext uri="{FF2B5EF4-FFF2-40B4-BE49-F238E27FC236}">
                <a16:creationId xmlns:a16="http://schemas.microsoft.com/office/drawing/2014/main" id="{3649ED07-D71C-5B15-9CCC-C414C4718E53}"/>
              </a:ext>
            </a:extLst>
          </p:cNvPr>
          <p:cNvSpPr>
            <a:spLocks noChangeShapeType="1"/>
          </p:cNvSpPr>
          <p:nvPr/>
        </p:nvSpPr>
        <p:spPr bwMode="auto">
          <a:xfrm rot="5400000" flipH="1">
            <a:off x="2260600" y="939800"/>
            <a:ext cx="0" cy="1066800"/>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34839" name="Rectangle 25">
            <a:extLst>
              <a:ext uri="{FF2B5EF4-FFF2-40B4-BE49-F238E27FC236}">
                <a16:creationId xmlns:a16="http://schemas.microsoft.com/office/drawing/2014/main" id="{7B3C145F-F6F2-58F6-97FA-5E5D05636855}"/>
              </a:ext>
            </a:extLst>
          </p:cNvPr>
          <p:cNvSpPr>
            <a:spLocks noChangeArrowheads="1"/>
          </p:cNvSpPr>
          <p:nvPr/>
        </p:nvSpPr>
        <p:spPr bwMode="auto">
          <a:xfrm rot="-5400000">
            <a:off x="2555875" y="2159000"/>
            <a:ext cx="457200" cy="152400"/>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4840" name="Text Box 26">
            <a:extLst>
              <a:ext uri="{FF2B5EF4-FFF2-40B4-BE49-F238E27FC236}">
                <a16:creationId xmlns:a16="http://schemas.microsoft.com/office/drawing/2014/main" id="{81367589-14FE-B4A5-D328-0D3FA74280E4}"/>
              </a:ext>
            </a:extLst>
          </p:cNvPr>
          <p:cNvSpPr txBox="1">
            <a:spLocks noChangeArrowheads="1"/>
          </p:cNvSpPr>
          <p:nvPr/>
        </p:nvSpPr>
        <p:spPr bwMode="auto">
          <a:xfrm>
            <a:off x="1976438" y="1427163"/>
            <a:ext cx="357187"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4841" name="Text Box 27">
            <a:extLst>
              <a:ext uri="{FF2B5EF4-FFF2-40B4-BE49-F238E27FC236}">
                <a16:creationId xmlns:a16="http://schemas.microsoft.com/office/drawing/2014/main" id="{D2120831-69CD-417A-2F99-F7189569498B}"/>
              </a:ext>
            </a:extLst>
          </p:cNvPr>
          <p:cNvSpPr txBox="1">
            <a:spLocks noChangeArrowheads="1"/>
          </p:cNvSpPr>
          <p:nvPr/>
        </p:nvSpPr>
        <p:spPr bwMode="auto">
          <a:xfrm>
            <a:off x="1978025" y="2636838"/>
            <a:ext cx="3365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4842" name="Text Box 28">
            <a:extLst>
              <a:ext uri="{FF2B5EF4-FFF2-40B4-BE49-F238E27FC236}">
                <a16:creationId xmlns:a16="http://schemas.microsoft.com/office/drawing/2014/main" id="{DD62089E-20DB-5336-3F57-22C1A423661F}"/>
              </a:ext>
            </a:extLst>
          </p:cNvPr>
          <p:cNvSpPr txBox="1">
            <a:spLocks noChangeArrowheads="1"/>
          </p:cNvSpPr>
          <p:nvPr/>
        </p:nvSpPr>
        <p:spPr bwMode="auto">
          <a:xfrm>
            <a:off x="3556000" y="490538"/>
            <a:ext cx="804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sp>
        <p:nvSpPr>
          <p:cNvPr id="34845" name="Text Box 29">
            <a:extLst>
              <a:ext uri="{FF2B5EF4-FFF2-40B4-BE49-F238E27FC236}">
                <a16:creationId xmlns:a16="http://schemas.microsoft.com/office/drawing/2014/main" id="{24401A3B-AED5-7CAC-1366-191D99239C3C}"/>
              </a:ext>
            </a:extLst>
          </p:cNvPr>
          <p:cNvSpPr txBox="1">
            <a:spLocks noChangeArrowheads="1"/>
          </p:cNvSpPr>
          <p:nvPr/>
        </p:nvSpPr>
        <p:spPr bwMode="auto">
          <a:xfrm>
            <a:off x="4356100" y="503238"/>
            <a:ext cx="19034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en-US" altLang="zh-CN" sz="2400">
                <a:latin typeface="Times New Roman" panose="02020603050405020304" pitchFamily="18" charset="0"/>
              </a:rPr>
              <a:t>3</a:t>
            </a:r>
            <a:r>
              <a:rPr lang="en-US" altLang="zh-CN" sz="2400">
                <a:latin typeface="宋体" panose="02010600030101010101" pitchFamily="2" charset="-122"/>
              </a:rPr>
              <a:t>)</a:t>
            </a:r>
            <a:r>
              <a:rPr lang="zh-CN" altLang="en-US" sz="2400">
                <a:latin typeface="Times New Roman" panose="02020603050405020304" pitchFamily="18" charset="0"/>
              </a:rPr>
              <a:t>在 </a:t>
            </a:r>
            <a:r>
              <a:rPr lang="en-US" altLang="zh-CN" sz="2400">
                <a:latin typeface="Times New Roman" panose="02020603050405020304" pitchFamily="18" charset="0"/>
              </a:rPr>
              <a:t>d </a:t>
            </a:r>
            <a:r>
              <a:rPr lang="zh-CN" altLang="en-US" sz="2400">
                <a:latin typeface="Times New Roman" panose="02020603050405020304" pitchFamily="18" charset="0"/>
              </a:rPr>
              <a:t>点：</a:t>
            </a:r>
          </a:p>
        </p:txBody>
      </p:sp>
      <p:graphicFrame>
        <p:nvGraphicFramePr>
          <p:cNvPr id="34846" name="Object 30">
            <a:extLst>
              <a:ext uri="{FF2B5EF4-FFF2-40B4-BE49-F238E27FC236}">
                <a16:creationId xmlns:a16="http://schemas.microsoft.com/office/drawing/2014/main" id="{55EDE8E1-EE2D-8967-3490-A0850D8BA028}"/>
              </a:ext>
            </a:extLst>
          </p:cNvPr>
          <p:cNvGraphicFramePr>
            <a:graphicFrameLocks noChangeAspect="1"/>
          </p:cNvGraphicFramePr>
          <p:nvPr/>
        </p:nvGraphicFramePr>
        <p:xfrm>
          <a:off x="3570288" y="1082675"/>
          <a:ext cx="5268912" cy="1306513"/>
        </p:xfrm>
        <a:graphic>
          <a:graphicData uri="http://schemas.openxmlformats.org/presentationml/2006/ole">
            <mc:AlternateContent xmlns:mc="http://schemas.openxmlformats.org/markup-compatibility/2006">
              <mc:Choice xmlns:v="urn:schemas-microsoft-com:vml" Requires="v">
                <p:oleObj r:id="rId2" imgW="5293602" imgH="1320227" progId="Equation.3">
                  <p:embed/>
                </p:oleObj>
              </mc:Choice>
              <mc:Fallback>
                <p:oleObj r:id="rId2" imgW="5293602" imgH="1320227" progId="Equation.3">
                  <p:embed/>
                  <p:pic>
                    <p:nvPicPr>
                      <p:cNvPr id="0" name="Object 3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570288" y="1082675"/>
                        <a:ext cx="5268912" cy="1306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850" name="Object 34">
            <a:extLst>
              <a:ext uri="{FF2B5EF4-FFF2-40B4-BE49-F238E27FC236}">
                <a16:creationId xmlns:a16="http://schemas.microsoft.com/office/drawing/2014/main" id="{9D33B898-6707-FC16-097B-5B0E059D23EA}"/>
              </a:ext>
            </a:extLst>
          </p:cNvPr>
          <p:cNvGraphicFramePr>
            <a:graphicFrameLocks noChangeAspect="1"/>
          </p:cNvGraphicFramePr>
          <p:nvPr/>
        </p:nvGraphicFramePr>
        <p:xfrm>
          <a:off x="4292600" y="2465388"/>
          <a:ext cx="3251200" cy="774700"/>
        </p:xfrm>
        <a:graphic>
          <a:graphicData uri="http://schemas.openxmlformats.org/presentationml/2006/ole">
            <mc:AlternateContent xmlns:mc="http://schemas.openxmlformats.org/markup-compatibility/2006">
              <mc:Choice xmlns:v="urn:schemas-microsoft-com:vml" Requires="v">
                <p:oleObj r:id="rId4" imgW="3249790" imgH="774364" progId="Equation.3">
                  <p:embed/>
                </p:oleObj>
              </mc:Choice>
              <mc:Fallback>
                <p:oleObj r:id="rId4" imgW="3249790" imgH="774364" progId="Equation.3">
                  <p:embed/>
                  <p:pic>
                    <p:nvPicPr>
                      <p:cNvPr id="0" name="Object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92600" y="2465388"/>
                        <a:ext cx="32512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851" name="Object 35">
            <a:extLst>
              <a:ext uri="{FF2B5EF4-FFF2-40B4-BE49-F238E27FC236}">
                <a16:creationId xmlns:a16="http://schemas.microsoft.com/office/drawing/2014/main" id="{F97E1CEE-695C-DB0B-1AD5-1F8075FD112B}"/>
              </a:ext>
            </a:extLst>
          </p:cNvPr>
          <p:cNvGraphicFramePr>
            <a:graphicFrameLocks noChangeAspect="1"/>
          </p:cNvGraphicFramePr>
          <p:nvPr/>
        </p:nvGraphicFramePr>
        <p:xfrm>
          <a:off x="1771650" y="3354388"/>
          <a:ext cx="5600700" cy="863600"/>
        </p:xfrm>
        <a:graphic>
          <a:graphicData uri="http://schemas.openxmlformats.org/presentationml/2006/ole">
            <mc:AlternateContent xmlns:mc="http://schemas.openxmlformats.org/markup-compatibility/2006">
              <mc:Choice xmlns:v="urn:schemas-microsoft-com:vml" Requires="v">
                <p:oleObj r:id="rId6" imgW="5598270" imgH="863225" progId="Equation.3">
                  <p:embed/>
                </p:oleObj>
              </mc:Choice>
              <mc:Fallback>
                <p:oleObj r:id="rId6" imgW="5598270" imgH="863225" progId="Equation.3">
                  <p:embed/>
                  <p:pic>
                    <p:nvPicPr>
                      <p:cNvPr id="0" name="Object 3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71650" y="3354388"/>
                        <a:ext cx="5600700"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852" name="Object 36">
            <a:extLst>
              <a:ext uri="{FF2B5EF4-FFF2-40B4-BE49-F238E27FC236}">
                <a16:creationId xmlns:a16="http://schemas.microsoft.com/office/drawing/2014/main" id="{78393CEB-2321-28AE-EAF8-951BB23707B2}"/>
              </a:ext>
            </a:extLst>
          </p:cNvPr>
          <p:cNvGraphicFramePr>
            <a:graphicFrameLocks noChangeAspect="1"/>
          </p:cNvGraphicFramePr>
          <p:nvPr/>
        </p:nvGraphicFramePr>
        <p:xfrm>
          <a:off x="1765300" y="4294188"/>
          <a:ext cx="5651500" cy="863600"/>
        </p:xfrm>
        <a:graphic>
          <a:graphicData uri="http://schemas.openxmlformats.org/presentationml/2006/ole">
            <mc:AlternateContent xmlns:mc="http://schemas.openxmlformats.org/markup-compatibility/2006">
              <mc:Choice xmlns:v="urn:schemas-microsoft-com:vml" Requires="v">
                <p:oleObj r:id="rId8" imgW="5649048" imgH="863225" progId="Equation.3">
                  <p:embed/>
                </p:oleObj>
              </mc:Choice>
              <mc:Fallback>
                <p:oleObj r:id="rId8" imgW="5649048" imgH="863225" progId="Equation.3">
                  <p:embed/>
                  <p:pic>
                    <p:nvPicPr>
                      <p:cNvPr id="0" name="Object 3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765300" y="4294188"/>
                        <a:ext cx="5651500" cy="863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4853" name="Object 37">
            <a:extLst>
              <a:ext uri="{FF2B5EF4-FFF2-40B4-BE49-F238E27FC236}">
                <a16:creationId xmlns:a16="http://schemas.microsoft.com/office/drawing/2014/main" id="{832D6D75-6ABB-9E07-E499-195F2E37782E}"/>
              </a:ext>
            </a:extLst>
          </p:cNvPr>
          <p:cNvGraphicFramePr>
            <a:graphicFrameLocks noChangeAspect="1"/>
          </p:cNvGraphicFramePr>
          <p:nvPr/>
        </p:nvGraphicFramePr>
        <p:xfrm>
          <a:off x="2633663" y="5272088"/>
          <a:ext cx="3856037" cy="393700"/>
        </p:xfrm>
        <a:graphic>
          <a:graphicData uri="http://schemas.openxmlformats.org/presentationml/2006/ole">
            <mc:AlternateContent xmlns:mc="http://schemas.openxmlformats.org/markup-compatibility/2006">
              <mc:Choice xmlns:v="urn:schemas-microsoft-com:vml" Requires="v">
                <p:oleObj r:id="rId10" imgW="3984341" imgH="406048" progId="Equation.3">
                  <p:embed/>
                </p:oleObj>
              </mc:Choice>
              <mc:Fallback>
                <p:oleObj r:id="rId10" imgW="3984341" imgH="406048" progId="Equation.3">
                  <p:embed/>
                  <p:pic>
                    <p:nvPicPr>
                      <p:cNvPr id="0" name="Object 3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2633663" y="5272088"/>
                        <a:ext cx="3856037" cy="393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4854" name="Text Box 44">
            <a:extLst>
              <a:ext uri="{FF2B5EF4-FFF2-40B4-BE49-F238E27FC236}">
                <a16:creationId xmlns:a16="http://schemas.microsoft.com/office/drawing/2014/main" id="{782D2F32-85A5-E7A9-3AA9-4D4EF23765B6}"/>
              </a:ext>
            </a:extLst>
          </p:cNvPr>
          <p:cNvSpPr txBox="1">
            <a:spLocks noChangeArrowheads="1"/>
          </p:cNvSpPr>
          <p:nvPr/>
        </p:nvSpPr>
        <p:spPr bwMode="auto">
          <a:xfrm>
            <a:off x="685800" y="5768975"/>
            <a:ext cx="7918450" cy="460375"/>
          </a:xfrm>
          <a:prstGeom prst="rect">
            <a:avLst/>
          </a:prstGeom>
          <a:solidFill>
            <a:srgbClr val="FFFFF3"/>
          </a:solidFill>
          <a:ln w="25400">
            <a:solidFill>
              <a:srgbClr val="009900"/>
            </a:solidFill>
            <a:miter lim="800000"/>
            <a:headEnd/>
            <a:tailEnd/>
          </a:ln>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注意：因 </a:t>
            </a:r>
            <a:r>
              <a:rPr lang="en-US" altLang="zh-CN" sz="2400" i="1">
                <a:solidFill>
                  <a:srgbClr val="FF0066"/>
                </a:solidFill>
                <a:latin typeface="Times New Roman" panose="02020603050405020304" pitchFamily="18" charset="0"/>
              </a:rPr>
              <a:t>I</a:t>
            </a:r>
            <a:r>
              <a:rPr lang="en-US" altLang="zh-CN" sz="2400" baseline="-25000">
                <a:solidFill>
                  <a:srgbClr val="FF0066"/>
                </a:solidFill>
                <a:latin typeface="Times New Roman" panose="02020603050405020304" pitchFamily="18" charset="0"/>
              </a:rPr>
              <a:t>ed</a:t>
            </a:r>
            <a:r>
              <a:rPr lang="en-US" altLang="zh-CN" sz="2400">
                <a:solidFill>
                  <a:srgbClr val="FF0066"/>
                </a:solidFill>
                <a:latin typeface="Times New Roman" panose="02020603050405020304" pitchFamily="18" charset="0"/>
              </a:rPr>
              <a:t>= 4A </a:t>
            </a:r>
            <a:r>
              <a:rPr lang="en-US" altLang="zh-CN" sz="2400">
                <a:solidFill>
                  <a:srgbClr val="FF0066"/>
                </a:solidFill>
                <a:latin typeface="Times New Roman" panose="02020603050405020304" pitchFamily="18" charset="0"/>
                <a:sym typeface="Symbol" panose="05050102010706020507" pitchFamily="18" charset="2"/>
              </a:rPr>
              <a:t> 3A</a:t>
            </a:r>
            <a:r>
              <a:rPr lang="zh-CN" altLang="en-US" sz="2400">
                <a:solidFill>
                  <a:srgbClr val="FF0066"/>
                </a:solidFill>
                <a:latin typeface="Times New Roman" panose="02020603050405020304" pitchFamily="18" charset="0"/>
                <a:sym typeface="Symbol" panose="05050102010706020507" pitchFamily="18" charset="2"/>
              </a:rPr>
              <a:t>，</a:t>
            </a:r>
            <a:r>
              <a:rPr lang="en-US" altLang="zh-CN" sz="2400">
                <a:solidFill>
                  <a:srgbClr val="FF0066"/>
                </a:solidFill>
                <a:latin typeface="Times New Roman" panose="02020603050405020304" pitchFamily="18" charset="0"/>
              </a:rPr>
              <a:t>ed </a:t>
            </a:r>
            <a:r>
              <a:rPr lang="zh-CN" altLang="en-US" sz="2400">
                <a:solidFill>
                  <a:srgbClr val="FF0066"/>
                </a:solidFill>
                <a:latin typeface="Times New Roman" panose="02020603050405020304" pitchFamily="18" charset="0"/>
              </a:rPr>
              <a:t>段有被烧毁的可能。</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45"/>
                                        </p:tgtEl>
                                        <p:attrNameLst>
                                          <p:attrName>style.visibility</p:attrName>
                                        </p:attrNameLst>
                                      </p:cBhvr>
                                      <p:to>
                                        <p:strVal val="visible"/>
                                      </p:to>
                                    </p:set>
                                    <p:animEffect transition="in" filter="box(out)">
                                      <p:cBhvr>
                                        <p:cTn id="7" dur="500"/>
                                        <p:tgtEl>
                                          <p:spTgt spid="3484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4846"/>
                                        </p:tgtEl>
                                        <p:attrNameLst>
                                          <p:attrName>style.visibility</p:attrName>
                                        </p:attrNameLst>
                                      </p:cBhvr>
                                      <p:to>
                                        <p:strVal val="visible"/>
                                      </p:to>
                                    </p:set>
                                    <p:animEffect transition="in" filter="dissolve">
                                      <p:cBhvr>
                                        <p:cTn id="12" dur="500"/>
                                        <p:tgtEl>
                                          <p:spTgt spid="3484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34850"/>
                                        </p:tgtEl>
                                        <p:attrNameLst>
                                          <p:attrName>style.visibility</p:attrName>
                                        </p:attrNameLst>
                                      </p:cBhvr>
                                      <p:to>
                                        <p:strVal val="visible"/>
                                      </p:to>
                                    </p:set>
                                    <p:animEffect transition="in" filter="barn(outVertical)">
                                      <p:cBhvr>
                                        <p:cTn id="17" dur="500"/>
                                        <p:tgtEl>
                                          <p:spTgt spid="34850"/>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37" fill="hold" nodeType="clickEffect">
                                  <p:stCondLst>
                                    <p:cond delay="0"/>
                                  </p:stCondLst>
                                  <p:childTnLst>
                                    <p:set>
                                      <p:cBhvr>
                                        <p:cTn id="21" dur="1" fill="hold">
                                          <p:stCondLst>
                                            <p:cond delay="0"/>
                                          </p:stCondLst>
                                        </p:cTn>
                                        <p:tgtEl>
                                          <p:spTgt spid="34851"/>
                                        </p:tgtEl>
                                        <p:attrNameLst>
                                          <p:attrName>style.visibility</p:attrName>
                                        </p:attrNameLst>
                                      </p:cBhvr>
                                      <p:to>
                                        <p:strVal val="visible"/>
                                      </p:to>
                                    </p:set>
                                    <p:animEffect transition="in" filter="barn(outVertical)">
                                      <p:cBhvr>
                                        <p:cTn id="22" dur="500"/>
                                        <p:tgtEl>
                                          <p:spTgt spid="3485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6" presetClass="entr" presetSubtype="37" fill="hold" nodeType="clickEffect">
                                  <p:stCondLst>
                                    <p:cond delay="0"/>
                                  </p:stCondLst>
                                  <p:childTnLst>
                                    <p:set>
                                      <p:cBhvr>
                                        <p:cTn id="26" dur="1" fill="hold">
                                          <p:stCondLst>
                                            <p:cond delay="0"/>
                                          </p:stCondLst>
                                        </p:cTn>
                                        <p:tgtEl>
                                          <p:spTgt spid="34852"/>
                                        </p:tgtEl>
                                        <p:attrNameLst>
                                          <p:attrName>style.visibility</p:attrName>
                                        </p:attrNameLst>
                                      </p:cBhvr>
                                      <p:to>
                                        <p:strVal val="visible"/>
                                      </p:to>
                                    </p:set>
                                    <p:animEffect transition="in" filter="barn(outVertical)">
                                      <p:cBhvr>
                                        <p:cTn id="27" dur="500"/>
                                        <p:tgtEl>
                                          <p:spTgt spid="3485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nodeType="clickEffect">
                                  <p:stCondLst>
                                    <p:cond delay="0"/>
                                  </p:stCondLst>
                                  <p:childTnLst>
                                    <p:set>
                                      <p:cBhvr>
                                        <p:cTn id="31" dur="1" fill="hold">
                                          <p:stCondLst>
                                            <p:cond delay="0"/>
                                          </p:stCondLst>
                                        </p:cTn>
                                        <p:tgtEl>
                                          <p:spTgt spid="34853"/>
                                        </p:tgtEl>
                                        <p:attrNameLst>
                                          <p:attrName>style.visibility</p:attrName>
                                        </p:attrNameLst>
                                      </p:cBhvr>
                                      <p:to>
                                        <p:strVal val="visible"/>
                                      </p:to>
                                    </p:set>
                                    <p:animEffect transition="in" filter="box(out)">
                                      <p:cBhvr>
                                        <p:cTn id="32" dur="500"/>
                                        <p:tgtEl>
                                          <p:spTgt spid="34853"/>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3" presetClass="entr" presetSubtype="528" fill="hold" grpId="0" nodeType="clickEffect">
                                  <p:stCondLst>
                                    <p:cond delay="0"/>
                                  </p:stCondLst>
                                  <p:childTnLst>
                                    <p:set>
                                      <p:cBhvr>
                                        <p:cTn id="36" dur="1" fill="hold">
                                          <p:stCondLst>
                                            <p:cond delay="0"/>
                                          </p:stCondLst>
                                        </p:cTn>
                                        <p:tgtEl>
                                          <p:spTgt spid="34854"/>
                                        </p:tgtEl>
                                        <p:attrNameLst>
                                          <p:attrName>style.visibility</p:attrName>
                                        </p:attrNameLst>
                                      </p:cBhvr>
                                      <p:to>
                                        <p:strVal val="visible"/>
                                      </p:to>
                                    </p:set>
                                    <p:anim calcmode="lin" valueType="num">
                                      <p:cBhvr>
                                        <p:cTn id="37" dur="500" fill="hold"/>
                                        <p:tgtEl>
                                          <p:spTgt spid="34854"/>
                                        </p:tgtEl>
                                        <p:attrNameLst>
                                          <p:attrName>ppt_w</p:attrName>
                                        </p:attrNameLst>
                                      </p:cBhvr>
                                      <p:tavLst>
                                        <p:tav tm="0">
                                          <p:val>
                                            <p:fltVal val="0"/>
                                          </p:val>
                                        </p:tav>
                                        <p:tav tm="100000">
                                          <p:val>
                                            <p:strVal val="#ppt_w"/>
                                          </p:val>
                                        </p:tav>
                                      </p:tavLst>
                                    </p:anim>
                                    <p:anim calcmode="lin" valueType="num">
                                      <p:cBhvr>
                                        <p:cTn id="38" dur="500" fill="hold"/>
                                        <p:tgtEl>
                                          <p:spTgt spid="34854"/>
                                        </p:tgtEl>
                                        <p:attrNameLst>
                                          <p:attrName>ppt_h</p:attrName>
                                        </p:attrNameLst>
                                      </p:cBhvr>
                                      <p:tavLst>
                                        <p:tav tm="0">
                                          <p:val>
                                            <p:fltVal val="0"/>
                                          </p:val>
                                        </p:tav>
                                        <p:tav tm="100000">
                                          <p:val>
                                            <p:strVal val="#ppt_h"/>
                                          </p:val>
                                        </p:tav>
                                      </p:tavLst>
                                    </p:anim>
                                    <p:anim calcmode="lin" valueType="num">
                                      <p:cBhvr>
                                        <p:cTn id="39" dur="500" fill="hold"/>
                                        <p:tgtEl>
                                          <p:spTgt spid="34854"/>
                                        </p:tgtEl>
                                        <p:attrNameLst>
                                          <p:attrName>ppt_x</p:attrName>
                                        </p:attrNameLst>
                                      </p:cBhvr>
                                      <p:tavLst>
                                        <p:tav tm="0">
                                          <p:val>
                                            <p:fltVal val="0.5"/>
                                          </p:val>
                                        </p:tav>
                                        <p:tav tm="100000">
                                          <p:val>
                                            <p:strVal val="#ppt_x"/>
                                          </p:val>
                                        </p:tav>
                                      </p:tavLst>
                                    </p:anim>
                                    <p:anim calcmode="lin" valueType="num">
                                      <p:cBhvr>
                                        <p:cTn id="40" dur="500" fill="hold"/>
                                        <p:tgtEl>
                                          <p:spTgt spid="34854"/>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45" grpId="0" autoUpdateAnimBg="0"/>
      <p:bldP spid="34854" grpId="0" animBg="1"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842" name="Group 2">
            <a:extLst>
              <a:ext uri="{FF2B5EF4-FFF2-40B4-BE49-F238E27FC236}">
                <a16:creationId xmlns:a16="http://schemas.microsoft.com/office/drawing/2014/main" id="{D36B9506-B708-0669-D204-E9547B0DC79E}"/>
              </a:ext>
            </a:extLst>
          </p:cNvPr>
          <p:cNvGrpSpPr>
            <a:grpSpLocks/>
          </p:cNvGrpSpPr>
          <p:nvPr/>
        </p:nvGrpSpPr>
        <p:grpSpPr bwMode="auto">
          <a:xfrm>
            <a:off x="928688" y="1223963"/>
            <a:ext cx="3109912" cy="2657475"/>
            <a:chOff x="0" y="0"/>
            <a:chExt cx="1959" cy="1674"/>
          </a:xfrm>
        </p:grpSpPr>
        <p:sp>
          <p:nvSpPr>
            <p:cNvPr id="35848" name="Text Box 3">
              <a:extLst>
                <a:ext uri="{FF2B5EF4-FFF2-40B4-BE49-F238E27FC236}">
                  <a16:creationId xmlns:a16="http://schemas.microsoft.com/office/drawing/2014/main" id="{A9818A6D-D65E-EEA4-4EE5-753C409FA0EC}"/>
                </a:ext>
              </a:extLst>
            </p:cNvPr>
            <p:cNvSpPr txBox="1">
              <a:spLocks noChangeArrowheads="1"/>
            </p:cNvSpPr>
            <p:nvPr/>
          </p:nvSpPr>
          <p:spPr bwMode="auto">
            <a:xfrm>
              <a:off x="1561" y="828"/>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R</a:t>
              </a:r>
              <a:r>
                <a:rPr lang="en-US" altLang="zh-CN" sz="2400" baseline="-25000">
                  <a:solidFill>
                    <a:schemeClr val="accent2"/>
                  </a:solidFill>
                  <a:latin typeface="Times New Roman" panose="02020603050405020304" pitchFamily="18" charset="0"/>
                </a:rPr>
                <a:t>L</a:t>
              </a:r>
            </a:p>
          </p:txBody>
        </p:sp>
        <p:sp>
          <p:nvSpPr>
            <p:cNvPr id="35849" name="Text Box 4">
              <a:extLst>
                <a:ext uri="{FF2B5EF4-FFF2-40B4-BE49-F238E27FC236}">
                  <a16:creationId xmlns:a16="http://schemas.microsoft.com/office/drawing/2014/main" id="{493BC076-5BA3-A676-2D5C-00CE89A86EFA}"/>
                </a:ext>
              </a:extLst>
            </p:cNvPr>
            <p:cNvSpPr txBox="1">
              <a:spLocks noChangeArrowheads="1"/>
            </p:cNvSpPr>
            <p:nvPr/>
          </p:nvSpPr>
          <p:spPr bwMode="auto">
            <a:xfrm>
              <a:off x="949" y="840"/>
              <a:ext cx="39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r>
                <a:rPr lang="en-US" altLang="zh-CN" sz="2400" baseline="-25000">
                  <a:solidFill>
                    <a:schemeClr val="accent2"/>
                  </a:solidFill>
                  <a:latin typeface="Times New Roman" panose="02020603050405020304" pitchFamily="18" charset="0"/>
                </a:rPr>
                <a:t>L</a:t>
              </a:r>
            </a:p>
          </p:txBody>
        </p:sp>
        <p:grpSp>
          <p:nvGrpSpPr>
            <p:cNvPr id="35850" name="Group 5">
              <a:extLst>
                <a:ext uri="{FF2B5EF4-FFF2-40B4-BE49-F238E27FC236}">
                  <a16:creationId xmlns:a16="http://schemas.microsoft.com/office/drawing/2014/main" id="{2D4FCE70-0412-88EF-4BBA-A9EFA41BD1A1}"/>
                </a:ext>
              </a:extLst>
            </p:cNvPr>
            <p:cNvGrpSpPr>
              <a:grpSpLocks/>
            </p:cNvGrpSpPr>
            <p:nvPr/>
          </p:nvGrpSpPr>
          <p:grpSpPr bwMode="auto">
            <a:xfrm>
              <a:off x="1093" y="0"/>
              <a:ext cx="336" cy="347"/>
              <a:chOff x="0" y="0"/>
              <a:chExt cx="336" cy="347"/>
            </a:xfrm>
          </p:grpSpPr>
          <p:sp>
            <p:nvSpPr>
              <p:cNvPr id="35872" name="Line 6">
                <a:extLst>
                  <a:ext uri="{FF2B5EF4-FFF2-40B4-BE49-F238E27FC236}">
                    <a16:creationId xmlns:a16="http://schemas.microsoft.com/office/drawing/2014/main" id="{F9ECFE79-28E8-E4F5-ED4D-9C2209B9F77A}"/>
                  </a:ext>
                </a:extLst>
              </p:cNvPr>
              <p:cNvSpPr>
                <a:spLocks noChangeShapeType="1"/>
              </p:cNvSpPr>
              <p:nvPr/>
            </p:nvSpPr>
            <p:spPr bwMode="auto">
              <a:xfrm rot="-5400000">
                <a:off x="168" y="179"/>
                <a:ext cx="0" cy="336"/>
              </a:xfrm>
              <a:prstGeom prst="line">
                <a:avLst/>
              </a:prstGeom>
              <a:noFill/>
              <a:ln w="38100">
                <a:solidFill>
                  <a:schemeClr val="accent2"/>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873" name="Rectangle 7">
                <a:extLst>
                  <a:ext uri="{FF2B5EF4-FFF2-40B4-BE49-F238E27FC236}">
                    <a16:creationId xmlns:a16="http://schemas.microsoft.com/office/drawing/2014/main" id="{599FF97C-6985-E060-51D2-AC8C5A325F38}"/>
                  </a:ext>
                </a:extLst>
              </p:cNvPr>
              <p:cNvSpPr>
                <a:spLocks noChangeArrowheads="1"/>
              </p:cNvSpPr>
              <p:nvPr/>
            </p:nvSpPr>
            <p:spPr bwMode="auto">
              <a:xfrm>
                <a:off x="27" y="0"/>
                <a:ext cx="27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L</a:t>
                </a:r>
              </a:p>
            </p:txBody>
          </p:sp>
        </p:grpSp>
        <p:sp>
          <p:nvSpPr>
            <p:cNvPr id="35851" name="Rectangle 8">
              <a:extLst>
                <a:ext uri="{FF2B5EF4-FFF2-40B4-BE49-F238E27FC236}">
                  <a16:creationId xmlns:a16="http://schemas.microsoft.com/office/drawing/2014/main" id="{7AC4E58A-1F82-3C4B-50FA-2C1AA9032EF1}"/>
                </a:ext>
              </a:extLst>
            </p:cNvPr>
            <p:cNvSpPr>
              <a:spLocks noChangeArrowheads="1"/>
            </p:cNvSpPr>
            <p:nvPr/>
          </p:nvSpPr>
          <p:spPr bwMode="auto">
            <a:xfrm>
              <a:off x="0" y="722"/>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U</a:t>
              </a:r>
              <a:endParaRPr lang="en-US" altLang="zh-CN" sz="2400">
                <a:solidFill>
                  <a:schemeClr val="accent2"/>
                </a:solidFill>
                <a:latin typeface="Times New Roman" panose="02020603050405020304" pitchFamily="18" charset="0"/>
              </a:endParaRPr>
            </a:p>
          </p:txBody>
        </p:sp>
        <p:sp>
          <p:nvSpPr>
            <p:cNvPr id="35852" name="Text Box 9">
              <a:extLst>
                <a:ext uri="{FF2B5EF4-FFF2-40B4-BE49-F238E27FC236}">
                  <a16:creationId xmlns:a16="http://schemas.microsoft.com/office/drawing/2014/main" id="{F6C1C571-0B6D-446C-EA1B-478DFDAE6278}"/>
                </a:ext>
              </a:extLst>
            </p:cNvPr>
            <p:cNvSpPr txBox="1">
              <a:spLocks noChangeArrowheads="1"/>
            </p:cNvSpPr>
            <p:nvPr/>
          </p:nvSpPr>
          <p:spPr bwMode="auto">
            <a:xfrm>
              <a:off x="28" y="77"/>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5853" name="Text Box 10">
              <a:extLst>
                <a:ext uri="{FF2B5EF4-FFF2-40B4-BE49-F238E27FC236}">
                  <a16:creationId xmlns:a16="http://schemas.microsoft.com/office/drawing/2014/main" id="{9958A642-7235-FD11-41F0-D15FBA86FDDB}"/>
                </a:ext>
              </a:extLst>
            </p:cNvPr>
            <p:cNvSpPr txBox="1">
              <a:spLocks noChangeArrowheads="1"/>
            </p:cNvSpPr>
            <p:nvPr/>
          </p:nvSpPr>
          <p:spPr bwMode="auto">
            <a:xfrm>
              <a:off x="23" y="1382"/>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5854" name="Oval 11">
              <a:extLst>
                <a:ext uri="{FF2B5EF4-FFF2-40B4-BE49-F238E27FC236}">
                  <a16:creationId xmlns:a16="http://schemas.microsoft.com/office/drawing/2014/main" id="{3374C8F5-2CC2-FF7C-646D-03024327701E}"/>
                </a:ext>
              </a:extLst>
            </p:cNvPr>
            <p:cNvSpPr>
              <a:spLocks noChangeArrowheads="1"/>
            </p:cNvSpPr>
            <p:nvPr/>
          </p:nvSpPr>
          <p:spPr bwMode="auto">
            <a:xfrm>
              <a:off x="65" y="162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5855" name="Oval 12">
              <a:extLst>
                <a:ext uri="{FF2B5EF4-FFF2-40B4-BE49-F238E27FC236}">
                  <a16:creationId xmlns:a16="http://schemas.microsoft.com/office/drawing/2014/main" id="{F4F87BF0-FDD6-BB7A-7319-0C99F66C05B2}"/>
                </a:ext>
              </a:extLst>
            </p:cNvPr>
            <p:cNvSpPr>
              <a:spLocks noChangeArrowheads="1"/>
            </p:cNvSpPr>
            <p:nvPr/>
          </p:nvSpPr>
          <p:spPr bwMode="auto">
            <a:xfrm>
              <a:off x="65" y="93"/>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5856" name="未知">
              <a:extLst>
                <a:ext uri="{FF2B5EF4-FFF2-40B4-BE49-F238E27FC236}">
                  <a16:creationId xmlns:a16="http://schemas.microsoft.com/office/drawing/2014/main" id="{1982615B-A65C-4A1C-424F-6A5075C91CC4}"/>
                </a:ext>
              </a:extLst>
            </p:cNvPr>
            <p:cNvSpPr>
              <a:spLocks/>
            </p:cNvSpPr>
            <p:nvPr/>
          </p:nvSpPr>
          <p:spPr bwMode="auto">
            <a:xfrm>
              <a:off x="123" y="118"/>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57" name="Rectangle 14">
              <a:extLst>
                <a:ext uri="{FF2B5EF4-FFF2-40B4-BE49-F238E27FC236}">
                  <a16:creationId xmlns:a16="http://schemas.microsoft.com/office/drawing/2014/main" id="{8355F613-90D7-F337-E37F-124B8518D4A6}"/>
                </a:ext>
              </a:extLst>
            </p:cNvPr>
            <p:cNvSpPr>
              <a:spLocks noChangeArrowheads="1"/>
            </p:cNvSpPr>
            <p:nvPr/>
          </p:nvSpPr>
          <p:spPr bwMode="auto">
            <a:xfrm>
              <a:off x="651" y="406"/>
              <a:ext cx="192" cy="960"/>
            </a:xfrm>
            <a:prstGeom prst="rect">
              <a:avLst/>
            </a:prstGeom>
            <a:solidFill>
              <a:srgbClr val="EBFBB9"/>
            </a:solidFill>
            <a:ln w="38100">
              <a:solidFill>
                <a:srgbClr val="00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5858" name="Text Box 15">
              <a:extLst>
                <a:ext uri="{FF2B5EF4-FFF2-40B4-BE49-F238E27FC236}">
                  <a16:creationId xmlns:a16="http://schemas.microsoft.com/office/drawing/2014/main" id="{1C59BC02-F17F-E375-B9BF-BFAF9BC094F1}"/>
                </a:ext>
              </a:extLst>
            </p:cNvPr>
            <p:cNvSpPr txBox="1">
              <a:spLocks noChangeArrowheads="1"/>
            </p:cNvSpPr>
            <p:nvPr/>
          </p:nvSpPr>
          <p:spPr bwMode="auto">
            <a:xfrm>
              <a:off x="431" y="114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a:t>
              </a:r>
            </a:p>
          </p:txBody>
        </p:sp>
        <p:sp>
          <p:nvSpPr>
            <p:cNvPr id="35859" name="Text Box 16">
              <a:extLst>
                <a:ext uri="{FF2B5EF4-FFF2-40B4-BE49-F238E27FC236}">
                  <a16:creationId xmlns:a16="http://schemas.microsoft.com/office/drawing/2014/main" id="{43180371-C9F5-6FB1-329F-C427AD816B12}"/>
                </a:ext>
              </a:extLst>
            </p:cNvPr>
            <p:cNvSpPr txBox="1">
              <a:spLocks noChangeArrowheads="1"/>
            </p:cNvSpPr>
            <p:nvPr/>
          </p:nvSpPr>
          <p:spPr bwMode="auto">
            <a:xfrm>
              <a:off x="444" y="929"/>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b</a:t>
              </a:r>
            </a:p>
          </p:txBody>
        </p:sp>
        <p:sp>
          <p:nvSpPr>
            <p:cNvPr id="35860" name="Text Box 17">
              <a:extLst>
                <a:ext uri="{FF2B5EF4-FFF2-40B4-BE49-F238E27FC236}">
                  <a16:creationId xmlns:a16="http://schemas.microsoft.com/office/drawing/2014/main" id="{29913B83-7B85-0D2C-8599-5C09CF16C9ED}"/>
                </a:ext>
              </a:extLst>
            </p:cNvPr>
            <p:cNvSpPr txBox="1">
              <a:spLocks noChangeArrowheads="1"/>
            </p:cNvSpPr>
            <p:nvPr/>
          </p:nvSpPr>
          <p:spPr bwMode="auto">
            <a:xfrm>
              <a:off x="442" y="677"/>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c</a:t>
              </a:r>
            </a:p>
          </p:txBody>
        </p:sp>
        <p:sp>
          <p:nvSpPr>
            <p:cNvPr id="35861" name="Text Box 18">
              <a:extLst>
                <a:ext uri="{FF2B5EF4-FFF2-40B4-BE49-F238E27FC236}">
                  <a16:creationId xmlns:a16="http://schemas.microsoft.com/office/drawing/2014/main" id="{3C13EB87-C844-87AA-1CB5-D0DD00F314BD}"/>
                </a:ext>
              </a:extLst>
            </p:cNvPr>
            <p:cNvSpPr txBox="1">
              <a:spLocks noChangeArrowheads="1"/>
            </p:cNvSpPr>
            <p:nvPr/>
          </p:nvSpPr>
          <p:spPr bwMode="auto">
            <a:xfrm>
              <a:off x="420" y="473"/>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d</a:t>
              </a:r>
            </a:p>
          </p:txBody>
        </p:sp>
        <p:sp>
          <p:nvSpPr>
            <p:cNvPr id="35862" name="Text Box 19">
              <a:extLst>
                <a:ext uri="{FF2B5EF4-FFF2-40B4-BE49-F238E27FC236}">
                  <a16:creationId xmlns:a16="http://schemas.microsoft.com/office/drawing/2014/main" id="{040DF250-9B6B-1E1A-2ECC-609A3B6FE872}"/>
                </a:ext>
              </a:extLst>
            </p:cNvPr>
            <p:cNvSpPr txBox="1">
              <a:spLocks noChangeArrowheads="1"/>
            </p:cNvSpPr>
            <p:nvPr/>
          </p:nvSpPr>
          <p:spPr bwMode="auto">
            <a:xfrm>
              <a:off x="430" y="269"/>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e</a:t>
              </a:r>
            </a:p>
          </p:txBody>
        </p:sp>
        <p:sp>
          <p:nvSpPr>
            <p:cNvPr id="35863" name="Line 20">
              <a:extLst>
                <a:ext uri="{FF2B5EF4-FFF2-40B4-BE49-F238E27FC236}">
                  <a16:creationId xmlns:a16="http://schemas.microsoft.com/office/drawing/2014/main" id="{CC988D26-26DC-92B1-7923-070C2136CE0B}"/>
                </a:ext>
              </a:extLst>
            </p:cNvPr>
            <p:cNvSpPr>
              <a:spLocks noChangeShapeType="1"/>
            </p:cNvSpPr>
            <p:nvPr/>
          </p:nvSpPr>
          <p:spPr bwMode="auto">
            <a:xfrm>
              <a:off x="651" y="646"/>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864" name="Line 21">
              <a:extLst>
                <a:ext uri="{FF2B5EF4-FFF2-40B4-BE49-F238E27FC236}">
                  <a16:creationId xmlns:a16="http://schemas.microsoft.com/office/drawing/2014/main" id="{9D1428A0-04F6-9A76-3C9F-9F31880431FD}"/>
                </a:ext>
              </a:extLst>
            </p:cNvPr>
            <p:cNvSpPr>
              <a:spLocks noChangeShapeType="1"/>
            </p:cNvSpPr>
            <p:nvPr/>
          </p:nvSpPr>
          <p:spPr bwMode="auto">
            <a:xfrm>
              <a:off x="651" y="1126"/>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865" name="Line 22">
              <a:extLst>
                <a:ext uri="{FF2B5EF4-FFF2-40B4-BE49-F238E27FC236}">
                  <a16:creationId xmlns:a16="http://schemas.microsoft.com/office/drawing/2014/main" id="{66315543-515F-7581-105D-4358437E4CF9}"/>
                </a:ext>
              </a:extLst>
            </p:cNvPr>
            <p:cNvSpPr>
              <a:spLocks noChangeShapeType="1"/>
            </p:cNvSpPr>
            <p:nvPr/>
          </p:nvSpPr>
          <p:spPr bwMode="auto">
            <a:xfrm>
              <a:off x="651" y="886"/>
              <a:ext cx="9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5866" name="未知">
              <a:extLst>
                <a:ext uri="{FF2B5EF4-FFF2-40B4-BE49-F238E27FC236}">
                  <a16:creationId xmlns:a16="http://schemas.microsoft.com/office/drawing/2014/main" id="{5A2B3B5C-37F1-610B-4442-FF55C61D5685}"/>
                </a:ext>
              </a:extLst>
            </p:cNvPr>
            <p:cNvSpPr>
              <a:spLocks/>
            </p:cNvSpPr>
            <p:nvPr/>
          </p:nvSpPr>
          <p:spPr bwMode="auto">
            <a:xfrm flipV="1">
              <a:off x="123" y="1366"/>
              <a:ext cx="624" cy="288"/>
            </a:xfrm>
            <a:custGeom>
              <a:avLst/>
              <a:gdLst>
                <a:gd name="T0" fmla="*/ 0 w 624"/>
                <a:gd name="T1" fmla="*/ 0 h 288"/>
                <a:gd name="T2" fmla="*/ 624 w 624"/>
                <a:gd name="T3" fmla="*/ 0 h 288"/>
                <a:gd name="T4" fmla="*/ 624 w 624"/>
                <a:gd name="T5" fmla="*/ 288 h 288"/>
                <a:gd name="T6" fmla="*/ 0 60000 65536"/>
                <a:gd name="T7" fmla="*/ 0 60000 65536"/>
                <a:gd name="T8" fmla="*/ 0 60000 65536"/>
                <a:gd name="T9" fmla="*/ 0 w 624"/>
                <a:gd name="T10" fmla="*/ 0 h 288"/>
                <a:gd name="T11" fmla="*/ 624 w 624"/>
                <a:gd name="T12" fmla="*/ 288 h 288"/>
              </a:gdLst>
              <a:ahLst/>
              <a:cxnLst>
                <a:cxn ang="T6">
                  <a:pos x="T0" y="T1"/>
                </a:cxn>
                <a:cxn ang="T7">
                  <a:pos x="T2" y="T3"/>
                </a:cxn>
                <a:cxn ang="T8">
                  <a:pos x="T4" y="T5"/>
                </a:cxn>
              </a:cxnLst>
              <a:rect l="T9" t="T10" r="T11" b="T12"/>
              <a:pathLst>
                <a:path w="624" h="288">
                  <a:moveTo>
                    <a:pt x="0" y="0"/>
                  </a:moveTo>
                  <a:lnTo>
                    <a:pt x="624" y="0"/>
                  </a:lnTo>
                  <a:lnTo>
                    <a:pt x="624" y="28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67" name="未知">
              <a:extLst>
                <a:ext uri="{FF2B5EF4-FFF2-40B4-BE49-F238E27FC236}">
                  <a16:creationId xmlns:a16="http://schemas.microsoft.com/office/drawing/2014/main" id="{200702BB-7144-5FCC-61DF-1A5D3D8B592E}"/>
                </a:ext>
              </a:extLst>
            </p:cNvPr>
            <p:cNvSpPr>
              <a:spLocks/>
            </p:cNvSpPr>
            <p:nvPr/>
          </p:nvSpPr>
          <p:spPr bwMode="auto">
            <a:xfrm>
              <a:off x="733" y="437"/>
              <a:ext cx="768" cy="1220"/>
            </a:xfrm>
            <a:custGeom>
              <a:avLst/>
              <a:gdLst>
                <a:gd name="T0" fmla="*/ 0 w 768"/>
                <a:gd name="T1" fmla="*/ 20295267 h 768"/>
                <a:gd name="T2" fmla="*/ 768 w 768"/>
                <a:gd name="T3" fmla="*/ 20295267 h 768"/>
                <a:gd name="T4" fmla="*/ 768 w 768"/>
                <a:gd name="T5" fmla="*/ 0 h 768"/>
                <a:gd name="T6" fmla="*/ 0 60000 65536"/>
                <a:gd name="T7" fmla="*/ 0 60000 65536"/>
                <a:gd name="T8" fmla="*/ 0 60000 65536"/>
                <a:gd name="T9" fmla="*/ 0 w 768"/>
                <a:gd name="T10" fmla="*/ 0 h 768"/>
                <a:gd name="T11" fmla="*/ 768 w 768"/>
                <a:gd name="T12" fmla="*/ 768 h 768"/>
              </a:gdLst>
              <a:ahLst/>
              <a:cxnLst>
                <a:cxn ang="T6">
                  <a:pos x="T0" y="T1"/>
                </a:cxn>
                <a:cxn ang="T7">
                  <a:pos x="T2" y="T3"/>
                </a:cxn>
                <a:cxn ang="T8">
                  <a:pos x="T4" y="T5"/>
                </a:cxn>
              </a:cxnLst>
              <a:rect l="T9" t="T10" r="T11" b="T12"/>
              <a:pathLst>
                <a:path w="768" h="768">
                  <a:moveTo>
                    <a:pt x="0" y="768"/>
                  </a:moveTo>
                  <a:lnTo>
                    <a:pt x="768" y="768"/>
                  </a:lnTo>
                  <a:lnTo>
                    <a:pt x="768"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5868" name="Line 25">
              <a:extLst>
                <a:ext uri="{FF2B5EF4-FFF2-40B4-BE49-F238E27FC236}">
                  <a16:creationId xmlns:a16="http://schemas.microsoft.com/office/drawing/2014/main" id="{895EB042-7E6D-6BF1-07D9-65846A6C9858}"/>
                </a:ext>
              </a:extLst>
            </p:cNvPr>
            <p:cNvSpPr>
              <a:spLocks noChangeShapeType="1"/>
            </p:cNvSpPr>
            <p:nvPr/>
          </p:nvSpPr>
          <p:spPr bwMode="auto">
            <a:xfrm rot="5400000" flipH="1">
              <a:off x="1173" y="101"/>
              <a:ext cx="0" cy="672"/>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35869" name="Rectangle 26">
              <a:extLst>
                <a:ext uri="{FF2B5EF4-FFF2-40B4-BE49-F238E27FC236}">
                  <a16:creationId xmlns:a16="http://schemas.microsoft.com/office/drawing/2014/main" id="{838FDACC-7A98-8D13-7D24-C67F91B3B2BA}"/>
                </a:ext>
              </a:extLst>
            </p:cNvPr>
            <p:cNvSpPr>
              <a:spLocks noChangeArrowheads="1"/>
            </p:cNvSpPr>
            <p:nvPr/>
          </p:nvSpPr>
          <p:spPr bwMode="auto">
            <a:xfrm rot="-5400000">
              <a:off x="1357" y="941"/>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2" name="Text Box 27">
              <a:extLst>
                <a:ext uri="{FF2B5EF4-FFF2-40B4-BE49-F238E27FC236}">
                  <a16:creationId xmlns:a16="http://schemas.microsoft.com/office/drawing/2014/main" id="{2CEAA479-3251-FA4D-41ED-B35E6C20A920}"/>
                </a:ext>
              </a:extLst>
            </p:cNvPr>
            <p:cNvSpPr txBox="1">
              <a:spLocks noChangeArrowheads="1"/>
            </p:cNvSpPr>
            <p:nvPr/>
          </p:nvSpPr>
          <p:spPr bwMode="auto">
            <a:xfrm>
              <a:off x="997" y="372"/>
              <a:ext cx="24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sp>
          <p:nvSpPr>
            <p:cNvPr id="35871" name="Text Box 28">
              <a:extLst>
                <a:ext uri="{FF2B5EF4-FFF2-40B4-BE49-F238E27FC236}">
                  <a16:creationId xmlns:a16="http://schemas.microsoft.com/office/drawing/2014/main" id="{FF15A425-E308-5CD6-26F5-B13EF38EBA8C}"/>
                </a:ext>
              </a:extLst>
            </p:cNvPr>
            <p:cNvSpPr txBox="1">
              <a:spLocks noChangeArrowheads="1"/>
            </p:cNvSpPr>
            <p:nvPr/>
          </p:nvSpPr>
          <p:spPr bwMode="auto">
            <a:xfrm>
              <a:off x="1007" y="138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rPr>
                <a:t>–</a:t>
              </a:r>
            </a:p>
          </p:txBody>
        </p:sp>
      </p:grpSp>
      <p:sp>
        <p:nvSpPr>
          <p:cNvPr id="35843" name="Text Box 29">
            <a:extLst>
              <a:ext uri="{FF2B5EF4-FFF2-40B4-BE49-F238E27FC236}">
                <a16:creationId xmlns:a16="http://schemas.microsoft.com/office/drawing/2014/main" id="{5A6218DB-D223-C10D-2D79-771B6E703D5F}"/>
              </a:ext>
            </a:extLst>
          </p:cNvPr>
          <p:cNvSpPr txBox="1">
            <a:spLocks noChangeArrowheads="1"/>
          </p:cNvSpPr>
          <p:nvPr/>
        </p:nvSpPr>
        <p:spPr bwMode="auto">
          <a:xfrm>
            <a:off x="3835400" y="1041400"/>
            <a:ext cx="8048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sp>
        <p:nvSpPr>
          <p:cNvPr id="35870" name="Text Box 30">
            <a:extLst>
              <a:ext uri="{FF2B5EF4-FFF2-40B4-BE49-F238E27FC236}">
                <a16:creationId xmlns:a16="http://schemas.microsoft.com/office/drawing/2014/main" id="{842BB7D8-0D25-0F28-9720-A225AFEB4AB1}"/>
              </a:ext>
            </a:extLst>
          </p:cNvPr>
          <p:cNvSpPr txBox="1">
            <a:spLocks noChangeArrowheads="1"/>
          </p:cNvSpPr>
          <p:nvPr/>
        </p:nvSpPr>
        <p:spPr bwMode="auto">
          <a:xfrm>
            <a:off x="4633913" y="1060450"/>
            <a:ext cx="18684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宋体" panose="02010600030101010101" pitchFamily="2" charset="-122"/>
              </a:rPr>
              <a:t>(</a:t>
            </a:r>
            <a:r>
              <a:rPr lang="en-US" altLang="zh-CN" sz="2400">
                <a:latin typeface="Times New Roman" panose="02020603050405020304" pitchFamily="18" charset="0"/>
              </a:rPr>
              <a:t>4</a:t>
            </a:r>
            <a:r>
              <a:rPr lang="en-US" altLang="zh-CN" sz="2400">
                <a:latin typeface="宋体" panose="02010600030101010101" pitchFamily="2" charset="-122"/>
              </a:rPr>
              <a:t>)</a:t>
            </a:r>
            <a:r>
              <a:rPr lang="zh-CN" altLang="en-US" sz="2400">
                <a:latin typeface="Times New Roman" panose="02020603050405020304" pitchFamily="18" charset="0"/>
              </a:rPr>
              <a:t>在 </a:t>
            </a:r>
            <a:r>
              <a:rPr lang="en-US" altLang="zh-CN" sz="2400">
                <a:latin typeface="Times New Roman" panose="02020603050405020304" pitchFamily="18" charset="0"/>
              </a:rPr>
              <a:t>e </a:t>
            </a:r>
            <a:r>
              <a:rPr lang="zh-CN" altLang="en-US" sz="2400">
                <a:latin typeface="Times New Roman" panose="02020603050405020304" pitchFamily="18" charset="0"/>
              </a:rPr>
              <a:t>点：</a:t>
            </a:r>
          </a:p>
        </p:txBody>
      </p:sp>
      <p:graphicFrame>
        <p:nvGraphicFramePr>
          <p:cNvPr id="35874" name="Object 34">
            <a:extLst>
              <a:ext uri="{FF2B5EF4-FFF2-40B4-BE49-F238E27FC236}">
                <a16:creationId xmlns:a16="http://schemas.microsoft.com/office/drawing/2014/main" id="{55BB2998-0B5A-9BFC-1BEC-20F0165D9D6F}"/>
              </a:ext>
            </a:extLst>
          </p:cNvPr>
          <p:cNvGraphicFramePr>
            <a:graphicFrameLocks noChangeAspect="1"/>
          </p:cNvGraphicFramePr>
          <p:nvPr/>
        </p:nvGraphicFramePr>
        <p:xfrm>
          <a:off x="4546600" y="1766888"/>
          <a:ext cx="3338513" cy="798512"/>
        </p:xfrm>
        <a:graphic>
          <a:graphicData uri="http://schemas.openxmlformats.org/presentationml/2006/ole">
            <mc:AlternateContent xmlns:mc="http://schemas.openxmlformats.org/markup-compatibility/2006">
              <mc:Choice xmlns:v="urn:schemas-microsoft-com:vml" Requires="v">
                <p:oleObj r:id="rId3" imgW="3605235" imgH="863225" progId="Equation.3">
                  <p:embed/>
                </p:oleObj>
              </mc:Choice>
              <mc:Fallback>
                <p:oleObj r:id="rId3" imgW="3605235" imgH="863225" progId="Equation.3">
                  <p:embed/>
                  <p:pic>
                    <p:nvPicPr>
                      <p:cNvPr id="0" name="Object 3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46600" y="1766888"/>
                        <a:ext cx="333851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875" name="Object 35">
            <a:extLst>
              <a:ext uri="{FF2B5EF4-FFF2-40B4-BE49-F238E27FC236}">
                <a16:creationId xmlns:a16="http://schemas.microsoft.com/office/drawing/2014/main" id="{ABC4D8D9-BCAE-2291-656C-FF7EEB949F39}"/>
              </a:ext>
            </a:extLst>
          </p:cNvPr>
          <p:cNvGraphicFramePr>
            <a:graphicFrameLocks noChangeAspect="1"/>
          </p:cNvGraphicFramePr>
          <p:nvPr/>
        </p:nvGraphicFramePr>
        <p:xfrm>
          <a:off x="4597400" y="2801938"/>
          <a:ext cx="3287713" cy="798512"/>
        </p:xfrm>
        <a:graphic>
          <a:graphicData uri="http://schemas.openxmlformats.org/presentationml/2006/ole">
            <mc:AlternateContent xmlns:mc="http://schemas.openxmlformats.org/markup-compatibility/2006">
              <mc:Choice xmlns:v="urn:schemas-microsoft-com:vml" Requires="v">
                <p:oleObj r:id="rId5" imgW="3503679" imgH="850531" progId="Equation.3">
                  <p:embed/>
                </p:oleObj>
              </mc:Choice>
              <mc:Fallback>
                <p:oleObj r:id="rId5" imgW="3503679" imgH="850531" progId="Equation.3">
                  <p:embed/>
                  <p:pic>
                    <p:nvPicPr>
                      <p:cNvPr id="0" name="Object 3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597400" y="2801938"/>
                        <a:ext cx="3287713" cy="79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35876" name="Object 36">
            <a:extLst>
              <a:ext uri="{FF2B5EF4-FFF2-40B4-BE49-F238E27FC236}">
                <a16:creationId xmlns:a16="http://schemas.microsoft.com/office/drawing/2014/main" id="{BCE68AE2-98DC-7751-5CFE-6E203BB2F300}"/>
              </a:ext>
            </a:extLst>
          </p:cNvPr>
          <p:cNvGraphicFramePr>
            <a:graphicFrameLocks noChangeAspect="1"/>
          </p:cNvGraphicFramePr>
          <p:nvPr/>
        </p:nvGraphicFramePr>
        <p:xfrm>
          <a:off x="4646613" y="3954463"/>
          <a:ext cx="2247900" cy="411162"/>
        </p:xfrm>
        <a:graphic>
          <a:graphicData uri="http://schemas.openxmlformats.org/presentationml/2006/ole">
            <mc:AlternateContent xmlns:mc="http://schemas.openxmlformats.org/markup-compatibility/2006">
              <mc:Choice xmlns:v="urn:schemas-microsoft-com:vml" Requires="v">
                <p:oleObj r:id="rId7" imgW="2208841" imgH="406224" progId="Equation.3">
                  <p:embed/>
                </p:oleObj>
              </mc:Choice>
              <mc:Fallback>
                <p:oleObj r:id="rId7" imgW="2208841" imgH="406224" progId="Equation.3">
                  <p:embed/>
                  <p:pic>
                    <p:nvPicPr>
                      <p:cNvPr id="0" name="Object 3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646613" y="3954463"/>
                        <a:ext cx="2247900" cy="411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5870"/>
                                        </p:tgtEl>
                                        <p:attrNameLst>
                                          <p:attrName>style.visibility</p:attrName>
                                        </p:attrNameLst>
                                      </p:cBhvr>
                                      <p:to>
                                        <p:strVal val="visible"/>
                                      </p:to>
                                    </p:set>
                                    <p:animEffect transition="in" filter="blinds(horizontal)">
                                      <p:cBhvr>
                                        <p:cTn id="7" dur="500"/>
                                        <p:tgtEl>
                                          <p:spTgt spid="358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35874"/>
                                        </p:tgtEl>
                                        <p:attrNameLst>
                                          <p:attrName>style.visibility</p:attrName>
                                        </p:attrNameLst>
                                      </p:cBhvr>
                                      <p:to>
                                        <p:strVal val="visible"/>
                                      </p:to>
                                    </p:set>
                                    <p:animEffect transition="in" filter="wipe(left)">
                                      <p:cBhvr>
                                        <p:cTn id="12" dur="500"/>
                                        <p:tgtEl>
                                          <p:spTgt spid="3587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5875"/>
                                        </p:tgtEl>
                                        <p:attrNameLst>
                                          <p:attrName>style.visibility</p:attrName>
                                        </p:attrNameLst>
                                      </p:cBhvr>
                                      <p:to>
                                        <p:strVal val="visible"/>
                                      </p:to>
                                    </p:set>
                                    <p:animEffect transition="in" filter="wipe(left)">
                                      <p:cBhvr>
                                        <p:cTn id="17" dur="500"/>
                                        <p:tgtEl>
                                          <p:spTgt spid="3587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5876"/>
                                        </p:tgtEl>
                                        <p:attrNameLst>
                                          <p:attrName>style.visibility</p:attrName>
                                        </p:attrNameLst>
                                      </p:cBhvr>
                                      <p:to>
                                        <p:strVal val="visible"/>
                                      </p:to>
                                    </p:set>
                                    <p:animEffect transition="in" filter="wipe(left)">
                                      <p:cBhvr>
                                        <p:cTn id="22" dur="500"/>
                                        <p:tgtEl>
                                          <p:spTgt spid="358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70" grpId="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6866" name="Rectangle 2">
            <a:extLst>
              <a:ext uri="{FF2B5EF4-FFF2-40B4-BE49-F238E27FC236}">
                <a16:creationId xmlns:a16="http://schemas.microsoft.com/office/drawing/2014/main" id="{BCDF821D-B00C-7E3C-61C7-11FE7F48C992}"/>
              </a:ext>
            </a:extLst>
          </p:cNvPr>
          <p:cNvSpPr>
            <a:spLocks noGrp="1" noChangeArrowheads="1"/>
          </p:cNvSpPr>
          <p:nvPr>
            <p:ph type="title" idx="4294967295"/>
          </p:nvPr>
        </p:nvSpPr>
        <p:spPr>
          <a:xfrm>
            <a:off x="1908175" y="188913"/>
            <a:ext cx="5029200" cy="600075"/>
          </a:xfrm>
        </p:spPr>
        <p:txBody>
          <a:bodyPr anchor="t"/>
          <a:lstStyle/>
          <a:p>
            <a:pPr eaLnBrk="1" hangingPunct="1"/>
            <a:r>
              <a:rPr lang="en-US" altLang="zh-CN" sz="3200" b="1">
                <a:solidFill>
                  <a:srgbClr val="0000FF"/>
                </a:solidFill>
                <a:latin typeface="Times New Roman" panose="02020603050405020304" pitchFamily="18" charset="0"/>
                <a:ea typeface="楷体_GB2312" pitchFamily="49" charset="-122"/>
              </a:rPr>
              <a:t>1.7　</a:t>
            </a:r>
            <a:r>
              <a:rPr lang="zh-CN" altLang="en-US" sz="3200" b="1">
                <a:solidFill>
                  <a:srgbClr val="0000FF"/>
                </a:solidFill>
                <a:latin typeface="Times New Roman" panose="02020603050405020304" pitchFamily="18" charset="0"/>
                <a:ea typeface="楷体_GB2312" pitchFamily="49" charset="-122"/>
              </a:rPr>
              <a:t>支路电流法</a:t>
            </a:r>
            <a:endParaRPr lang="zh-CN" altLang="en-US" sz="3200" b="1">
              <a:solidFill>
                <a:srgbClr val="CC0000"/>
              </a:solidFill>
              <a:latin typeface="华文新魏" panose="02010800040101010101" pitchFamily="2" charset="-122"/>
              <a:ea typeface="华文新魏" panose="02010800040101010101" pitchFamily="2" charset="-122"/>
            </a:endParaRPr>
          </a:p>
        </p:txBody>
      </p:sp>
      <p:sp>
        <p:nvSpPr>
          <p:cNvPr id="36867" name="Rectangle 3">
            <a:extLst>
              <a:ext uri="{FF2B5EF4-FFF2-40B4-BE49-F238E27FC236}">
                <a16:creationId xmlns:a16="http://schemas.microsoft.com/office/drawing/2014/main" id="{E935B29C-4129-C836-EBD0-BB375B8A1618}"/>
              </a:ext>
            </a:extLst>
          </p:cNvPr>
          <p:cNvSpPr>
            <a:spLocks noChangeArrowheads="1"/>
          </p:cNvSpPr>
          <p:nvPr/>
        </p:nvSpPr>
        <p:spPr bwMode="auto">
          <a:xfrm>
            <a:off x="676275" y="908050"/>
            <a:ext cx="814387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CC0000"/>
                </a:solidFill>
                <a:latin typeface="Times New Roman" panose="02020603050405020304" pitchFamily="18" charset="0"/>
              </a:rPr>
              <a:t>支路电流法：</a:t>
            </a:r>
            <a:r>
              <a:rPr lang="zh-CN" altLang="en-US" sz="2400">
                <a:latin typeface="Times New Roman" panose="02020603050405020304" pitchFamily="18" charset="0"/>
              </a:rPr>
              <a:t>以支路电流为未知量、应用基尔霍夫</a:t>
            </a:r>
          </a:p>
          <a:p>
            <a:pPr algn="ctr">
              <a:spcBef>
                <a:spcPct val="0"/>
              </a:spcBef>
              <a:buFontTx/>
              <a:buNone/>
            </a:pPr>
            <a:r>
              <a:rPr lang="zh-CN" altLang="en-US" sz="2400">
                <a:latin typeface="Times New Roman" panose="02020603050405020304" pitchFamily="18" charset="0"/>
              </a:rPr>
              <a:t>           定律（</a:t>
            </a:r>
            <a:r>
              <a:rPr lang="en-US" altLang="zh-CN" sz="2400">
                <a:latin typeface="Times New Roman" panose="02020603050405020304" pitchFamily="18" charset="0"/>
              </a:rPr>
              <a:t>KCL</a:t>
            </a:r>
            <a:r>
              <a:rPr lang="zh-CN" altLang="en-US" sz="2400">
                <a:latin typeface="Times New Roman" panose="02020603050405020304" pitchFamily="18" charset="0"/>
              </a:rPr>
              <a:t>、</a:t>
            </a:r>
            <a:r>
              <a:rPr lang="en-US" altLang="zh-CN" sz="2400">
                <a:latin typeface="Times New Roman" panose="02020603050405020304" pitchFamily="18" charset="0"/>
              </a:rPr>
              <a:t>KVL</a:t>
            </a:r>
            <a:r>
              <a:rPr lang="zh-CN" altLang="en-US" sz="2400">
                <a:latin typeface="Times New Roman" panose="02020603050405020304" pitchFamily="18" charset="0"/>
              </a:rPr>
              <a:t>）列方程组求解。</a:t>
            </a:r>
          </a:p>
        </p:txBody>
      </p:sp>
      <p:sp>
        <p:nvSpPr>
          <p:cNvPr id="36868" name="Text Box 4">
            <a:extLst>
              <a:ext uri="{FF2B5EF4-FFF2-40B4-BE49-F238E27FC236}">
                <a16:creationId xmlns:a16="http://schemas.microsoft.com/office/drawing/2014/main" id="{D7AB655F-B5DE-4707-EBD5-C3EE1356851E}"/>
              </a:ext>
            </a:extLst>
          </p:cNvPr>
          <p:cNvSpPr txBox="1">
            <a:spLocks noChangeArrowheads="1"/>
          </p:cNvSpPr>
          <p:nvPr/>
        </p:nvSpPr>
        <p:spPr bwMode="auto">
          <a:xfrm>
            <a:off x="1066800" y="4403725"/>
            <a:ext cx="74676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对上图电路</a:t>
            </a:r>
          </a:p>
          <a:p>
            <a:pPr>
              <a:lnSpc>
                <a:spcPct val="110000"/>
              </a:lnSpc>
              <a:spcBef>
                <a:spcPct val="10000"/>
              </a:spcBef>
              <a:buFontTx/>
              <a:buNone/>
            </a:pPr>
            <a:r>
              <a:rPr lang="zh-CN" altLang="en-US" sz="2400">
                <a:solidFill>
                  <a:srgbClr val="000099"/>
                </a:solidFill>
                <a:latin typeface="Times New Roman" panose="02020603050405020304" pitchFamily="18" charset="0"/>
              </a:rPr>
              <a:t>支路数： </a:t>
            </a:r>
            <a:r>
              <a:rPr lang="en-US" altLang="zh-CN" sz="2400" i="1">
                <a:solidFill>
                  <a:srgbClr val="000099"/>
                </a:solidFill>
                <a:latin typeface="Times New Roman" panose="02020603050405020304" pitchFamily="18" charset="0"/>
              </a:rPr>
              <a:t>b</a:t>
            </a:r>
            <a:r>
              <a:rPr lang="en-US" altLang="zh-CN" sz="2400">
                <a:solidFill>
                  <a:srgbClr val="000099"/>
                </a:solidFill>
                <a:latin typeface="Times New Roman" panose="02020603050405020304" pitchFamily="18" charset="0"/>
              </a:rPr>
              <a:t>=3        </a:t>
            </a:r>
            <a:r>
              <a:rPr lang="zh-CN" altLang="en-US" sz="2400">
                <a:solidFill>
                  <a:srgbClr val="000099"/>
                </a:solidFill>
                <a:latin typeface="Times New Roman" panose="02020603050405020304" pitchFamily="18" charset="0"/>
              </a:rPr>
              <a:t>结点数：</a:t>
            </a:r>
            <a:r>
              <a:rPr lang="en-US" altLang="zh-CN" sz="2400" i="1">
                <a:solidFill>
                  <a:srgbClr val="000099"/>
                </a:solidFill>
                <a:latin typeface="Times New Roman" panose="02020603050405020304" pitchFamily="18" charset="0"/>
              </a:rPr>
              <a:t>n</a:t>
            </a:r>
            <a:r>
              <a:rPr lang="en-US" altLang="zh-CN" sz="2400">
                <a:solidFill>
                  <a:srgbClr val="000099"/>
                </a:solidFill>
                <a:latin typeface="Times New Roman" panose="02020603050405020304" pitchFamily="18" charset="0"/>
              </a:rPr>
              <a:t> =2</a:t>
            </a:r>
          </a:p>
        </p:txBody>
      </p:sp>
      <p:grpSp>
        <p:nvGrpSpPr>
          <p:cNvPr id="2" name="Group 41">
            <a:extLst>
              <a:ext uri="{FF2B5EF4-FFF2-40B4-BE49-F238E27FC236}">
                <a16:creationId xmlns:a16="http://schemas.microsoft.com/office/drawing/2014/main" id="{27C3B6ED-AA92-8142-D663-B9D86A633663}"/>
              </a:ext>
            </a:extLst>
          </p:cNvPr>
          <p:cNvGrpSpPr>
            <a:grpSpLocks/>
          </p:cNvGrpSpPr>
          <p:nvPr/>
        </p:nvGrpSpPr>
        <p:grpSpPr bwMode="auto">
          <a:xfrm>
            <a:off x="3124200" y="3144838"/>
            <a:ext cx="766763" cy="819150"/>
            <a:chOff x="0" y="0"/>
            <a:chExt cx="604" cy="645"/>
          </a:xfrm>
        </p:grpSpPr>
        <p:sp>
          <p:nvSpPr>
            <p:cNvPr id="36918" name="Line 42">
              <a:extLst>
                <a:ext uri="{FF2B5EF4-FFF2-40B4-BE49-F238E27FC236}">
                  <a16:creationId xmlns:a16="http://schemas.microsoft.com/office/drawing/2014/main" id="{59C97CD2-6BEB-EF94-0EAB-5A6F8016B0FE}"/>
                </a:ext>
              </a:extLst>
            </p:cNvPr>
            <p:cNvSpPr>
              <a:spLocks noChangeShapeType="1"/>
            </p:cNvSpPr>
            <p:nvPr/>
          </p:nvSpPr>
          <p:spPr bwMode="auto">
            <a:xfrm flipH="1" flipV="1">
              <a:off x="0" y="0"/>
              <a:ext cx="604"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9" name="Line 43">
              <a:extLst>
                <a:ext uri="{FF2B5EF4-FFF2-40B4-BE49-F238E27FC236}">
                  <a16:creationId xmlns:a16="http://schemas.microsoft.com/office/drawing/2014/main" id="{66CD9AFA-85AA-81F7-2703-7CBEF4992BEF}"/>
                </a:ext>
              </a:extLst>
            </p:cNvPr>
            <p:cNvSpPr>
              <a:spLocks noChangeShapeType="1"/>
            </p:cNvSpPr>
            <p:nvPr/>
          </p:nvSpPr>
          <p:spPr bwMode="auto">
            <a:xfrm>
              <a:off x="604" y="0"/>
              <a:ext cx="0" cy="64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20" name="Line 44">
              <a:extLst>
                <a:ext uri="{FF2B5EF4-FFF2-40B4-BE49-F238E27FC236}">
                  <a16:creationId xmlns:a16="http://schemas.microsoft.com/office/drawing/2014/main" id="{D02EDA21-1D8F-8E40-76D3-012B0C637BF5}"/>
                </a:ext>
              </a:extLst>
            </p:cNvPr>
            <p:cNvSpPr>
              <a:spLocks noChangeShapeType="1"/>
            </p:cNvSpPr>
            <p:nvPr/>
          </p:nvSpPr>
          <p:spPr bwMode="auto">
            <a:xfrm>
              <a:off x="0" y="0"/>
              <a:ext cx="0" cy="333"/>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21" name="Text Box 45">
              <a:extLst>
                <a:ext uri="{FF2B5EF4-FFF2-40B4-BE49-F238E27FC236}">
                  <a16:creationId xmlns:a16="http://schemas.microsoft.com/office/drawing/2014/main" id="{0FB0FFDA-0155-BC40-CA87-69A737222350}"/>
                </a:ext>
              </a:extLst>
            </p:cNvPr>
            <p:cNvSpPr txBox="1">
              <a:spLocks noChangeArrowheads="1"/>
            </p:cNvSpPr>
            <p:nvPr/>
          </p:nvSpPr>
          <p:spPr bwMode="auto">
            <a:xfrm>
              <a:off x="184" y="108"/>
              <a:ext cx="26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sym typeface="Monotype Sorts" pitchFamily="2" charset="2"/>
                </a:rPr>
                <a:t>1</a:t>
              </a:r>
              <a:endParaRPr lang="en-US" altLang="zh-CN" sz="2400">
                <a:solidFill>
                  <a:schemeClr val="tx2"/>
                </a:solidFill>
                <a:latin typeface="Symbol" panose="05050102010706020507" pitchFamily="18" charset="2"/>
              </a:endParaRPr>
            </a:p>
          </p:txBody>
        </p:sp>
      </p:grpSp>
      <p:grpSp>
        <p:nvGrpSpPr>
          <p:cNvPr id="3" name="Group 46">
            <a:extLst>
              <a:ext uri="{FF2B5EF4-FFF2-40B4-BE49-F238E27FC236}">
                <a16:creationId xmlns:a16="http://schemas.microsoft.com/office/drawing/2014/main" id="{47695922-6CF2-A624-192E-1A5443C09F27}"/>
              </a:ext>
            </a:extLst>
          </p:cNvPr>
          <p:cNvGrpSpPr>
            <a:grpSpLocks/>
          </p:cNvGrpSpPr>
          <p:nvPr/>
        </p:nvGrpSpPr>
        <p:grpSpPr bwMode="auto">
          <a:xfrm>
            <a:off x="5181600" y="3068638"/>
            <a:ext cx="766763" cy="819150"/>
            <a:chOff x="0" y="0"/>
            <a:chExt cx="604" cy="645"/>
          </a:xfrm>
        </p:grpSpPr>
        <p:sp>
          <p:nvSpPr>
            <p:cNvPr id="36914" name="Line 47">
              <a:extLst>
                <a:ext uri="{FF2B5EF4-FFF2-40B4-BE49-F238E27FC236}">
                  <a16:creationId xmlns:a16="http://schemas.microsoft.com/office/drawing/2014/main" id="{F73F28AF-90A6-FD84-6199-C72CBCBA1801}"/>
                </a:ext>
              </a:extLst>
            </p:cNvPr>
            <p:cNvSpPr>
              <a:spLocks noChangeShapeType="1"/>
            </p:cNvSpPr>
            <p:nvPr/>
          </p:nvSpPr>
          <p:spPr bwMode="auto">
            <a:xfrm flipH="1" flipV="1">
              <a:off x="0" y="0"/>
              <a:ext cx="604"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5" name="Line 48">
              <a:extLst>
                <a:ext uri="{FF2B5EF4-FFF2-40B4-BE49-F238E27FC236}">
                  <a16:creationId xmlns:a16="http://schemas.microsoft.com/office/drawing/2014/main" id="{C3166229-55DA-5E6D-866B-60736692C3DE}"/>
                </a:ext>
              </a:extLst>
            </p:cNvPr>
            <p:cNvSpPr>
              <a:spLocks noChangeShapeType="1"/>
            </p:cNvSpPr>
            <p:nvPr/>
          </p:nvSpPr>
          <p:spPr bwMode="auto">
            <a:xfrm>
              <a:off x="604" y="0"/>
              <a:ext cx="0" cy="64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6" name="Line 49">
              <a:extLst>
                <a:ext uri="{FF2B5EF4-FFF2-40B4-BE49-F238E27FC236}">
                  <a16:creationId xmlns:a16="http://schemas.microsoft.com/office/drawing/2014/main" id="{B6658E03-4005-F16D-8E8C-6E547ED9B32B}"/>
                </a:ext>
              </a:extLst>
            </p:cNvPr>
            <p:cNvSpPr>
              <a:spLocks noChangeShapeType="1"/>
            </p:cNvSpPr>
            <p:nvPr/>
          </p:nvSpPr>
          <p:spPr bwMode="auto">
            <a:xfrm>
              <a:off x="0" y="0"/>
              <a:ext cx="0" cy="333"/>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7" name="Text Box 50">
              <a:extLst>
                <a:ext uri="{FF2B5EF4-FFF2-40B4-BE49-F238E27FC236}">
                  <a16:creationId xmlns:a16="http://schemas.microsoft.com/office/drawing/2014/main" id="{B72AAC27-A191-6EEE-6097-4321EBCCB230}"/>
                </a:ext>
              </a:extLst>
            </p:cNvPr>
            <p:cNvSpPr txBox="1">
              <a:spLocks noChangeArrowheads="1"/>
            </p:cNvSpPr>
            <p:nvPr/>
          </p:nvSpPr>
          <p:spPr bwMode="auto">
            <a:xfrm>
              <a:off x="154" y="125"/>
              <a:ext cx="267"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sym typeface="Monotype Sorts" pitchFamily="2" charset="2"/>
                </a:rPr>
                <a:t>2</a:t>
              </a:r>
              <a:endParaRPr lang="en-US" altLang="zh-CN" sz="2400">
                <a:solidFill>
                  <a:schemeClr val="tx2"/>
                </a:solidFill>
                <a:latin typeface="Symbol" panose="05050102010706020507" pitchFamily="18" charset="2"/>
              </a:endParaRPr>
            </a:p>
          </p:txBody>
        </p:sp>
      </p:grpSp>
      <p:grpSp>
        <p:nvGrpSpPr>
          <p:cNvPr id="5" name="Group 92">
            <a:extLst>
              <a:ext uri="{FF2B5EF4-FFF2-40B4-BE49-F238E27FC236}">
                <a16:creationId xmlns:a16="http://schemas.microsoft.com/office/drawing/2014/main" id="{4C8E9B55-BE14-1C4E-ABAF-C4F50FAD2905}"/>
              </a:ext>
            </a:extLst>
          </p:cNvPr>
          <p:cNvGrpSpPr>
            <a:grpSpLocks/>
          </p:cNvGrpSpPr>
          <p:nvPr/>
        </p:nvGrpSpPr>
        <p:grpSpPr bwMode="auto">
          <a:xfrm>
            <a:off x="2971800" y="2625725"/>
            <a:ext cx="3276600" cy="1433513"/>
            <a:chOff x="0" y="0"/>
            <a:chExt cx="2064" cy="903"/>
          </a:xfrm>
        </p:grpSpPr>
        <p:sp>
          <p:nvSpPr>
            <p:cNvPr id="36910" name="Line 93">
              <a:extLst>
                <a:ext uri="{FF2B5EF4-FFF2-40B4-BE49-F238E27FC236}">
                  <a16:creationId xmlns:a16="http://schemas.microsoft.com/office/drawing/2014/main" id="{22B33345-EFC8-923B-68C6-DF45D84892DD}"/>
                </a:ext>
              </a:extLst>
            </p:cNvPr>
            <p:cNvSpPr>
              <a:spLocks noChangeShapeType="1"/>
            </p:cNvSpPr>
            <p:nvPr/>
          </p:nvSpPr>
          <p:spPr bwMode="auto">
            <a:xfrm flipH="1" flipV="1">
              <a:off x="0" y="51"/>
              <a:ext cx="2064"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1" name="Line 94">
              <a:extLst>
                <a:ext uri="{FF2B5EF4-FFF2-40B4-BE49-F238E27FC236}">
                  <a16:creationId xmlns:a16="http://schemas.microsoft.com/office/drawing/2014/main" id="{4CFE2847-C7FC-7789-3DDF-5E8452BD045F}"/>
                </a:ext>
              </a:extLst>
            </p:cNvPr>
            <p:cNvSpPr>
              <a:spLocks noChangeShapeType="1"/>
            </p:cNvSpPr>
            <p:nvPr/>
          </p:nvSpPr>
          <p:spPr bwMode="auto">
            <a:xfrm>
              <a:off x="2064" y="51"/>
              <a:ext cx="0" cy="852"/>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2" name="Line 95">
              <a:extLst>
                <a:ext uri="{FF2B5EF4-FFF2-40B4-BE49-F238E27FC236}">
                  <a16:creationId xmlns:a16="http://schemas.microsoft.com/office/drawing/2014/main" id="{FB53EB21-BEB2-8495-D059-F6DF8AB22C25}"/>
                </a:ext>
              </a:extLst>
            </p:cNvPr>
            <p:cNvSpPr>
              <a:spLocks noChangeShapeType="1"/>
            </p:cNvSpPr>
            <p:nvPr/>
          </p:nvSpPr>
          <p:spPr bwMode="auto">
            <a:xfrm>
              <a:off x="0" y="51"/>
              <a:ext cx="0" cy="44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13" name="Text Box 96">
              <a:extLst>
                <a:ext uri="{FF2B5EF4-FFF2-40B4-BE49-F238E27FC236}">
                  <a16:creationId xmlns:a16="http://schemas.microsoft.com/office/drawing/2014/main" id="{8E22F406-C7A1-17C0-7905-49D944EEDB25}"/>
                </a:ext>
              </a:extLst>
            </p:cNvPr>
            <p:cNvSpPr txBox="1">
              <a:spLocks noChangeArrowheads="1"/>
            </p:cNvSpPr>
            <p:nvPr/>
          </p:nvSpPr>
          <p:spPr bwMode="auto">
            <a:xfrm>
              <a:off x="1783" y="0"/>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sym typeface="Monotype Sorts" pitchFamily="2" charset="2"/>
                </a:rPr>
                <a:t>3</a:t>
              </a:r>
              <a:endParaRPr lang="en-US" altLang="zh-CN" sz="2400">
                <a:solidFill>
                  <a:schemeClr val="tx2"/>
                </a:solidFill>
                <a:latin typeface="Symbol" panose="05050102010706020507" pitchFamily="18" charset="2"/>
              </a:endParaRPr>
            </a:p>
          </p:txBody>
        </p:sp>
      </p:grpSp>
      <p:sp>
        <p:nvSpPr>
          <p:cNvPr id="36887" name="Text Box 97">
            <a:extLst>
              <a:ext uri="{FF2B5EF4-FFF2-40B4-BE49-F238E27FC236}">
                <a16:creationId xmlns:a16="http://schemas.microsoft.com/office/drawing/2014/main" id="{66B86FDB-2243-4AB9-4FA7-B2530A6BC1AA}"/>
              </a:ext>
            </a:extLst>
          </p:cNvPr>
          <p:cNvSpPr txBox="1">
            <a:spLocks noChangeArrowheads="1"/>
          </p:cNvSpPr>
          <p:nvPr/>
        </p:nvSpPr>
        <p:spPr bwMode="auto">
          <a:xfrm>
            <a:off x="1066800" y="5300663"/>
            <a:ext cx="7467600" cy="466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10000"/>
              </a:spcBef>
              <a:buFontTx/>
              <a:buNone/>
            </a:pPr>
            <a:r>
              <a:rPr lang="zh-CN" altLang="en-US" sz="2400">
                <a:solidFill>
                  <a:srgbClr val="000099"/>
                </a:solidFill>
                <a:latin typeface="Times New Roman" panose="02020603050405020304" pitchFamily="18" charset="0"/>
              </a:rPr>
              <a:t>回路数 </a:t>
            </a:r>
            <a:r>
              <a:rPr lang="en-US" altLang="zh-CN" sz="2400">
                <a:solidFill>
                  <a:srgbClr val="000099"/>
                </a:solidFill>
                <a:latin typeface="Times New Roman" panose="02020603050405020304" pitchFamily="18" charset="0"/>
              </a:rPr>
              <a:t>= 3    </a:t>
            </a:r>
            <a:r>
              <a:rPr lang="zh-CN" altLang="en-US" sz="2400">
                <a:solidFill>
                  <a:srgbClr val="000099"/>
                </a:solidFill>
                <a:latin typeface="Times New Roman" panose="02020603050405020304" pitchFamily="18" charset="0"/>
              </a:rPr>
              <a:t>单孔回路（网孔）</a:t>
            </a:r>
            <a:r>
              <a:rPr lang="en-US" altLang="zh-CN" sz="2400">
                <a:solidFill>
                  <a:srgbClr val="000099"/>
                </a:solidFill>
                <a:latin typeface="Times New Roman" panose="02020603050405020304" pitchFamily="18" charset="0"/>
              </a:rPr>
              <a:t>=2</a:t>
            </a:r>
          </a:p>
        </p:txBody>
      </p:sp>
      <p:sp>
        <p:nvSpPr>
          <p:cNvPr id="36888" name="Text Box 98">
            <a:extLst>
              <a:ext uri="{FF2B5EF4-FFF2-40B4-BE49-F238E27FC236}">
                <a16:creationId xmlns:a16="http://schemas.microsoft.com/office/drawing/2014/main" id="{29DDF698-052A-213D-8CF5-F8FAA1B38D1D}"/>
              </a:ext>
            </a:extLst>
          </p:cNvPr>
          <p:cNvSpPr txBox="1">
            <a:spLocks noChangeArrowheads="1"/>
          </p:cNvSpPr>
          <p:nvPr/>
        </p:nvSpPr>
        <p:spPr bwMode="auto">
          <a:xfrm>
            <a:off x="990600" y="5776913"/>
            <a:ext cx="7467600"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10000"/>
              </a:spcBef>
              <a:buFontTx/>
              <a:buNone/>
            </a:pPr>
            <a:r>
              <a:rPr lang="zh-CN" altLang="en-US" sz="2400">
                <a:latin typeface="Times New Roman" panose="02020603050405020304" pitchFamily="18" charset="0"/>
              </a:rPr>
              <a:t> 若用支路电流法求各支路电流应列出三个方程</a:t>
            </a:r>
          </a:p>
        </p:txBody>
      </p:sp>
      <p:grpSp>
        <p:nvGrpSpPr>
          <p:cNvPr id="6" name="Group 136">
            <a:extLst>
              <a:ext uri="{FF2B5EF4-FFF2-40B4-BE49-F238E27FC236}">
                <a16:creationId xmlns:a16="http://schemas.microsoft.com/office/drawing/2014/main" id="{23A47220-A501-C10F-331C-9AD30CD5EE3E}"/>
              </a:ext>
            </a:extLst>
          </p:cNvPr>
          <p:cNvGrpSpPr>
            <a:grpSpLocks/>
          </p:cNvGrpSpPr>
          <p:nvPr/>
        </p:nvGrpSpPr>
        <p:grpSpPr bwMode="auto">
          <a:xfrm>
            <a:off x="2011363" y="1700213"/>
            <a:ext cx="5224462" cy="2855912"/>
            <a:chOff x="0" y="0"/>
            <a:chExt cx="3291" cy="1799"/>
          </a:xfrm>
        </p:grpSpPr>
        <p:sp>
          <p:nvSpPr>
            <p:cNvPr id="36875" name="Rectangle 137">
              <a:extLst>
                <a:ext uri="{FF2B5EF4-FFF2-40B4-BE49-F238E27FC236}">
                  <a16:creationId xmlns:a16="http://schemas.microsoft.com/office/drawing/2014/main" id="{1F9EF38C-F6D0-54CC-D7D1-EABDDEDEA785}"/>
                </a:ext>
              </a:extLst>
            </p:cNvPr>
            <p:cNvSpPr>
              <a:spLocks noChangeArrowheads="1"/>
            </p:cNvSpPr>
            <p:nvPr/>
          </p:nvSpPr>
          <p:spPr bwMode="auto">
            <a:xfrm>
              <a:off x="1544" y="1578"/>
              <a:ext cx="224"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50000"/>
                </a:spcBef>
                <a:buClr>
                  <a:schemeClr val="tx1"/>
                </a:buClr>
                <a:buFontTx/>
                <a:buNone/>
              </a:pPr>
              <a:r>
                <a:rPr lang="en-US" altLang="zh-CN" sz="2400">
                  <a:solidFill>
                    <a:schemeClr val="tx2"/>
                  </a:solidFill>
                  <a:latin typeface="Times New Roman" panose="02020603050405020304" pitchFamily="18" charset="0"/>
                </a:rPr>
                <a:t>b</a:t>
              </a:r>
            </a:p>
          </p:txBody>
        </p:sp>
        <p:sp>
          <p:nvSpPr>
            <p:cNvPr id="36876" name="Rectangle 138">
              <a:extLst>
                <a:ext uri="{FF2B5EF4-FFF2-40B4-BE49-F238E27FC236}">
                  <a16:creationId xmlns:a16="http://schemas.microsoft.com/office/drawing/2014/main" id="{420A8347-0726-0149-AA58-3EF9A138687A}"/>
                </a:ext>
              </a:extLst>
            </p:cNvPr>
            <p:cNvSpPr>
              <a:spLocks noChangeArrowheads="1"/>
            </p:cNvSpPr>
            <p:nvPr/>
          </p:nvSpPr>
          <p:spPr bwMode="auto">
            <a:xfrm>
              <a:off x="1543" y="144"/>
              <a:ext cx="213" cy="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50000"/>
                </a:spcBef>
                <a:buClr>
                  <a:schemeClr val="tx1"/>
                </a:buClr>
                <a:buFontTx/>
                <a:buNone/>
              </a:pPr>
              <a:r>
                <a:rPr lang="en-US" altLang="zh-CN" sz="2400">
                  <a:solidFill>
                    <a:schemeClr val="tx2"/>
                  </a:solidFill>
                  <a:latin typeface="Times New Roman" panose="02020603050405020304" pitchFamily="18" charset="0"/>
                </a:rPr>
                <a:t>a</a:t>
              </a:r>
            </a:p>
          </p:txBody>
        </p:sp>
        <p:sp>
          <p:nvSpPr>
            <p:cNvPr id="36877" name="Rectangle 139">
              <a:extLst>
                <a:ext uri="{FF2B5EF4-FFF2-40B4-BE49-F238E27FC236}">
                  <a16:creationId xmlns:a16="http://schemas.microsoft.com/office/drawing/2014/main" id="{1E4B6869-DAAC-C72F-04EE-1CD782D77751}"/>
                </a:ext>
              </a:extLst>
            </p:cNvPr>
            <p:cNvSpPr>
              <a:spLocks noChangeArrowheads="1"/>
            </p:cNvSpPr>
            <p:nvPr/>
          </p:nvSpPr>
          <p:spPr bwMode="auto">
            <a:xfrm>
              <a:off x="2784" y="528"/>
              <a:ext cx="281"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endParaRPr lang="en-US" altLang="zh-CN" sz="2400">
                <a:solidFill>
                  <a:schemeClr val="tx2"/>
                </a:solidFill>
                <a:latin typeface="Times New Roman" panose="02020603050405020304" pitchFamily="18" charset="0"/>
              </a:endParaRPr>
            </a:p>
          </p:txBody>
        </p:sp>
        <p:sp>
          <p:nvSpPr>
            <p:cNvPr id="36878" name="Text Box 140">
              <a:extLst>
                <a:ext uri="{FF2B5EF4-FFF2-40B4-BE49-F238E27FC236}">
                  <a16:creationId xmlns:a16="http://schemas.microsoft.com/office/drawing/2014/main" id="{22D912CB-D27E-EBFD-F0CB-15F1844A9259}"/>
                </a:ext>
              </a:extLst>
            </p:cNvPr>
            <p:cNvSpPr txBox="1">
              <a:spLocks noChangeArrowheads="1"/>
            </p:cNvSpPr>
            <p:nvPr/>
          </p:nvSpPr>
          <p:spPr bwMode="auto">
            <a:xfrm>
              <a:off x="801" y="534"/>
              <a:ext cx="11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36879" name="Oval 141">
              <a:extLst>
                <a:ext uri="{FF2B5EF4-FFF2-40B4-BE49-F238E27FC236}">
                  <a16:creationId xmlns:a16="http://schemas.microsoft.com/office/drawing/2014/main" id="{359C00A9-500F-15B3-C233-CF66C9C8CE51}"/>
                </a:ext>
              </a:extLst>
            </p:cNvPr>
            <p:cNvSpPr>
              <a:spLocks noChangeArrowheads="1"/>
            </p:cNvSpPr>
            <p:nvPr/>
          </p:nvSpPr>
          <p:spPr bwMode="auto">
            <a:xfrm>
              <a:off x="293" y="840"/>
              <a:ext cx="317" cy="299"/>
            </a:xfrm>
            <a:prstGeom prst="ellipse">
              <a:avLst/>
            </a:prstGeom>
            <a:noFill/>
            <a:ln w="39688">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80" name="Oval 142">
              <a:extLst>
                <a:ext uri="{FF2B5EF4-FFF2-40B4-BE49-F238E27FC236}">
                  <a16:creationId xmlns:a16="http://schemas.microsoft.com/office/drawing/2014/main" id="{FA22F6D4-432B-D18C-B9C2-10BC1CC43858}"/>
                </a:ext>
              </a:extLst>
            </p:cNvPr>
            <p:cNvSpPr>
              <a:spLocks noChangeArrowheads="1"/>
            </p:cNvSpPr>
            <p:nvPr/>
          </p:nvSpPr>
          <p:spPr bwMode="auto">
            <a:xfrm>
              <a:off x="2671" y="811"/>
              <a:ext cx="317" cy="299"/>
            </a:xfrm>
            <a:prstGeom prst="ellipse">
              <a:avLst/>
            </a:prstGeom>
            <a:noFill/>
            <a:ln w="39688">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81" name="Line 143">
              <a:extLst>
                <a:ext uri="{FF2B5EF4-FFF2-40B4-BE49-F238E27FC236}">
                  <a16:creationId xmlns:a16="http://schemas.microsoft.com/office/drawing/2014/main" id="{70FEC06D-2D79-7BD3-845C-4F33C35DF9C4}"/>
                </a:ext>
              </a:extLst>
            </p:cNvPr>
            <p:cNvSpPr>
              <a:spLocks noChangeShapeType="1"/>
            </p:cNvSpPr>
            <p:nvPr/>
          </p:nvSpPr>
          <p:spPr bwMode="auto">
            <a:xfrm flipV="1">
              <a:off x="1200" y="432"/>
              <a:ext cx="864" cy="0"/>
            </a:xfrm>
            <a:prstGeom prst="line">
              <a:avLst/>
            </a:prstGeom>
            <a:noFill/>
            <a:ln w="39688">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2" name="Line 144">
              <a:extLst>
                <a:ext uri="{FF2B5EF4-FFF2-40B4-BE49-F238E27FC236}">
                  <a16:creationId xmlns:a16="http://schemas.microsoft.com/office/drawing/2014/main" id="{7C195A24-184B-D9D9-18BC-414D73685B97}"/>
                </a:ext>
              </a:extLst>
            </p:cNvPr>
            <p:cNvSpPr>
              <a:spLocks noChangeShapeType="1"/>
            </p:cNvSpPr>
            <p:nvPr/>
          </p:nvSpPr>
          <p:spPr bwMode="auto">
            <a:xfrm>
              <a:off x="2832" y="432"/>
              <a:ext cx="0" cy="1104"/>
            </a:xfrm>
            <a:prstGeom prst="line">
              <a:avLst/>
            </a:prstGeom>
            <a:noFill/>
            <a:ln w="39688">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3" name="Line 145">
              <a:extLst>
                <a:ext uri="{FF2B5EF4-FFF2-40B4-BE49-F238E27FC236}">
                  <a16:creationId xmlns:a16="http://schemas.microsoft.com/office/drawing/2014/main" id="{D8CB8C6E-0A67-9695-BB8B-61DEB6BEDCAE}"/>
                </a:ext>
              </a:extLst>
            </p:cNvPr>
            <p:cNvSpPr>
              <a:spLocks noChangeShapeType="1"/>
            </p:cNvSpPr>
            <p:nvPr/>
          </p:nvSpPr>
          <p:spPr bwMode="auto">
            <a:xfrm flipV="1">
              <a:off x="432" y="1536"/>
              <a:ext cx="24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4" name="Line 146">
              <a:extLst>
                <a:ext uri="{FF2B5EF4-FFF2-40B4-BE49-F238E27FC236}">
                  <a16:creationId xmlns:a16="http://schemas.microsoft.com/office/drawing/2014/main" id="{D5F77EB4-6D23-BF47-2C19-84C1F556C39C}"/>
                </a:ext>
              </a:extLst>
            </p:cNvPr>
            <p:cNvSpPr>
              <a:spLocks noChangeShapeType="1"/>
            </p:cNvSpPr>
            <p:nvPr/>
          </p:nvSpPr>
          <p:spPr bwMode="auto">
            <a:xfrm>
              <a:off x="462" y="436"/>
              <a:ext cx="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5" name="Line 147">
              <a:extLst>
                <a:ext uri="{FF2B5EF4-FFF2-40B4-BE49-F238E27FC236}">
                  <a16:creationId xmlns:a16="http://schemas.microsoft.com/office/drawing/2014/main" id="{BC679EF4-D21A-7514-9959-AB34BD207F4E}"/>
                </a:ext>
              </a:extLst>
            </p:cNvPr>
            <p:cNvSpPr>
              <a:spLocks noChangeShapeType="1"/>
            </p:cNvSpPr>
            <p:nvPr/>
          </p:nvSpPr>
          <p:spPr bwMode="auto">
            <a:xfrm>
              <a:off x="432" y="420"/>
              <a:ext cx="0" cy="1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86" name="Rectangle 148">
              <a:extLst>
                <a:ext uri="{FF2B5EF4-FFF2-40B4-BE49-F238E27FC236}">
                  <a16:creationId xmlns:a16="http://schemas.microsoft.com/office/drawing/2014/main" id="{3DBA4A53-BDE8-710B-6365-F85A200767EF}"/>
                </a:ext>
              </a:extLst>
            </p:cNvPr>
            <p:cNvSpPr>
              <a:spLocks noChangeArrowheads="1"/>
            </p:cNvSpPr>
            <p:nvPr/>
          </p:nvSpPr>
          <p:spPr bwMode="auto">
            <a:xfrm>
              <a:off x="1440" y="761"/>
              <a:ext cx="247"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 name="Rectangle 149">
              <a:extLst>
                <a:ext uri="{FF2B5EF4-FFF2-40B4-BE49-F238E27FC236}">
                  <a16:creationId xmlns:a16="http://schemas.microsoft.com/office/drawing/2014/main" id="{280260B7-775A-1D5C-6C66-7657DAA97BE2}"/>
                </a:ext>
              </a:extLst>
            </p:cNvPr>
            <p:cNvSpPr>
              <a:spLocks noChangeArrowheads="1"/>
            </p:cNvSpPr>
            <p:nvPr/>
          </p:nvSpPr>
          <p:spPr bwMode="auto">
            <a:xfrm>
              <a:off x="2791" y="1056"/>
              <a:ext cx="23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p>
          </p:txBody>
        </p:sp>
        <p:sp>
          <p:nvSpPr>
            <p:cNvPr id="7" name="Rectangle 150">
              <a:extLst>
                <a:ext uri="{FF2B5EF4-FFF2-40B4-BE49-F238E27FC236}">
                  <a16:creationId xmlns:a16="http://schemas.microsoft.com/office/drawing/2014/main" id="{695A9CDD-A338-AD4D-CA9D-6B101982C333}"/>
                </a:ext>
              </a:extLst>
            </p:cNvPr>
            <p:cNvSpPr>
              <a:spLocks noChangeArrowheads="1"/>
            </p:cNvSpPr>
            <p:nvPr/>
          </p:nvSpPr>
          <p:spPr bwMode="auto">
            <a:xfrm>
              <a:off x="3024" y="818"/>
              <a:ext cx="26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6889" name="Rectangle 151">
              <a:extLst>
                <a:ext uri="{FF2B5EF4-FFF2-40B4-BE49-F238E27FC236}">
                  <a16:creationId xmlns:a16="http://schemas.microsoft.com/office/drawing/2014/main" id="{DFCFCC26-33D5-D28B-CE40-BE1C0C9BA388}"/>
                </a:ext>
              </a:extLst>
            </p:cNvPr>
            <p:cNvSpPr>
              <a:spLocks noChangeArrowheads="1"/>
            </p:cNvSpPr>
            <p:nvPr/>
          </p:nvSpPr>
          <p:spPr bwMode="auto">
            <a:xfrm>
              <a:off x="2926" y="861"/>
              <a:ext cx="26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90" name="Rectangle 152">
              <a:extLst>
                <a:ext uri="{FF2B5EF4-FFF2-40B4-BE49-F238E27FC236}">
                  <a16:creationId xmlns:a16="http://schemas.microsoft.com/office/drawing/2014/main" id="{BC7CA52B-AE10-62C5-DD23-A02819DF6CD2}"/>
                </a:ext>
              </a:extLst>
            </p:cNvPr>
            <p:cNvSpPr>
              <a:spLocks noChangeArrowheads="1"/>
            </p:cNvSpPr>
            <p:nvPr/>
          </p:nvSpPr>
          <p:spPr bwMode="auto">
            <a:xfrm>
              <a:off x="1997" y="510"/>
              <a:ext cx="42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6891" name="Rectangle 153">
              <a:extLst>
                <a:ext uri="{FF2B5EF4-FFF2-40B4-BE49-F238E27FC236}">
                  <a16:creationId xmlns:a16="http://schemas.microsoft.com/office/drawing/2014/main" id="{C57F0122-CBA0-B8DC-ED60-25BFE5B17357}"/>
                </a:ext>
              </a:extLst>
            </p:cNvPr>
            <p:cNvSpPr>
              <a:spLocks noChangeArrowheads="1"/>
            </p:cNvSpPr>
            <p:nvPr/>
          </p:nvSpPr>
          <p:spPr bwMode="auto">
            <a:xfrm>
              <a:off x="192" y="576"/>
              <a:ext cx="23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p>
          </p:txBody>
        </p:sp>
        <p:sp>
          <p:nvSpPr>
            <p:cNvPr id="36892" name="Rectangle 154">
              <a:extLst>
                <a:ext uri="{FF2B5EF4-FFF2-40B4-BE49-F238E27FC236}">
                  <a16:creationId xmlns:a16="http://schemas.microsoft.com/office/drawing/2014/main" id="{BBDEFA31-805B-04FE-9D89-15106F20067F}"/>
                </a:ext>
              </a:extLst>
            </p:cNvPr>
            <p:cNvSpPr>
              <a:spLocks noChangeArrowheads="1"/>
            </p:cNvSpPr>
            <p:nvPr/>
          </p:nvSpPr>
          <p:spPr bwMode="auto">
            <a:xfrm>
              <a:off x="190" y="761"/>
              <a:ext cx="22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93" name="Rectangle 155">
              <a:extLst>
                <a:ext uri="{FF2B5EF4-FFF2-40B4-BE49-F238E27FC236}">
                  <a16:creationId xmlns:a16="http://schemas.microsoft.com/office/drawing/2014/main" id="{095904C4-F79E-837E-5EF5-505ECEE185EA}"/>
                </a:ext>
              </a:extLst>
            </p:cNvPr>
            <p:cNvSpPr>
              <a:spLocks noChangeArrowheads="1"/>
            </p:cNvSpPr>
            <p:nvPr/>
          </p:nvSpPr>
          <p:spPr bwMode="auto">
            <a:xfrm>
              <a:off x="204" y="1056"/>
              <a:ext cx="15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 -</a:t>
              </a:r>
            </a:p>
          </p:txBody>
        </p:sp>
        <p:sp>
          <p:nvSpPr>
            <p:cNvPr id="36894" name="Rectangle 156">
              <a:extLst>
                <a:ext uri="{FF2B5EF4-FFF2-40B4-BE49-F238E27FC236}">
                  <a16:creationId xmlns:a16="http://schemas.microsoft.com/office/drawing/2014/main" id="{1E9D8843-8444-A131-9EB4-25902D2F86B4}"/>
                </a:ext>
              </a:extLst>
            </p:cNvPr>
            <p:cNvSpPr>
              <a:spLocks noChangeArrowheads="1"/>
            </p:cNvSpPr>
            <p:nvPr/>
          </p:nvSpPr>
          <p:spPr bwMode="auto">
            <a:xfrm rot="5400000">
              <a:off x="2132" y="288"/>
              <a:ext cx="141" cy="299"/>
            </a:xfrm>
            <a:prstGeom prst="rect">
              <a:avLst/>
            </a:prstGeom>
            <a:noFill/>
            <a:ln w="39751">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95" name="Rectangle 157">
              <a:extLst>
                <a:ext uri="{FF2B5EF4-FFF2-40B4-BE49-F238E27FC236}">
                  <a16:creationId xmlns:a16="http://schemas.microsoft.com/office/drawing/2014/main" id="{101FC3CC-2B64-CD65-A290-72F74040E0D0}"/>
                </a:ext>
              </a:extLst>
            </p:cNvPr>
            <p:cNvSpPr>
              <a:spLocks noChangeArrowheads="1"/>
            </p:cNvSpPr>
            <p:nvPr/>
          </p:nvSpPr>
          <p:spPr bwMode="auto">
            <a:xfrm rot="5400000">
              <a:off x="963" y="290"/>
              <a:ext cx="140" cy="300"/>
            </a:xfrm>
            <a:prstGeom prst="rect">
              <a:avLst/>
            </a:prstGeom>
            <a:noFill/>
            <a:ln w="396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896" name="Rectangle 158">
              <a:extLst>
                <a:ext uri="{FF2B5EF4-FFF2-40B4-BE49-F238E27FC236}">
                  <a16:creationId xmlns:a16="http://schemas.microsoft.com/office/drawing/2014/main" id="{38B7254F-AAB5-E3F6-7DBD-9A061770B59F}"/>
                </a:ext>
              </a:extLst>
            </p:cNvPr>
            <p:cNvSpPr>
              <a:spLocks noChangeArrowheads="1"/>
            </p:cNvSpPr>
            <p:nvPr/>
          </p:nvSpPr>
          <p:spPr bwMode="auto">
            <a:xfrm>
              <a:off x="1757" y="840"/>
              <a:ext cx="19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6897" name="Rectangle 159">
              <a:extLst>
                <a:ext uri="{FF2B5EF4-FFF2-40B4-BE49-F238E27FC236}">
                  <a16:creationId xmlns:a16="http://schemas.microsoft.com/office/drawing/2014/main" id="{A777096F-89EA-A318-C0C8-316C5CEDCC76}"/>
                </a:ext>
              </a:extLst>
            </p:cNvPr>
            <p:cNvSpPr>
              <a:spLocks noChangeArrowheads="1"/>
            </p:cNvSpPr>
            <p:nvPr/>
          </p:nvSpPr>
          <p:spPr bwMode="auto">
            <a:xfrm>
              <a:off x="792" y="534"/>
              <a:ext cx="5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6898" name="Line 160">
              <a:extLst>
                <a:ext uri="{FF2B5EF4-FFF2-40B4-BE49-F238E27FC236}">
                  <a16:creationId xmlns:a16="http://schemas.microsoft.com/office/drawing/2014/main" id="{E94FCD3A-65BD-5537-02D5-D52DE9A02497}"/>
                </a:ext>
              </a:extLst>
            </p:cNvPr>
            <p:cNvSpPr>
              <a:spLocks noChangeShapeType="1"/>
            </p:cNvSpPr>
            <p:nvPr/>
          </p:nvSpPr>
          <p:spPr bwMode="auto">
            <a:xfrm flipH="1">
              <a:off x="1643" y="436"/>
              <a:ext cx="0" cy="38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6899" name="Rectangle 161">
              <a:extLst>
                <a:ext uri="{FF2B5EF4-FFF2-40B4-BE49-F238E27FC236}">
                  <a16:creationId xmlns:a16="http://schemas.microsoft.com/office/drawing/2014/main" id="{5457246A-7303-5A35-0EFD-0B659E872B8B}"/>
                </a:ext>
              </a:extLst>
            </p:cNvPr>
            <p:cNvSpPr>
              <a:spLocks noChangeArrowheads="1"/>
            </p:cNvSpPr>
            <p:nvPr/>
          </p:nvSpPr>
          <p:spPr bwMode="auto">
            <a:xfrm>
              <a:off x="1572" y="811"/>
              <a:ext cx="141" cy="299"/>
            </a:xfrm>
            <a:prstGeom prst="rect">
              <a:avLst/>
            </a:prstGeom>
            <a:noFill/>
            <a:ln w="396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6900" name="Rectangle 162">
              <a:extLst>
                <a:ext uri="{FF2B5EF4-FFF2-40B4-BE49-F238E27FC236}">
                  <a16:creationId xmlns:a16="http://schemas.microsoft.com/office/drawing/2014/main" id="{F3F4F1DD-DBD5-974C-6335-BE970AD44BF3}"/>
                </a:ext>
              </a:extLst>
            </p:cNvPr>
            <p:cNvSpPr>
              <a:spLocks noChangeArrowheads="1"/>
            </p:cNvSpPr>
            <p:nvPr/>
          </p:nvSpPr>
          <p:spPr bwMode="auto">
            <a:xfrm>
              <a:off x="0" y="840"/>
              <a:ext cx="267"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6901" name="Rectangle 163">
              <a:extLst>
                <a:ext uri="{FF2B5EF4-FFF2-40B4-BE49-F238E27FC236}">
                  <a16:creationId xmlns:a16="http://schemas.microsoft.com/office/drawing/2014/main" id="{E5402A4B-509B-BDB9-65D0-95B1240DD3E5}"/>
                </a:ext>
              </a:extLst>
            </p:cNvPr>
            <p:cNvSpPr>
              <a:spLocks noChangeArrowheads="1"/>
            </p:cNvSpPr>
            <p:nvPr/>
          </p:nvSpPr>
          <p:spPr bwMode="auto">
            <a:xfrm>
              <a:off x="845" y="0"/>
              <a:ext cx="384"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6902" name="Rectangle 164">
              <a:extLst>
                <a:ext uri="{FF2B5EF4-FFF2-40B4-BE49-F238E27FC236}">
                  <a16:creationId xmlns:a16="http://schemas.microsoft.com/office/drawing/2014/main" id="{62D2250C-80FC-4911-DA24-EC09F49BB573}"/>
                </a:ext>
              </a:extLst>
            </p:cNvPr>
            <p:cNvSpPr>
              <a:spLocks noChangeArrowheads="1"/>
            </p:cNvSpPr>
            <p:nvPr/>
          </p:nvSpPr>
          <p:spPr bwMode="auto">
            <a:xfrm>
              <a:off x="1179" y="794"/>
              <a:ext cx="319"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6903" name="Rectangle 165">
              <a:extLst>
                <a:ext uri="{FF2B5EF4-FFF2-40B4-BE49-F238E27FC236}">
                  <a16:creationId xmlns:a16="http://schemas.microsoft.com/office/drawing/2014/main" id="{72F2E0EE-C9E9-AE10-CF50-8F6D998BCE30}"/>
                </a:ext>
              </a:extLst>
            </p:cNvPr>
            <p:cNvSpPr>
              <a:spLocks noChangeArrowheads="1"/>
            </p:cNvSpPr>
            <p:nvPr/>
          </p:nvSpPr>
          <p:spPr bwMode="auto">
            <a:xfrm>
              <a:off x="2072" y="0"/>
              <a:ext cx="348"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6904" name="Line 166">
              <a:extLst>
                <a:ext uri="{FF2B5EF4-FFF2-40B4-BE49-F238E27FC236}">
                  <a16:creationId xmlns:a16="http://schemas.microsoft.com/office/drawing/2014/main" id="{ABEC6B6C-8D5D-A7A6-E0DD-C1254252C5E6}"/>
                </a:ext>
              </a:extLst>
            </p:cNvPr>
            <p:cNvSpPr>
              <a:spLocks noChangeShapeType="1"/>
            </p:cNvSpPr>
            <p:nvPr/>
          </p:nvSpPr>
          <p:spPr bwMode="auto">
            <a:xfrm>
              <a:off x="864" y="313"/>
              <a:ext cx="314"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05" name="Line 167">
              <a:extLst>
                <a:ext uri="{FF2B5EF4-FFF2-40B4-BE49-F238E27FC236}">
                  <a16:creationId xmlns:a16="http://schemas.microsoft.com/office/drawing/2014/main" id="{2D5EA5C3-D5CA-3499-DA04-B96446040853}"/>
                </a:ext>
              </a:extLst>
            </p:cNvPr>
            <p:cNvSpPr>
              <a:spLocks noChangeShapeType="1"/>
            </p:cNvSpPr>
            <p:nvPr/>
          </p:nvSpPr>
          <p:spPr bwMode="auto">
            <a:xfrm flipH="1">
              <a:off x="2036" y="313"/>
              <a:ext cx="317"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06" name="Line 168">
              <a:extLst>
                <a:ext uri="{FF2B5EF4-FFF2-40B4-BE49-F238E27FC236}">
                  <a16:creationId xmlns:a16="http://schemas.microsoft.com/office/drawing/2014/main" id="{748EC97C-51EF-FCC9-D6F7-EF2096468C68}"/>
                </a:ext>
              </a:extLst>
            </p:cNvPr>
            <p:cNvSpPr>
              <a:spLocks noChangeShapeType="1"/>
            </p:cNvSpPr>
            <p:nvPr/>
          </p:nvSpPr>
          <p:spPr bwMode="auto">
            <a:xfrm>
              <a:off x="1501" y="795"/>
              <a:ext cx="0" cy="34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07" name="Line 169">
              <a:extLst>
                <a:ext uri="{FF2B5EF4-FFF2-40B4-BE49-F238E27FC236}">
                  <a16:creationId xmlns:a16="http://schemas.microsoft.com/office/drawing/2014/main" id="{52514B67-2552-AC55-644B-9E3D2B51902E}"/>
                </a:ext>
              </a:extLst>
            </p:cNvPr>
            <p:cNvSpPr>
              <a:spLocks noChangeShapeType="1"/>
            </p:cNvSpPr>
            <p:nvPr/>
          </p:nvSpPr>
          <p:spPr bwMode="auto">
            <a:xfrm>
              <a:off x="1643" y="1104"/>
              <a:ext cx="0" cy="43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08" name="Line 170">
              <a:extLst>
                <a:ext uri="{FF2B5EF4-FFF2-40B4-BE49-F238E27FC236}">
                  <a16:creationId xmlns:a16="http://schemas.microsoft.com/office/drawing/2014/main" id="{E005FA21-3A9C-2F69-DC45-D158303DE0CA}"/>
                </a:ext>
              </a:extLst>
            </p:cNvPr>
            <p:cNvSpPr>
              <a:spLocks noChangeShapeType="1"/>
            </p:cNvSpPr>
            <p:nvPr/>
          </p:nvSpPr>
          <p:spPr bwMode="auto">
            <a:xfrm>
              <a:off x="2352" y="432"/>
              <a:ext cx="48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6909" name="Line 171">
              <a:extLst>
                <a:ext uri="{FF2B5EF4-FFF2-40B4-BE49-F238E27FC236}">
                  <a16:creationId xmlns:a16="http://schemas.microsoft.com/office/drawing/2014/main" id="{0A1FBF44-FE42-0585-BF5B-F3DB50BDF2DA}"/>
                </a:ext>
              </a:extLst>
            </p:cNvPr>
            <p:cNvSpPr>
              <a:spLocks noChangeShapeType="1"/>
            </p:cNvSpPr>
            <p:nvPr/>
          </p:nvSpPr>
          <p:spPr bwMode="auto">
            <a:xfrm>
              <a:off x="432" y="432"/>
              <a:ext cx="454"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6867"/>
                                        </p:tgtEl>
                                        <p:attrNameLst>
                                          <p:attrName>style.visibility</p:attrName>
                                        </p:attrNameLst>
                                      </p:cBhvr>
                                      <p:to>
                                        <p:strVal val="visible"/>
                                      </p:to>
                                    </p:set>
                                    <p:animEffect transition="in" filter="wipe(left)">
                                      <p:cBhvr>
                                        <p:cTn id="7" dur="500"/>
                                        <p:tgtEl>
                                          <p:spTgt spid="368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left)">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6868"/>
                                        </p:tgtEl>
                                        <p:attrNameLst>
                                          <p:attrName>style.visibility</p:attrName>
                                        </p:attrNameLst>
                                      </p:cBhvr>
                                      <p:to>
                                        <p:strVal val="visible"/>
                                      </p:to>
                                    </p:set>
                                    <p:animEffect transition="in" filter="wipe(left)">
                                      <p:cBhvr>
                                        <p:cTn id="17" dur="500"/>
                                        <p:tgtEl>
                                          <p:spTgt spid="368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6887"/>
                                        </p:tgtEl>
                                        <p:attrNameLst>
                                          <p:attrName>style.visibility</p:attrName>
                                        </p:attrNameLst>
                                      </p:cBhvr>
                                      <p:to>
                                        <p:strVal val="visible"/>
                                      </p:to>
                                    </p:set>
                                    <p:animEffect transition="in" filter="wipe(left)">
                                      <p:cBhvr>
                                        <p:cTn id="22" dur="500"/>
                                        <p:tgtEl>
                                          <p:spTgt spid="36887"/>
                                        </p:tgtEl>
                                      </p:cBhvr>
                                    </p:animEffect>
                                  </p:childTnLst>
                                </p:cTn>
                              </p:par>
                            </p:childTnLst>
                          </p:cTn>
                        </p:par>
                        <p:par>
                          <p:cTn id="23" fill="hold" nodeType="afterGroup">
                            <p:stCondLst>
                              <p:cond delay="500"/>
                            </p:stCondLst>
                            <p:childTnLst>
                              <p:par>
                                <p:cTn id="24" presetID="18" presetClass="entr" presetSubtype="6" fill="hold" nodeType="afterEffect">
                                  <p:stCondLst>
                                    <p:cond delay="0"/>
                                  </p:stCondLst>
                                  <p:childTnLst>
                                    <p:set>
                                      <p:cBhvr>
                                        <p:cTn id="25" dur="1" fill="hold">
                                          <p:stCondLst>
                                            <p:cond delay="0"/>
                                          </p:stCondLst>
                                        </p:cTn>
                                        <p:tgtEl>
                                          <p:spTgt spid="2"/>
                                        </p:tgtEl>
                                        <p:attrNameLst>
                                          <p:attrName>style.visibility</p:attrName>
                                        </p:attrNameLst>
                                      </p:cBhvr>
                                      <p:to>
                                        <p:strVal val="visible"/>
                                      </p:to>
                                    </p:set>
                                    <p:animEffect transition="in" filter="strips(downRight)">
                                      <p:cBhvr>
                                        <p:cTn id="26" dur="500"/>
                                        <p:tgtEl>
                                          <p:spTgt spid="2"/>
                                        </p:tgtEl>
                                      </p:cBhvr>
                                    </p:animEffect>
                                  </p:childTnLst>
                                </p:cTn>
                              </p:par>
                            </p:childTnLst>
                          </p:cTn>
                        </p:par>
                        <p:par>
                          <p:cTn id="27" fill="hold" nodeType="afterGroup">
                            <p:stCondLst>
                              <p:cond delay="1000"/>
                            </p:stCondLst>
                            <p:childTnLst>
                              <p:par>
                                <p:cTn id="28" presetID="18" presetClass="entr" presetSubtype="6" fill="hold" nodeType="afterEffect">
                                  <p:stCondLst>
                                    <p:cond delay="0"/>
                                  </p:stCondLst>
                                  <p:childTnLst>
                                    <p:set>
                                      <p:cBhvr>
                                        <p:cTn id="29" dur="1" fill="hold">
                                          <p:stCondLst>
                                            <p:cond delay="0"/>
                                          </p:stCondLst>
                                        </p:cTn>
                                        <p:tgtEl>
                                          <p:spTgt spid="3"/>
                                        </p:tgtEl>
                                        <p:attrNameLst>
                                          <p:attrName>style.visibility</p:attrName>
                                        </p:attrNameLst>
                                      </p:cBhvr>
                                      <p:to>
                                        <p:strVal val="visible"/>
                                      </p:to>
                                    </p:set>
                                    <p:animEffect transition="in" filter="strips(downRight)">
                                      <p:cBhvr>
                                        <p:cTn id="30" dur="500"/>
                                        <p:tgtEl>
                                          <p:spTgt spid="3"/>
                                        </p:tgtEl>
                                      </p:cBhvr>
                                    </p:animEffect>
                                  </p:childTnLst>
                                </p:cTn>
                              </p:par>
                            </p:childTnLst>
                          </p:cTn>
                        </p:par>
                        <p:par>
                          <p:cTn id="31" fill="hold" nodeType="afterGroup">
                            <p:stCondLst>
                              <p:cond delay="1500"/>
                            </p:stCondLst>
                            <p:childTnLst>
                              <p:par>
                                <p:cTn id="32" presetID="18" presetClass="entr" presetSubtype="6" fill="hold" nodeType="after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strips(downRight)">
                                      <p:cBhvr>
                                        <p:cTn id="34" dur="500"/>
                                        <p:tgtEl>
                                          <p:spTgt spid="5"/>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36888"/>
                                        </p:tgtEl>
                                        <p:attrNameLst>
                                          <p:attrName>style.visibility</p:attrName>
                                        </p:attrNameLst>
                                      </p:cBhvr>
                                      <p:to>
                                        <p:strVal val="visible"/>
                                      </p:to>
                                    </p:set>
                                    <p:animEffect transition="in" filter="wipe(left)">
                                      <p:cBhvr>
                                        <p:cTn id="39" dur="500"/>
                                        <p:tgtEl>
                                          <p:spTgt spid="368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autoUpdateAnimBg="0"/>
      <p:bldP spid="36868" grpId="0" autoUpdateAnimBg="0"/>
      <p:bldP spid="36887" grpId="0" autoUpdateAnimBg="0"/>
      <p:bldP spid="36888" grpId="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ext Box 2">
            <a:extLst>
              <a:ext uri="{FF2B5EF4-FFF2-40B4-BE49-F238E27FC236}">
                <a16:creationId xmlns:a16="http://schemas.microsoft.com/office/drawing/2014/main" id="{1A015183-5D34-ADFB-28CF-1F39060C9EEE}"/>
              </a:ext>
            </a:extLst>
          </p:cNvPr>
          <p:cNvSpPr txBox="1">
            <a:spLocks noChangeArrowheads="1"/>
          </p:cNvSpPr>
          <p:nvPr/>
        </p:nvSpPr>
        <p:spPr bwMode="auto">
          <a:xfrm>
            <a:off x="612775" y="836613"/>
            <a:ext cx="76342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200">
                <a:latin typeface="Times New Roman" panose="02020603050405020304" pitchFamily="18" charset="0"/>
              </a:rPr>
              <a:t>a. </a:t>
            </a:r>
            <a:r>
              <a:rPr lang="zh-CN" altLang="en-US" sz="2200">
                <a:solidFill>
                  <a:schemeClr val="tx2"/>
                </a:solidFill>
                <a:latin typeface="Times New Roman" panose="02020603050405020304" pitchFamily="18" charset="0"/>
              </a:rPr>
              <a:t>在图中标出各支路电流的参考方向，对选定的回路</a:t>
            </a:r>
          </a:p>
          <a:p>
            <a:pPr>
              <a:lnSpc>
                <a:spcPct val="110000"/>
              </a:lnSpc>
              <a:spcBef>
                <a:spcPct val="0"/>
              </a:spcBef>
              <a:buFontTx/>
              <a:buNone/>
            </a:pPr>
            <a:r>
              <a:rPr lang="zh-CN" altLang="en-US" sz="2200">
                <a:solidFill>
                  <a:schemeClr val="tx2"/>
                </a:solidFill>
                <a:latin typeface="Times New Roman" panose="02020603050405020304" pitchFamily="18" charset="0"/>
              </a:rPr>
              <a:t>    标出回路循行方向。</a:t>
            </a:r>
          </a:p>
        </p:txBody>
      </p:sp>
      <p:sp>
        <p:nvSpPr>
          <p:cNvPr id="37891" name="Rectangle 3">
            <a:extLst>
              <a:ext uri="{FF2B5EF4-FFF2-40B4-BE49-F238E27FC236}">
                <a16:creationId xmlns:a16="http://schemas.microsoft.com/office/drawing/2014/main" id="{4C5240F0-9630-4B6C-808A-412B1EAC4374}"/>
              </a:ext>
            </a:extLst>
          </p:cNvPr>
          <p:cNvSpPr>
            <a:spLocks noChangeArrowheads="1"/>
          </p:cNvSpPr>
          <p:nvPr/>
        </p:nvSpPr>
        <p:spPr bwMode="auto">
          <a:xfrm>
            <a:off x="612775" y="1662113"/>
            <a:ext cx="8135938" cy="434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200">
                <a:latin typeface="Times New Roman" panose="02020603050405020304" pitchFamily="18" charset="0"/>
              </a:rPr>
              <a:t>b. </a:t>
            </a:r>
            <a:r>
              <a:rPr lang="zh-CN" altLang="en-US" sz="2200">
                <a:solidFill>
                  <a:srgbClr val="CC0000"/>
                </a:solidFill>
                <a:latin typeface="Times New Roman" panose="02020603050405020304" pitchFamily="18" charset="0"/>
              </a:rPr>
              <a:t>应用 </a:t>
            </a:r>
            <a:r>
              <a:rPr lang="en-US" altLang="zh-CN" sz="2200">
                <a:solidFill>
                  <a:srgbClr val="CC0000"/>
                </a:solidFill>
                <a:latin typeface="Times New Roman" panose="02020603050405020304" pitchFamily="18" charset="0"/>
              </a:rPr>
              <a:t>KCL </a:t>
            </a:r>
            <a:r>
              <a:rPr lang="zh-CN" altLang="en-US" sz="2200">
                <a:solidFill>
                  <a:srgbClr val="CC0000"/>
                </a:solidFill>
                <a:latin typeface="Times New Roman" panose="02020603050405020304" pitchFamily="18" charset="0"/>
              </a:rPr>
              <a:t>对结点列出</a:t>
            </a:r>
            <a:r>
              <a:rPr lang="zh-CN" altLang="en-US" sz="2200">
                <a:solidFill>
                  <a:srgbClr val="00FF00"/>
                </a:solidFill>
                <a:latin typeface="Times New Roman" panose="02020603050405020304" pitchFamily="18" charset="0"/>
              </a:rPr>
              <a:t> </a:t>
            </a:r>
            <a:r>
              <a:rPr lang="en-US" altLang="zh-CN" sz="2200">
                <a:solidFill>
                  <a:srgbClr val="CC3300"/>
                </a:solidFill>
                <a:latin typeface="Times New Roman" panose="02020603050405020304" pitchFamily="18" charset="0"/>
              </a:rPr>
              <a:t>( </a:t>
            </a:r>
            <a:r>
              <a:rPr lang="en-US" altLang="zh-CN" sz="2200" i="1">
                <a:solidFill>
                  <a:srgbClr val="CC3300"/>
                </a:solidFill>
                <a:latin typeface="Times New Roman" panose="02020603050405020304" pitchFamily="18" charset="0"/>
              </a:rPr>
              <a:t>n</a:t>
            </a:r>
            <a:r>
              <a:rPr lang="zh-CN" altLang="en-US" sz="2200">
                <a:solidFill>
                  <a:srgbClr val="CC3300"/>
                </a:solidFill>
                <a:latin typeface="Times New Roman" panose="02020603050405020304" pitchFamily="18" charset="0"/>
              </a:rPr>
              <a:t>－</a:t>
            </a:r>
            <a:r>
              <a:rPr lang="en-US" altLang="zh-CN" sz="2200">
                <a:solidFill>
                  <a:srgbClr val="CC3300"/>
                </a:solidFill>
                <a:latin typeface="Times New Roman" panose="02020603050405020304" pitchFamily="18" charset="0"/>
              </a:rPr>
              <a:t>1 )</a:t>
            </a:r>
            <a:r>
              <a:rPr lang="zh-CN" altLang="en-US" sz="2200">
                <a:latin typeface="Times New Roman" panose="02020603050405020304" pitchFamily="18" charset="0"/>
              </a:rPr>
              <a:t>个独立的结点电流方程。</a:t>
            </a:r>
          </a:p>
        </p:txBody>
      </p:sp>
      <p:sp>
        <p:nvSpPr>
          <p:cNvPr id="37892" name="Rectangle 4">
            <a:extLst>
              <a:ext uri="{FF2B5EF4-FFF2-40B4-BE49-F238E27FC236}">
                <a16:creationId xmlns:a16="http://schemas.microsoft.com/office/drawing/2014/main" id="{480F6B64-0AFD-CD11-1675-559790585AB7}"/>
              </a:ext>
            </a:extLst>
          </p:cNvPr>
          <p:cNvSpPr>
            <a:spLocks noChangeArrowheads="1"/>
          </p:cNvSpPr>
          <p:nvPr/>
        </p:nvSpPr>
        <p:spPr bwMode="auto">
          <a:xfrm>
            <a:off x="612775" y="2098675"/>
            <a:ext cx="7748588" cy="80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en-US" altLang="zh-CN" sz="2200">
                <a:latin typeface="Times New Roman" panose="02020603050405020304" pitchFamily="18" charset="0"/>
              </a:rPr>
              <a:t>c. </a:t>
            </a:r>
            <a:r>
              <a:rPr lang="zh-CN" altLang="en-US" sz="2200">
                <a:solidFill>
                  <a:srgbClr val="CC0000"/>
                </a:solidFill>
                <a:latin typeface="Times New Roman" panose="02020603050405020304" pitchFamily="18" charset="0"/>
              </a:rPr>
              <a:t>应用 </a:t>
            </a:r>
            <a:r>
              <a:rPr lang="en-US" altLang="zh-CN" sz="2200">
                <a:solidFill>
                  <a:srgbClr val="CC0000"/>
                </a:solidFill>
                <a:latin typeface="Times New Roman" panose="02020603050405020304" pitchFamily="18" charset="0"/>
              </a:rPr>
              <a:t>KVL </a:t>
            </a:r>
            <a:r>
              <a:rPr lang="zh-CN" altLang="en-US" sz="2200">
                <a:solidFill>
                  <a:srgbClr val="CC0000"/>
                </a:solidFill>
                <a:latin typeface="Times New Roman" panose="02020603050405020304" pitchFamily="18" charset="0"/>
              </a:rPr>
              <a:t>对回路列出</a:t>
            </a:r>
            <a:r>
              <a:rPr lang="zh-CN" altLang="en-US" sz="2200">
                <a:solidFill>
                  <a:srgbClr val="00FF00"/>
                </a:solidFill>
                <a:latin typeface="Times New Roman" panose="02020603050405020304" pitchFamily="18" charset="0"/>
              </a:rPr>
              <a:t> </a:t>
            </a:r>
            <a:r>
              <a:rPr lang="en-US" altLang="zh-CN" sz="2200" i="1">
                <a:solidFill>
                  <a:srgbClr val="CC3300"/>
                </a:solidFill>
                <a:latin typeface="Times New Roman" panose="02020603050405020304" pitchFamily="18" charset="0"/>
              </a:rPr>
              <a:t>b</a:t>
            </a:r>
            <a:r>
              <a:rPr lang="zh-CN" altLang="en-US" sz="2200">
                <a:solidFill>
                  <a:srgbClr val="CC3300"/>
                </a:solidFill>
                <a:latin typeface="Times New Roman" panose="02020603050405020304" pitchFamily="18" charset="0"/>
              </a:rPr>
              <a:t>－</a:t>
            </a:r>
            <a:r>
              <a:rPr lang="en-US" altLang="zh-CN" sz="2200">
                <a:solidFill>
                  <a:srgbClr val="CC3300"/>
                </a:solidFill>
                <a:latin typeface="Times New Roman" panose="02020603050405020304" pitchFamily="18" charset="0"/>
              </a:rPr>
              <a:t>( </a:t>
            </a:r>
            <a:r>
              <a:rPr lang="en-US" altLang="zh-CN" sz="2200" i="1">
                <a:solidFill>
                  <a:srgbClr val="CC3300"/>
                </a:solidFill>
                <a:latin typeface="Times New Roman" panose="02020603050405020304" pitchFamily="18" charset="0"/>
              </a:rPr>
              <a:t>n</a:t>
            </a:r>
            <a:r>
              <a:rPr lang="zh-CN" altLang="en-US" sz="2200">
                <a:solidFill>
                  <a:srgbClr val="CC3300"/>
                </a:solidFill>
                <a:latin typeface="Times New Roman" panose="02020603050405020304" pitchFamily="18" charset="0"/>
              </a:rPr>
              <a:t>－</a:t>
            </a:r>
            <a:r>
              <a:rPr lang="en-US" altLang="zh-CN" sz="2200">
                <a:solidFill>
                  <a:srgbClr val="CC3300"/>
                </a:solidFill>
                <a:latin typeface="Times New Roman" panose="02020603050405020304" pitchFamily="18" charset="0"/>
              </a:rPr>
              <a:t>1 )</a:t>
            </a:r>
            <a:r>
              <a:rPr lang="en-US" altLang="zh-CN" sz="2200">
                <a:solidFill>
                  <a:srgbClr val="FFFF00"/>
                </a:solidFill>
                <a:latin typeface="Times New Roman" panose="02020603050405020304" pitchFamily="18" charset="0"/>
              </a:rPr>
              <a:t> </a:t>
            </a:r>
            <a:r>
              <a:rPr lang="zh-CN" altLang="en-US" sz="2200">
                <a:latin typeface="Times New Roman" panose="02020603050405020304" pitchFamily="18" charset="0"/>
              </a:rPr>
              <a:t>个独立的回电压方程</a:t>
            </a:r>
            <a:r>
              <a:rPr lang="en-US" altLang="zh-CN" sz="2200">
                <a:latin typeface="Times New Roman" panose="02020603050405020304" pitchFamily="18" charset="0"/>
              </a:rPr>
              <a:t>(</a:t>
            </a:r>
            <a:r>
              <a:rPr lang="zh-CN" altLang="en-US" sz="2200">
                <a:solidFill>
                  <a:srgbClr val="003399"/>
                </a:solidFill>
                <a:latin typeface="Times New Roman" panose="02020603050405020304" pitchFamily="18" charset="0"/>
              </a:rPr>
              <a:t>通常可取网孔列出</a:t>
            </a:r>
            <a:r>
              <a:rPr lang="en-US" altLang="zh-CN" sz="2200">
                <a:solidFill>
                  <a:srgbClr val="003399"/>
                </a:solidFill>
                <a:latin typeface="Times New Roman" panose="02020603050405020304" pitchFamily="18" charset="0"/>
              </a:rPr>
              <a:t>)</a:t>
            </a:r>
            <a:r>
              <a:rPr lang="zh-CN" altLang="en-US" sz="2200">
                <a:latin typeface="Times New Roman" panose="02020603050405020304" pitchFamily="18" charset="0"/>
              </a:rPr>
              <a:t>。</a:t>
            </a:r>
          </a:p>
        </p:txBody>
      </p:sp>
      <p:sp>
        <p:nvSpPr>
          <p:cNvPr id="37893" name="Rectangle 5">
            <a:extLst>
              <a:ext uri="{FF2B5EF4-FFF2-40B4-BE49-F238E27FC236}">
                <a16:creationId xmlns:a16="http://schemas.microsoft.com/office/drawing/2014/main" id="{6944757B-0188-999A-2336-7643FE5AC387}"/>
              </a:ext>
            </a:extLst>
          </p:cNvPr>
          <p:cNvSpPr>
            <a:spLocks noChangeArrowheads="1"/>
          </p:cNvSpPr>
          <p:nvPr/>
        </p:nvSpPr>
        <p:spPr bwMode="auto">
          <a:xfrm>
            <a:off x="604838" y="3003550"/>
            <a:ext cx="53038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solidFill>
                  <a:schemeClr val="tx2"/>
                </a:solidFill>
                <a:latin typeface="Times New Roman" panose="02020603050405020304" pitchFamily="18" charset="0"/>
              </a:rPr>
              <a:t>d. </a:t>
            </a:r>
            <a:r>
              <a:rPr lang="zh-CN" altLang="en-US" sz="2200">
                <a:solidFill>
                  <a:schemeClr val="tx2"/>
                </a:solidFill>
                <a:latin typeface="Times New Roman" panose="02020603050405020304" pitchFamily="18" charset="0"/>
              </a:rPr>
              <a:t>联立求解 </a:t>
            </a:r>
            <a:r>
              <a:rPr lang="en-US" altLang="zh-CN" sz="2200" i="1">
                <a:solidFill>
                  <a:schemeClr val="tx2"/>
                </a:solidFill>
                <a:latin typeface="Times New Roman" panose="02020603050405020304" pitchFamily="18" charset="0"/>
              </a:rPr>
              <a:t>b</a:t>
            </a:r>
            <a:r>
              <a:rPr lang="en-US" altLang="zh-CN" sz="2200">
                <a:solidFill>
                  <a:schemeClr val="tx2"/>
                </a:solidFill>
                <a:latin typeface="Times New Roman" panose="02020603050405020304" pitchFamily="18" charset="0"/>
              </a:rPr>
              <a:t> </a:t>
            </a:r>
            <a:r>
              <a:rPr lang="zh-CN" altLang="en-US" sz="2200">
                <a:solidFill>
                  <a:schemeClr val="tx2"/>
                </a:solidFill>
                <a:latin typeface="Times New Roman" panose="02020603050405020304" pitchFamily="18" charset="0"/>
              </a:rPr>
              <a:t>个方程，求出各支路电流。</a:t>
            </a:r>
          </a:p>
        </p:txBody>
      </p:sp>
      <p:sp>
        <p:nvSpPr>
          <p:cNvPr id="37894" name="Rectangle 44" descr="40%">
            <a:extLst>
              <a:ext uri="{FF2B5EF4-FFF2-40B4-BE49-F238E27FC236}">
                <a16:creationId xmlns:a16="http://schemas.microsoft.com/office/drawing/2014/main" id="{55780C73-41CE-D0AC-1A70-C9E84F710763}"/>
              </a:ext>
            </a:extLst>
          </p:cNvPr>
          <p:cNvSpPr>
            <a:spLocks noChangeArrowheads="1"/>
          </p:cNvSpPr>
          <p:nvPr/>
        </p:nvSpPr>
        <p:spPr bwMode="auto">
          <a:xfrm>
            <a:off x="5233988" y="4057650"/>
            <a:ext cx="1654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对结点 </a:t>
            </a:r>
            <a:r>
              <a:rPr lang="en-US" altLang="zh-CN" sz="2400">
                <a:solidFill>
                  <a:srgbClr val="CC0000"/>
                </a:solidFill>
                <a:latin typeface="Times New Roman" panose="02020603050405020304" pitchFamily="18" charset="0"/>
              </a:rPr>
              <a:t>a</a:t>
            </a:r>
            <a:r>
              <a:rPr lang="zh-CN" altLang="en-US" sz="2400">
                <a:latin typeface="Times New Roman" panose="02020603050405020304" pitchFamily="18" charset="0"/>
              </a:rPr>
              <a:t>：</a:t>
            </a:r>
          </a:p>
        </p:txBody>
      </p:sp>
      <p:sp>
        <p:nvSpPr>
          <p:cNvPr id="37906" name="Rectangle 56" descr="40%">
            <a:extLst>
              <a:ext uri="{FF2B5EF4-FFF2-40B4-BE49-F238E27FC236}">
                <a16:creationId xmlns:a16="http://schemas.microsoft.com/office/drawing/2014/main" id="{931CD1C6-A412-4FC0-8208-59260AAB759D}"/>
              </a:ext>
            </a:extLst>
          </p:cNvPr>
          <p:cNvSpPr>
            <a:spLocks noChangeArrowheads="1"/>
          </p:cNvSpPr>
          <p:nvPr/>
        </p:nvSpPr>
        <p:spPr bwMode="auto">
          <a:xfrm>
            <a:off x="6891338" y="4076700"/>
            <a:ext cx="15113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1</a:t>
            </a:r>
            <a:r>
              <a:rPr lang="en-US" altLang="zh-CN"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2</a:t>
            </a:r>
            <a:r>
              <a:rPr lang="en-US" altLang="zh-CN"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3</a:t>
            </a:r>
            <a:r>
              <a:rPr lang="en-US" altLang="zh-CN" sz="2400">
                <a:latin typeface="Times New Roman" panose="02020603050405020304" pitchFamily="18" charset="0"/>
              </a:rPr>
              <a:t>=0</a:t>
            </a:r>
          </a:p>
        </p:txBody>
      </p:sp>
      <p:sp>
        <p:nvSpPr>
          <p:cNvPr id="37907" name="Rectangle 57" descr="40%">
            <a:extLst>
              <a:ext uri="{FF2B5EF4-FFF2-40B4-BE49-F238E27FC236}">
                <a16:creationId xmlns:a16="http://schemas.microsoft.com/office/drawing/2014/main" id="{2E7B442B-E3EF-79D1-170D-346ABA95ECF2}"/>
              </a:ext>
            </a:extLst>
          </p:cNvPr>
          <p:cNvSpPr>
            <a:spLocks noChangeArrowheads="1"/>
          </p:cNvSpPr>
          <p:nvPr/>
        </p:nvSpPr>
        <p:spPr bwMode="auto">
          <a:xfrm>
            <a:off x="5254625" y="4622800"/>
            <a:ext cx="15763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对网孔</a:t>
            </a:r>
            <a:r>
              <a:rPr lang="en-US" altLang="zh-CN" sz="2400">
                <a:solidFill>
                  <a:srgbClr val="CC0000"/>
                </a:solidFill>
                <a:latin typeface="Times New Roman" panose="02020603050405020304" pitchFamily="18" charset="0"/>
              </a:rPr>
              <a:t>1</a:t>
            </a:r>
            <a:r>
              <a:rPr lang="zh-CN" altLang="en-US" sz="2400">
                <a:latin typeface="Times New Roman" panose="02020603050405020304" pitchFamily="18" charset="0"/>
              </a:rPr>
              <a:t>：</a:t>
            </a:r>
          </a:p>
        </p:txBody>
      </p:sp>
      <p:sp>
        <p:nvSpPr>
          <p:cNvPr id="37908" name="Rectangle 58" descr="40%">
            <a:extLst>
              <a:ext uri="{FF2B5EF4-FFF2-40B4-BE49-F238E27FC236}">
                <a16:creationId xmlns:a16="http://schemas.microsoft.com/office/drawing/2014/main" id="{FFB9041E-EE2B-C2A2-88A5-549550AF1183}"/>
              </a:ext>
            </a:extLst>
          </p:cNvPr>
          <p:cNvSpPr>
            <a:spLocks noChangeArrowheads="1"/>
          </p:cNvSpPr>
          <p:nvPr/>
        </p:nvSpPr>
        <p:spPr bwMode="auto">
          <a:xfrm>
            <a:off x="5278438" y="5199063"/>
            <a:ext cx="157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对网孔</a:t>
            </a:r>
            <a:r>
              <a:rPr lang="en-US" altLang="zh-CN" sz="2400">
                <a:solidFill>
                  <a:srgbClr val="CC0000"/>
                </a:solidFill>
                <a:latin typeface="Times New Roman" panose="02020603050405020304" pitchFamily="18" charset="0"/>
              </a:rPr>
              <a:t>2</a:t>
            </a:r>
            <a:r>
              <a:rPr lang="zh-CN" altLang="en-US" sz="2400">
                <a:latin typeface="Times New Roman" panose="02020603050405020304" pitchFamily="18" charset="0"/>
              </a:rPr>
              <a:t>：</a:t>
            </a:r>
          </a:p>
        </p:txBody>
      </p:sp>
      <p:sp>
        <p:nvSpPr>
          <p:cNvPr id="37909" name="Rectangle 59" descr="40%">
            <a:extLst>
              <a:ext uri="{FF2B5EF4-FFF2-40B4-BE49-F238E27FC236}">
                <a16:creationId xmlns:a16="http://schemas.microsoft.com/office/drawing/2014/main" id="{D3E5E9F2-67D6-C62B-600A-6A3D5F453B56}"/>
              </a:ext>
            </a:extLst>
          </p:cNvPr>
          <p:cNvSpPr>
            <a:spLocks noChangeArrowheads="1"/>
          </p:cNvSpPr>
          <p:nvPr/>
        </p:nvSpPr>
        <p:spPr bwMode="auto">
          <a:xfrm>
            <a:off x="6892925" y="4608513"/>
            <a:ext cx="20558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1 </a:t>
            </a:r>
            <a:r>
              <a:rPr lang="en-US" altLang="zh-CN" sz="2400" i="1">
                <a:latin typeface="Times New Roman" panose="02020603050405020304" pitchFamily="18" charset="0"/>
              </a:rPr>
              <a:t>R</a:t>
            </a:r>
            <a:r>
              <a:rPr lang="en-US" altLang="zh-CN" sz="2400" baseline="-25000">
                <a:latin typeface="Times New Roman" panose="02020603050405020304" pitchFamily="18" charset="0"/>
              </a:rPr>
              <a:t>1 </a:t>
            </a:r>
            <a:r>
              <a:rPr lang="en-US" altLang="zh-CN"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3 </a:t>
            </a:r>
            <a:r>
              <a:rPr lang="en-US" altLang="zh-CN" sz="2400" i="1">
                <a:latin typeface="Times New Roman" panose="02020603050405020304" pitchFamily="18" charset="0"/>
              </a:rPr>
              <a:t>R</a:t>
            </a:r>
            <a:r>
              <a:rPr lang="en-US" altLang="zh-CN" sz="2400" baseline="-25000">
                <a:latin typeface="Times New Roman" panose="02020603050405020304" pitchFamily="18" charset="0"/>
              </a:rPr>
              <a:t>3</a:t>
            </a:r>
            <a:r>
              <a:rPr lang="en-US" altLang="zh-CN" sz="2400">
                <a:latin typeface="Times New Roman" panose="02020603050405020304" pitchFamily="18" charset="0"/>
              </a:rPr>
              <a:t>=</a:t>
            </a:r>
            <a:r>
              <a:rPr lang="en-US" altLang="zh-CN" sz="2400" i="1">
                <a:latin typeface="Times New Roman" panose="02020603050405020304" pitchFamily="18" charset="0"/>
              </a:rPr>
              <a:t>E</a:t>
            </a:r>
            <a:r>
              <a:rPr lang="en-US" altLang="zh-CN" sz="2400" baseline="-25000">
                <a:latin typeface="Times New Roman" panose="02020603050405020304" pitchFamily="18" charset="0"/>
              </a:rPr>
              <a:t>1</a:t>
            </a:r>
            <a:endParaRPr lang="en-US" altLang="zh-CN" sz="2400">
              <a:latin typeface="Times New Roman" panose="02020603050405020304" pitchFamily="18" charset="0"/>
            </a:endParaRPr>
          </a:p>
        </p:txBody>
      </p:sp>
      <p:sp>
        <p:nvSpPr>
          <p:cNvPr id="37910" name="Rectangle 60" descr="40%">
            <a:extLst>
              <a:ext uri="{FF2B5EF4-FFF2-40B4-BE49-F238E27FC236}">
                <a16:creationId xmlns:a16="http://schemas.microsoft.com/office/drawing/2014/main" id="{FF4CF01C-5E1E-3E07-4EF6-D38B66E91D9A}"/>
              </a:ext>
            </a:extLst>
          </p:cNvPr>
          <p:cNvSpPr>
            <a:spLocks noChangeArrowheads="1"/>
          </p:cNvSpPr>
          <p:nvPr/>
        </p:nvSpPr>
        <p:spPr bwMode="auto">
          <a:xfrm>
            <a:off x="6883400" y="5157788"/>
            <a:ext cx="20050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latin typeface="Times New Roman" panose="02020603050405020304" pitchFamily="18" charset="0"/>
              </a:rPr>
              <a:t>I</a:t>
            </a:r>
            <a:r>
              <a:rPr lang="en-US" altLang="zh-CN" sz="2400" baseline="-25000">
                <a:latin typeface="Times New Roman" panose="02020603050405020304" pitchFamily="18" charset="0"/>
              </a:rPr>
              <a:t>2 </a:t>
            </a:r>
            <a:r>
              <a:rPr lang="en-US" altLang="zh-CN" sz="2400" i="1">
                <a:latin typeface="Times New Roman" panose="02020603050405020304" pitchFamily="18" charset="0"/>
              </a:rPr>
              <a:t>R</a:t>
            </a:r>
            <a:r>
              <a:rPr lang="en-US" altLang="zh-CN" sz="2400" baseline="-25000">
                <a:latin typeface="Times New Roman" panose="02020603050405020304" pitchFamily="18" charset="0"/>
              </a:rPr>
              <a:t>2</a:t>
            </a:r>
            <a:r>
              <a:rPr lang="en-US" altLang="zh-CN" sz="2400">
                <a:latin typeface="Times New Roman" panose="02020603050405020304" pitchFamily="18" charset="0"/>
              </a:rPr>
              <a:t>+</a:t>
            </a:r>
            <a:r>
              <a:rPr lang="en-US" altLang="zh-CN" sz="2400" i="1">
                <a:latin typeface="Times New Roman" panose="02020603050405020304" pitchFamily="18" charset="0"/>
              </a:rPr>
              <a:t>I</a:t>
            </a:r>
            <a:r>
              <a:rPr lang="en-US" altLang="zh-CN" sz="2400" baseline="-25000">
                <a:latin typeface="Times New Roman" panose="02020603050405020304" pitchFamily="18" charset="0"/>
              </a:rPr>
              <a:t>3 </a:t>
            </a:r>
            <a:r>
              <a:rPr lang="en-US" altLang="zh-CN" sz="2400" i="1">
                <a:latin typeface="Times New Roman" panose="02020603050405020304" pitchFamily="18" charset="0"/>
              </a:rPr>
              <a:t>R</a:t>
            </a:r>
            <a:r>
              <a:rPr lang="en-US" altLang="zh-CN" sz="2400" baseline="-25000">
                <a:latin typeface="Times New Roman" panose="02020603050405020304" pitchFamily="18" charset="0"/>
              </a:rPr>
              <a:t>3</a:t>
            </a:r>
            <a:r>
              <a:rPr lang="en-US" altLang="zh-CN" sz="2400">
                <a:latin typeface="Times New Roman" panose="02020603050405020304" pitchFamily="18" charset="0"/>
              </a:rPr>
              <a:t>=</a:t>
            </a:r>
            <a:r>
              <a:rPr lang="en-US" altLang="zh-CN" sz="2400" i="1">
                <a:latin typeface="Times New Roman" panose="02020603050405020304" pitchFamily="18" charset="0"/>
              </a:rPr>
              <a:t>E</a:t>
            </a:r>
            <a:r>
              <a:rPr lang="en-US" altLang="zh-CN" sz="2400" baseline="-25000">
                <a:latin typeface="Times New Roman" panose="02020603050405020304" pitchFamily="18" charset="0"/>
              </a:rPr>
              <a:t>2</a:t>
            </a:r>
            <a:endParaRPr lang="en-US" altLang="zh-CN" sz="2400">
              <a:latin typeface="Times New Roman" panose="02020603050405020304" pitchFamily="18" charset="0"/>
            </a:endParaRPr>
          </a:p>
        </p:txBody>
      </p:sp>
      <p:sp>
        <p:nvSpPr>
          <p:cNvPr id="37900" name="Rectangle 61">
            <a:extLst>
              <a:ext uri="{FF2B5EF4-FFF2-40B4-BE49-F238E27FC236}">
                <a16:creationId xmlns:a16="http://schemas.microsoft.com/office/drawing/2014/main" id="{5172CA90-E8F1-4D61-7048-FF0D46CB94E5}"/>
              </a:ext>
            </a:extLst>
          </p:cNvPr>
          <p:cNvSpPr>
            <a:spLocks noChangeArrowheads="1"/>
          </p:cNvSpPr>
          <p:nvPr/>
        </p:nvSpPr>
        <p:spPr bwMode="auto">
          <a:xfrm>
            <a:off x="282575" y="333375"/>
            <a:ext cx="3379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0099"/>
                </a:solidFill>
                <a:latin typeface="Times New Roman" panose="02020603050405020304" pitchFamily="18" charset="0"/>
              </a:rPr>
              <a:t>支路电流法的解题步骤</a:t>
            </a:r>
            <a:r>
              <a:rPr lang="en-US" altLang="zh-CN" sz="2400">
                <a:solidFill>
                  <a:srgbClr val="000099"/>
                </a:solidFill>
                <a:latin typeface="Times New Roman" panose="02020603050405020304" pitchFamily="18" charset="0"/>
              </a:rPr>
              <a:t>:</a:t>
            </a:r>
          </a:p>
        </p:txBody>
      </p:sp>
      <p:grpSp>
        <p:nvGrpSpPr>
          <p:cNvPr id="2" name="组合 59">
            <a:extLst>
              <a:ext uri="{FF2B5EF4-FFF2-40B4-BE49-F238E27FC236}">
                <a16:creationId xmlns:a16="http://schemas.microsoft.com/office/drawing/2014/main" id="{D3134AC8-4295-54E7-C2C7-D81F88246FF0}"/>
              </a:ext>
            </a:extLst>
          </p:cNvPr>
          <p:cNvGrpSpPr>
            <a:grpSpLocks/>
          </p:cNvGrpSpPr>
          <p:nvPr/>
        </p:nvGrpSpPr>
        <p:grpSpPr bwMode="auto">
          <a:xfrm>
            <a:off x="361950" y="3663950"/>
            <a:ext cx="4714875" cy="2608263"/>
            <a:chOff x="35496" y="3717032"/>
            <a:chExt cx="5224463" cy="2894013"/>
          </a:xfrm>
        </p:grpSpPr>
        <p:sp>
          <p:nvSpPr>
            <p:cNvPr id="37902" name="Rectangle 45" descr="40%">
              <a:extLst>
                <a:ext uri="{FF2B5EF4-FFF2-40B4-BE49-F238E27FC236}">
                  <a16:creationId xmlns:a16="http://schemas.microsoft.com/office/drawing/2014/main" id="{18D9C949-47F6-D87A-64CB-D64501051FB5}"/>
                </a:ext>
              </a:extLst>
            </p:cNvPr>
            <p:cNvSpPr>
              <a:spLocks noChangeArrowheads="1"/>
            </p:cNvSpPr>
            <p:nvPr/>
          </p:nvSpPr>
          <p:spPr bwMode="auto">
            <a:xfrm>
              <a:off x="230721" y="3788470"/>
              <a:ext cx="1146251" cy="5123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例</a:t>
              </a:r>
              <a:r>
                <a:rPr lang="en-US" altLang="zh-CN" sz="2400">
                  <a:solidFill>
                    <a:srgbClr val="CC0000"/>
                  </a:solidFill>
                  <a:latin typeface="Times New Roman" panose="02020603050405020304" pitchFamily="18" charset="0"/>
                </a:rPr>
                <a:t>1 </a:t>
              </a:r>
              <a:r>
                <a:rPr lang="zh-CN" altLang="en-US" sz="2400">
                  <a:solidFill>
                    <a:srgbClr val="CC0000"/>
                  </a:solidFill>
                  <a:latin typeface="Times New Roman" panose="02020603050405020304" pitchFamily="18" charset="0"/>
                </a:rPr>
                <a:t>：</a:t>
              </a:r>
            </a:p>
          </p:txBody>
        </p:sp>
        <p:grpSp>
          <p:nvGrpSpPr>
            <p:cNvPr id="37903" name="Group 46">
              <a:extLst>
                <a:ext uri="{FF2B5EF4-FFF2-40B4-BE49-F238E27FC236}">
                  <a16:creationId xmlns:a16="http://schemas.microsoft.com/office/drawing/2014/main" id="{AB004A70-88D8-1865-B299-EED974084FB1}"/>
                </a:ext>
              </a:extLst>
            </p:cNvPr>
            <p:cNvGrpSpPr>
              <a:grpSpLocks/>
            </p:cNvGrpSpPr>
            <p:nvPr/>
          </p:nvGrpSpPr>
          <p:grpSpPr bwMode="auto">
            <a:xfrm>
              <a:off x="1187624" y="5013176"/>
              <a:ext cx="766763" cy="819150"/>
              <a:chOff x="0" y="0"/>
              <a:chExt cx="604" cy="645"/>
            </a:xfrm>
          </p:grpSpPr>
          <p:sp>
            <p:nvSpPr>
              <p:cNvPr id="37945" name="Line 47">
                <a:extLst>
                  <a:ext uri="{FF2B5EF4-FFF2-40B4-BE49-F238E27FC236}">
                    <a16:creationId xmlns:a16="http://schemas.microsoft.com/office/drawing/2014/main" id="{93FCA012-70F2-F1F5-CA79-7AA58D5C6BFF}"/>
                  </a:ext>
                </a:extLst>
              </p:cNvPr>
              <p:cNvSpPr>
                <a:spLocks noChangeShapeType="1"/>
              </p:cNvSpPr>
              <p:nvPr/>
            </p:nvSpPr>
            <p:spPr bwMode="auto">
              <a:xfrm flipH="1" flipV="1">
                <a:off x="0" y="0"/>
                <a:ext cx="604"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6" name="Line 48">
                <a:extLst>
                  <a:ext uri="{FF2B5EF4-FFF2-40B4-BE49-F238E27FC236}">
                    <a16:creationId xmlns:a16="http://schemas.microsoft.com/office/drawing/2014/main" id="{E8EA5F42-DDCB-B81B-F6F7-2008A14D0622}"/>
                  </a:ext>
                </a:extLst>
              </p:cNvPr>
              <p:cNvSpPr>
                <a:spLocks noChangeShapeType="1"/>
              </p:cNvSpPr>
              <p:nvPr/>
            </p:nvSpPr>
            <p:spPr bwMode="auto">
              <a:xfrm>
                <a:off x="604" y="0"/>
                <a:ext cx="0" cy="64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7" name="Line 49">
                <a:extLst>
                  <a:ext uri="{FF2B5EF4-FFF2-40B4-BE49-F238E27FC236}">
                    <a16:creationId xmlns:a16="http://schemas.microsoft.com/office/drawing/2014/main" id="{B67DAD78-1D1D-A6B3-A488-D9AEA22B28EA}"/>
                  </a:ext>
                </a:extLst>
              </p:cNvPr>
              <p:cNvSpPr>
                <a:spLocks noChangeShapeType="1"/>
              </p:cNvSpPr>
              <p:nvPr/>
            </p:nvSpPr>
            <p:spPr bwMode="auto">
              <a:xfrm>
                <a:off x="0" y="0"/>
                <a:ext cx="0" cy="333"/>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8" name="Text Box 50">
                <a:extLst>
                  <a:ext uri="{FF2B5EF4-FFF2-40B4-BE49-F238E27FC236}">
                    <a16:creationId xmlns:a16="http://schemas.microsoft.com/office/drawing/2014/main" id="{F3EEFFB2-7BE5-C609-31E3-C77579F3888E}"/>
                  </a:ext>
                </a:extLst>
              </p:cNvPr>
              <p:cNvSpPr txBox="1">
                <a:spLocks noChangeArrowheads="1"/>
              </p:cNvSpPr>
              <p:nvPr/>
            </p:nvSpPr>
            <p:spPr bwMode="auto">
              <a:xfrm>
                <a:off x="170" y="107"/>
                <a:ext cx="296"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sym typeface="Monotype Sorts" pitchFamily="2" charset="2"/>
                  </a:rPr>
                  <a:t>1</a:t>
                </a:r>
                <a:endParaRPr lang="en-US" altLang="zh-CN" sz="2400">
                  <a:solidFill>
                    <a:schemeClr val="tx2"/>
                  </a:solidFill>
                  <a:latin typeface="Symbol" panose="05050102010706020507" pitchFamily="18" charset="2"/>
                </a:endParaRPr>
              </a:p>
            </p:txBody>
          </p:sp>
        </p:grpSp>
        <p:grpSp>
          <p:nvGrpSpPr>
            <p:cNvPr id="37904" name="Group 51">
              <a:extLst>
                <a:ext uri="{FF2B5EF4-FFF2-40B4-BE49-F238E27FC236}">
                  <a16:creationId xmlns:a16="http://schemas.microsoft.com/office/drawing/2014/main" id="{87213641-6C0F-0327-288B-DE2701D711A4}"/>
                </a:ext>
              </a:extLst>
            </p:cNvPr>
            <p:cNvGrpSpPr>
              <a:grpSpLocks/>
            </p:cNvGrpSpPr>
            <p:nvPr/>
          </p:nvGrpSpPr>
          <p:grpSpPr bwMode="auto">
            <a:xfrm flipH="1">
              <a:off x="3347864" y="4986114"/>
              <a:ext cx="766762" cy="819150"/>
              <a:chOff x="0" y="0"/>
              <a:chExt cx="604" cy="645"/>
            </a:xfrm>
          </p:grpSpPr>
          <p:sp>
            <p:nvSpPr>
              <p:cNvPr id="37941" name="Line 52">
                <a:extLst>
                  <a:ext uri="{FF2B5EF4-FFF2-40B4-BE49-F238E27FC236}">
                    <a16:creationId xmlns:a16="http://schemas.microsoft.com/office/drawing/2014/main" id="{DF3CB772-8844-A467-3A50-3BEA0A18EE12}"/>
                  </a:ext>
                </a:extLst>
              </p:cNvPr>
              <p:cNvSpPr>
                <a:spLocks noChangeShapeType="1"/>
              </p:cNvSpPr>
              <p:nvPr/>
            </p:nvSpPr>
            <p:spPr bwMode="auto">
              <a:xfrm flipH="1" flipV="1">
                <a:off x="0" y="0"/>
                <a:ext cx="604" cy="0"/>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2" name="Line 53">
                <a:extLst>
                  <a:ext uri="{FF2B5EF4-FFF2-40B4-BE49-F238E27FC236}">
                    <a16:creationId xmlns:a16="http://schemas.microsoft.com/office/drawing/2014/main" id="{D21CA9E3-AC20-A9EF-79A7-780B6E6221CD}"/>
                  </a:ext>
                </a:extLst>
              </p:cNvPr>
              <p:cNvSpPr>
                <a:spLocks noChangeShapeType="1"/>
              </p:cNvSpPr>
              <p:nvPr/>
            </p:nvSpPr>
            <p:spPr bwMode="auto">
              <a:xfrm>
                <a:off x="604" y="0"/>
                <a:ext cx="0" cy="645"/>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3" name="Line 54">
                <a:extLst>
                  <a:ext uri="{FF2B5EF4-FFF2-40B4-BE49-F238E27FC236}">
                    <a16:creationId xmlns:a16="http://schemas.microsoft.com/office/drawing/2014/main" id="{CF09EAC9-308A-9C9B-7A41-42921CA80769}"/>
                  </a:ext>
                </a:extLst>
              </p:cNvPr>
              <p:cNvSpPr>
                <a:spLocks noChangeShapeType="1"/>
              </p:cNvSpPr>
              <p:nvPr/>
            </p:nvSpPr>
            <p:spPr bwMode="auto">
              <a:xfrm>
                <a:off x="0" y="0"/>
                <a:ext cx="0" cy="333"/>
              </a:xfrm>
              <a:prstGeom prst="line">
                <a:avLst/>
              </a:prstGeom>
              <a:noFill/>
              <a:ln w="38100">
                <a:solidFill>
                  <a:srgbClr val="FF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4" name="Text Box 55">
                <a:extLst>
                  <a:ext uri="{FF2B5EF4-FFF2-40B4-BE49-F238E27FC236}">
                    <a16:creationId xmlns:a16="http://schemas.microsoft.com/office/drawing/2014/main" id="{D4AB3559-CBB4-F5B9-646A-D492664E88A4}"/>
                  </a:ext>
                </a:extLst>
              </p:cNvPr>
              <p:cNvSpPr txBox="1">
                <a:spLocks noChangeArrowheads="1"/>
              </p:cNvSpPr>
              <p:nvPr/>
            </p:nvSpPr>
            <p:spPr bwMode="auto">
              <a:xfrm>
                <a:off x="137" y="122"/>
                <a:ext cx="296" cy="4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sym typeface="Monotype Sorts" pitchFamily="2" charset="2"/>
                  </a:rPr>
                  <a:t>2</a:t>
                </a:r>
                <a:endParaRPr lang="en-US" altLang="zh-CN" sz="2400">
                  <a:solidFill>
                    <a:schemeClr val="tx2"/>
                  </a:solidFill>
                  <a:latin typeface="Symbol" panose="05050102010706020507" pitchFamily="18" charset="2"/>
                </a:endParaRPr>
              </a:p>
            </p:txBody>
          </p:sp>
        </p:grpSp>
        <p:grpSp>
          <p:nvGrpSpPr>
            <p:cNvPr id="37905" name="Group 98">
              <a:extLst>
                <a:ext uri="{FF2B5EF4-FFF2-40B4-BE49-F238E27FC236}">
                  <a16:creationId xmlns:a16="http://schemas.microsoft.com/office/drawing/2014/main" id="{1200F28C-1655-9478-2A42-0CBC3BB7091B}"/>
                </a:ext>
              </a:extLst>
            </p:cNvPr>
            <p:cNvGrpSpPr>
              <a:grpSpLocks/>
            </p:cNvGrpSpPr>
            <p:nvPr/>
          </p:nvGrpSpPr>
          <p:grpSpPr bwMode="auto">
            <a:xfrm>
              <a:off x="35496" y="3717032"/>
              <a:ext cx="5224463" cy="2894013"/>
              <a:chOff x="0" y="0"/>
              <a:chExt cx="3291" cy="1823"/>
            </a:xfrm>
          </p:grpSpPr>
          <p:sp>
            <p:nvSpPr>
              <p:cNvPr id="3" name="Rectangle 63">
                <a:extLst>
                  <a:ext uri="{FF2B5EF4-FFF2-40B4-BE49-F238E27FC236}">
                    <a16:creationId xmlns:a16="http://schemas.microsoft.com/office/drawing/2014/main" id="{ED1A7580-261A-125F-BF1B-399623AA8CCA}"/>
                  </a:ext>
                </a:extLst>
              </p:cNvPr>
              <p:cNvSpPr>
                <a:spLocks noChangeArrowheads="1"/>
              </p:cNvSpPr>
              <p:nvPr/>
            </p:nvSpPr>
            <p:spPr bwMode="auto">
              <a:xfrm>
                <a:off x="1532" y="1578"/>
                <a:ext cx="249"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50000"/>
                  </a:spcBef>
                  <a:buClr>
                    <a:schemeClr val="tx1"/>
                  </a:buClr>
                  <a:buFontTx/>
                  <a:buNone/>
                </a:pPr>
                <a:r>
                  <a:rPr lang="en-US" altLang="zh-CN" sz="2400">
                    <a:solidFill>
                      <a:schemeClr val="tx2"/>
                    </a:solidFill>
                    <a:latin typeface="Times New Roman" panose="02020603050405020304" pitchFamily="18" charset="0"/>
                  </a:rPr>
                  <a:t>b</a:t>
                </a:r>
              </a:p>
            </p:txBody>
          </p:sp>
          <p:sp>
            <p:nvSpPr>
              <p:cNvPr id="4" name="Rectangle 64">
                <a:extLst>
                  <a:ext uri="{FF2B5EF4-FFF2-40B4-BE49-F238E27FC236}">
                    <a16:creationId xmlns:a16="http://schemas.microsoft.com/office/drawing/2014/main" id="{8C49C410-26CE-D021-DE7D-734C6263F423}"/>
                  </a:ext>
                </a:extLst>
              </p:cNvPr>
              <p:cNvSpPr>
                <a:spLocks noChangeArrowheads="1"/>
              </p:cNvSpPr>
              <p:nvPr/>
            </p:nvSpPr>
            <p:spPr bwMode="auto">
              <a:xfrm>
                <a:off x="1531" y="144"/>
                <a:ext cx="236" cy="2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70000"/>
                  </a:lnSpc>
                  <a:spcBef>
                    <a:spcPct val="50000"/>
                  </a:spcBef>
                  <a:buClr>
                    <a:schemeClr val="tx1"/>
                  </a:buClr>
                  <a:buFontTx/>
                  <a:buNone/>
                </a:pPr>
                <a:r>
                  <a:rPr lang="en-US" altLang="zh-CN" sz="2400">
                    <a:solidFill>
                      <a:schemeClr val="tx2"/>
                    </a:solidFill>
                    <a:latin typeface="Times New Roman" panose="02020603050405020304" pitchFamily="18" charset="0"/>
                  </a:rPr>
                  <a:t>a</a:t>
                </a:r>
              </a:p>
            </p:txBody>
          </p:sp>
          <p:sp>
            <p:nvSpPr>
              <p:cNvPr id="5" name="Rectangle 65">
                <a:extLst>
                  <a:ext uri="{FF2B5EF4-FFF2-40B4-BE49-F238E27FC236}">
                    <a16:creationId xmlns:a16="http://schemas.microsoft.com/office/drawing/2014/main" id="{2294E8F4-BEE1-A911-2755-700D95FB32E8}"/>
                  </a:ext>
                </a:extLst>
              </p:cNvPr>
              <p:cNvSpPr>
                <a:spLocks noChangeArrowheads="1"/>
              </p:cNvSpPr>
              <p:nvPr/>
            </p:nvSpPr>
            <p:spPr bwMode="auto">
              <a:xfrm>
                <a:off x="2784" y="528"/>
                <a:ext cx="28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endParaRPr lang="en-US" altLang="zh-CN" sz="2400">
                  <a:solidFill>
                    <a:schemeClr val="tx2"/>
                  </a:solidFill>
                  <a:latin typeface="Times New Roman" panose="02020603050405020304" pitchFamily="18" charset="0"/>
                </a:endParaRPr>
              </a:p>
            </p:txBody>
          </p:sp>
          <p:sp>
            <p:nvSpPr>
              <p:cNvPr id="6" name="Text Box 66">
                <a:extLst>
                  <a:ext uri="{FF2B5EF4-FFF2-40B4-BE49-F238E27FC236}">
                    <a16:creationId xmlns:a16="http://schemas.microsoft.com/office/drawing/2014/main" id="{216ADE1C-9137-7448-B5E6-D3D09FEDA2BE}"/>
                  </a:ext>
                </a:extLst>
              </p:cNvPr>
              <p:cNvSpPr txBox="1">
                <a:spLocks noChangeArrowheads="1"/>
              </p:cNvSpPr>
              <p:nvPr/>
            </p:nvSpPr>
            <p:spPr bwMode="auto">
              <a:xfrm>
                <a:off x="801" y="534"/>
                <a:ext cx="116" cy="3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7" name="Oval 67">
                <a:extLst>
                  <a:ext uri="{FF2B5EF4-FFF2-40B4-BE49-F238E27FC236}">
                    <a16:creationId xmlns:a16="http://schemas.microsoft.com/office/drawing/2014/main" id="{594E84BB-22FA-35E4-146B-94A17B68AB08}"/>
                  </a:ext>
                </a:extLst>
              </p:cNvPr>
              <p:cNvSpPr>
                <a:spLocks noChangeArrowheads="1"/>
              </p:cNvSpPr>
              <p:nvPr/>
            </p:nvSpPr>
            <p:spPr bwMode="auto">
              <a:xfrm>
                <a:off x="293" y="840"/>
                <a:ext cx="317" cy="299"/>
              </a:xfrm>
              <a:prstGeom prst="ellipse">
                <a:avLst/>
              </a:prstGeom>
              <a:noFill/>
              <a:ln w="39688">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11" name="Oval 68">
                <a:extLst>
                  <a:ext uri="{FF2B5EF4-FFF2-40B4-BE49-F238E27FC236}">
                    <a16:creationId xmlns:a16="http://schemas.microsoft.com/office/drawing/2014/main" id="{AF7F82FD-CFAF-7C50-1D6C-3205C7BA50CB}"/>
                  </a:ext>
                </a:extLst>
              </p:cNvPr>
              <p:cNvSpPr>
                <a:spLocks noChangeArrowheads="1"/>
              </p:cNvSpPr>
              <p:nvPr/>
            </p:nvSpPr>
            <p:spPr bwMode="auto">
              <a:xfrm>
                <a:off x="2671" y="811"/>
                <a:ext cx="317" cy="299"/>
              </a:xfrm>
              <a:prstGeom prst="ellipse">
                <a:avLst/>
              </a:prstGeom>
              <a:noFill/>
              <a:ln w="39688">
                <a:solidFill>
                  <a:schemeClr val="tx2"/>
                </a:solidFill>
                <a:round/>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12" name="Line 69">
                <a:extLst>
                  <a:ext uri="{FF2B5EF4-FFF2-40B4-BE49-F238E27FC236}">
                    <a16:creationId xmlns:a16="http://schemas.microsoft.com/office/drawing/2014/main" id="{C13D8560-6FD1-5610-414E-50445ED49E4A}"/>
                  </a:ext>
                </a:extLst>
              </p:cNvPr>
              <p:cNvSpPr>
                <a:spLocks noChangeShapeType="1"/>
              </p:cNvSpPr>
              <p:nvPr/>
            </p:nvSpPr>
            <p:spPr bwMode="auto">
              <a:xfrm flipV="1">
                <a:off x="1200" y="432"/>
                <a:ext cx="864" cy="0"/>
              </a:xfrm>
              <a:prstGeom prst="line">
                <a:avLst/>
              </a:prstGeom>
              <a:noFill/>
              <a:ln w="39688">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13" name="Line 70">
                <a:extLst>
                  <a:ext uri="{FF2B5EF4-FFF2-40B4-BE49-F238E27FC236}">
                    <a16:creationId xmlns:a16="http://schemas.microsoft.com/office/drawing/2014/main" id="{863EF7A1-B3B4-AA96-CADD-D03D7A28C7DF}"/>
                  </a:ext>
                </a:extLst>
              </p:cNvPr>
              <p:cNvSpPr>
                <a:spLocks noChangeShapeType="1"/>
              </p:cNvSpPr>
              <p:nvPr/>
            </p:nvSpPr>
            <p:spPr bwMode="auto">
              <a:xfrm>
                <a:off x="2832" y="432"/>
                <a:ext cx="0" cy="1104"/>
              </a:xfrm>
              <a:prstGeom prst="line">
                <a:avLst/>
              </a:prstGeom>
              <a:noFill/>
              <a:ln w="39688">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14" name="Line 71">
                <a:extLst>
                  <a:ext uri="{FF2B5EF4-FFF2-40B4-BE49-F238E27FC236}">
                    <a16:creationId xmlns:a16="http://schemas.microsoft.com/office/drawing/2014/main" id="{21107CDE-0119-40A4-BCBE-DC4CCAC3FFC1}"/>
                  </a:ext>
                </a:extLst>
              </p:cNvPr>
              <p:cNvSpPr>
                <a:spLocks noChangeShapeType="1"/>
              </p:cNvSpPr>
              <p:nvPr/>
            </p:nvSpPr>
            <p:spPr bwMode="auto">
              <a:xfrm flipV="1">
                <a:off x="432" y="1536"/>
                <a:ext cx="2400" cy="0"/>
              </a:xfrm>
              <a:prstGeom prst="line">
                <a:avLst/>
              </a:prstGeom>
              <a:noFill/>
              <a:ln w="39688">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15" name="Line 72">
                <a:extLst>
                  <a:ext uri="{FF2B5EF4-FFF2-40B4-BE49-F238E27FC236}">
                    <a16:creationId xmlns:a16="http://schemas.microsoft.com/office/drawing/2014/main" id="{6231B9AE-7488-1E9E-C4CD-859AEB17CF5C}"/>
                  </a:ext>
                </a:extLst>
              </p:cNvPr>
              <p:cNvSpPr>
                <a:spLocks noChangeShapeType="1"/>
              </p:cNvSpPr>
              <p:nvPr/>
            </p:nvSpPr>
            <p:spPr bwMode="auto">
              <a:xfrm>
                <a:off x="462" y="436"/>
                <a:ext cx="1" cy="1"/>
              </a:xfrm>
              <a:prstGeom prst="line">
                <a:avLst/>
              </a:prstGeom>
              <a:noFill/>
              <a:ln w="19050">
                <a:solidFill>
                  <a:srgbClr val="FFFFFF"/>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16" name="Line 73">
                <a:extLst>
                  <a:ext uri="{FF2B5EF4-FFF2-40B4-BE49-F238E27FC236}">
                    <a16:creationId xmlns:a16="http://schemas.microsoft.com/office/drawing/2014/main" id="{15971546-B779-C134-8E7F-7EE65EE04852}"/>
                  </a:ext>
                </a:extLst>
              </p:cNvPr>
              <p:cNvSpPr>
                <a:spLocks noChangeShapeType="1"/>
              </p:cNvSpPr>
              <p:nvPr/>
            </p:nvSpPr>
            <p:spPr bwMode="auto">
              <a:xfrm>
                <a:off x="432" y="420"/>
                <a:ext cx="0" cy="112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17" name="Rectangle 74">
                <a:extLst>
                  <a:ext uri="{FF2B5EF4-FFF2-40B4-BE49-F238E27FC236}">
                    <a16:creationId xmlns:a16="http://schemas.microsoft.com/office/drawing/2014/main" id="{8169ACBE-DC8D-E4A7-9476-A846A3AEB2F7}"/>
                  </a:ext>
                </a:extLst>
              </p:cNvPr>
              <p:cNvSpPr>
                <a:spLocks noChangeArrowheads="1"/>
              </p:cNvSpPr>
              <p:nvPr/>
            </p:nvSpPr>
            <p:spPr bwMode="auto">
              <a:xfrm>
                <a:off x="1440" y="761"/>
                <a:ext cx="247"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18" name="Rectangle 75">
                <a:extLst>
                  <a:ext uri="{FF2B5EF4-FFF2-40B4-BE49-F238E27FC236}">
                    <a16:creationId xmlns:a16="http://schemas.microsoft.com/office/drawing/2014/main" id="{34D5E7C7-FA9E-996F-C33F-A1EED90457C9}"/>
                  </a:ext>
                </a:extLst>
              </p:cNvPr>
              <p:cNvSpPr>
                <a:spLocks noChangeArrowheads="1"/>
              </p:cNvSpPr>
              <p:nvPr/>
            </p:nvSpPr>
            <p:spPr bwMode="auto">
              <a:xfrm>
                <a:off x="2791" y="1056"/>
                <a:ext cx="233"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p>
            </p:txBody>
          </p:sp>
          <p:sp>
            <p:nvSpPr>
              <p:cNvPr id="37919" name="Rectangle 76">
                <a:extLst>
                  <a:ext uri="{FF2B5EF4-FFF2-40B4-BE49-F238E27FC236}">
                    <a16:creationId xmlns:a16="http://schemas.microsoft.com/office/drawing/2014/main" id="{F1E252CE-B03D-F0D0-B46F-87A959C01E67}"/>
                  </a:ext>
                </a:extLst>
              </p:cNvPr>
              <p:cNvSpPr>
                <a:spLocks noChangeArrowheads="1"/>
              </p:cNvSpPr>
              <p:nvPr/>
            </p:nvSpPr>
            <p:spPr bwMode="auto">
              <a:xfrm>
                <a:off x="3024" y="818"/>
                <a:ext cx="267"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7920" name="Rectangle 77">
                <a:extLst>
                  <a:ext uri="{FF2B5EF4-FFF2-40B4-BE49-F238E27FC236}">
                    <a16:creationId xmlns:a16="http://schemas.microsoft.com/office/drawing/2014/main" id="{A7E83CA0-1201-1C24-3ABA-F141683132A5}"/>
                  </a:ext>
                </a:extLst>
              </p:cNvPr>
              <p:cNvSpPr>
                <a:spLocks noChangeArrowheads="1"/>
              </p:cNvSpPr>
              <p:nvPr/>
            </p:nvSpPr>
            <p:spPr bwMode="auto">
              <a:xfrm>
                <a:off x="2926" y="861"/>
                <a:ext cx="26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21" name="Rectangle 78">
                <a:extLst>
                  <a:ext uri="{FF2B5EF4-FFF2-40B4-BE49-F238E27FC236}">
                    <a16:creationId xmlns:a16="http://schemas.microsoft.com/office/drawing/2014/main" id="{EB7DF917-FA71-95E0-E884-A0650E66354C}"/>
                  </a:ext>
                </a:extLst>
              </p:cNvPr>
              <p:cNvSpPr>
                <a:spLocks noChangeArrowheads="1"/>
              </p:cNvSpPr>
              <p:nvPr/>
            </p:nvSpPr>
            <p:spPr bwMode="auto">
              <a:xfrm>
                <a:off x="1997" y="510"/>
                <a:ext cx="423"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7922" name="Rectangle 79">
                <a:extLst>
                  <a:ext uri="{FF2B5EF4-FFF2-40B4-BE49-F238E27FC236}">
                    <a16:creationId xmlns:a16="http://schemas.microsoft.com/office/drawing/2014/main" id="{42CB1E1C-EE7C-0E99-7E2A-8168B02FAA68}"/>
                  </a:ext>
                </a:extLst>
              </p:cNvPr>
              <p:cNvSpPr>
                <a:spLocks noChangeArrowheads="1"/>
              </p:cNvSpPr>
              <p:nvPr/>
            </p:nvSpPr>
            <p:spPr bwMode="auto">
              <a:xfrm>
                <a:off x="192" y="576"/>
                <a:ext cx="230"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a:t>
                </a:r>
              </a:p>
            </p:txBody>
          </p:sp>
          <p:sp>
            <p:nvSpPr>
              <p:cNvPr id="37923" name="Rectangle 80">
                <a:extLst>
                  <a:ext uri="{FF2B5EF4-FFF2-40B4-BE49-F238E27FC236}">
                    <a16:creationId xmlns:a16="http://schemas.microsoft.com/office/drawing/2014/main" id="{7B491A1F-2527-DE20-0985-27C821AB7F62}"/>
                  </a:ext>
                </a:extLst>
              </p:cNvPr>
              <p:cNvSpPr>
                <a:spLocks noChangeArrowheads="1"/>
              </p:cNvSpPr>
              <p:nvPr/>
            </p:nvSpPr>
            <p:spPr bwMode="auto">
              <a:xfrm>
                <a:off x="190" y="761"/>
                <a:ext cx="22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24" name="Rectangle 81">
                <a:extLst>
                  <a:ext uri="{FF2B5EF4-FFF2-40B4-BE49-F238E27FC236}">
                    <a16:creationId xmlns:a16="http://schemas.microsoft.com/office/drawing/2014/main" id="{8E44323D-26C5-EF34-5BCB-5C9C8CD829F9}"/>
                  </a:ext>
                </a:extLst>
              </p:cNvPr>
              <p:cNvSpPr>
                <a:spLocks noChangeArrowheads="1"/>
              </p:cNvSpPr>
              <p:nvPr/>
            </p:nvSpPr>
            <p:spPr bwMode="auto">
              <a:xfrm>
                <a:off x="195" y="1056"/>
                <a:ext cx="171"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tx2"/>
                    </a:solidFill>
                    <a:latin typeface="Symbol" panose="05050102010706020507" pitchFamily="18" charset="2"/>
                  </a:rPr>
                  <a:t> -</a:t>
                </a:r>
              </a:p>
            </p:txBody>
          </p:sp>
          <p:sp>
            <p:nvSpPr>
              <p:cNvPr id="37925" name="Rectangle 82">
                <a:extLst>
                  <a:ext uri="{FF2B5EF4-FFF2-40B4-BE49-F238E27FC236}">
                    <a16:creationId xmlns:a16="http://schemas.microsoft.com/office/drawing/2014/main" id="{38AFFAD8-4FC5-8ABC-7DCF-7D73BA5CD03D}"/>
                  </a:ext>
                </a:extLst>
              </p:cNvPr>
              <p:cNvSpPr>
                <a:spLocks noChangeArrowheads="1"/>
              </p:cNvSpPr>
              <p:nvPr/>
            </p:nvSpPr>
            <p:spPr bwMode="auto">
              <a:xfrm rot="5400000">
                <a:off x="2132" y="288"/>
                <a:ext cx="141" cy="299"/>
              </a:xfrm>
              <a:prstGeom prst="rect">
                <a:avLst/>
              </a:prstGeom>
              <a:noFill/>
              <a:ln w="39751">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26" name="Rectangle 83">
                <a:extLst>
                  <a:ext uri="{FF2B5EF4-FFF2-40B4-BE49-F238E27FC236}">
                    <a16:creationId xmlns:a16="http://schemas.microsoft.com/office/drawing/2014/main" id="{35AE2D34-8931-ABF2-80D1-9AEBF3462415}"/>
                  </a:ext>
                </a:extLst>
              </p:cNvPr>
              <p:cNvSpPr>
                <a:spLocks noChangeArrowheads="1"/>
              </p:cNvSpPr>
              <p:nvPr/>
            </p:nvSpPr>
            <p:spPr bwMode="auto">
              <a:xfrm rot="5400000">
                <a:off x="963" y="290"/>
                <a:ext cx="140" cy="300"/>
              </a:xfrm>
              <a:prstGeom prst="rect">
                <a:avLst/>
              </a:prstGeom>
              <a:noFill/>
              <a:ln w="396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27" name="Rectangle 84">
                <a:extLst>
                  <a:ext uri="{FF2B5EF4-FFF2-40B4-BE49-F238E27FC236}">
                    <a16:creationId xmlns:a16="http://schemas.microsoft.com/office/drawing/2014/main" id="{967375F4-BB38-2C8A-D836-2E0BF7BB89B0}"/>
                  </a:ext>
                </a:extLst>
              </p:cNvPr>
              <p:cNvSpPr>
                <a:spLocks noChangeArrowheads="1"/>
              </p:cNvSpPr>
              <p:nvPr/>
            </p:nvSpPr>
            <p:spPr bwMode="auto">
              <a:xfrm>
                <a:off x="1747" y="840"/>
                <a:ext cx="215"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7928" name="Rectangle 85">
                <a:extLst>
                  <a:ext uri="{FF2B5EF4-FFF2-40B4-BE49-F238E27FC236}">
                    <a16:creationId xmlns:a16="http://schemas.microsoft.com/office/drawing/2014/main" id="{60F97930-63DE-211E-F6BE-B29BE64052D6}"/>
                  </a:ext>
                </a:extLst>
              </p:cNvPr>
              <p:cNvSpPr>
                <a:spLocks noChangeArrowheads="1"/>
              </p:cNvSpPr>
              <p:nvPr/>
            </p:nvSpPr>
            <p:spPr bwMode="auto">
              <a:xfrm>
                <a:off x="792" y="534"/>
                <a:ext cx="51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7929" name="Line 86">
                <a:extLst>
                  <a:ext uri="{FF2B5EF4-FFF2-40B4-BE49-F238E27FC236}">
                    <a16:creationId xmlns:a16="http://schemas.microsoft.com/office/drawing/2014/main" id="{E3D649FA-525F-8AC8-CE2E-AB401508BCA5}"/>
                  </a:ext>
                </a:extLst>
              </p:cNvPr>
              <p:cNvSpPr>
                <a:spLocks noChangeShapeType="1"/>
              </p:cNvSpPr>
              <p:nvPr/>
            </p:nvSpPr>
            <p:spPr bwMode="auto">
              <a:xfrm flipH="1">
                <a:off x="1643" y="436"/>
                <a:ext cx="0" cy="380"/>
              </a:xfrm>
              <a:prstGeom prst="line">
                <a:avLst/>
              </a:prstGeom>
              <a:noFill/>
              <a:ln w="39751">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37930" name="Rectangle 87">
                <a:extLst>
                  <a:ext uri="{FF2B5EF4-FFF2-40B4-BE49-F238E27FC236}">
                    <a16:creationId xmlns:a16="http://schemas.microsoft.com/office/drawing/2014/main" id="{B314DAF0-7D41-AF77-D290-CE109E0BFD37}"/>
                  </a:ext>
                </a:extLst>
              </p:cNvPr>
              <p:cNvSpPr>
                <a:spLocks noChangeArrowheads="1"/>
              </p:cNvSpPr>
              <p:nvPr/>
            </p:nvSpPr>
            <p:spPr bwMode="auto">
              <a:xfrm>
                <a:off x="1572" y="811"/>
                <a:ext cx="141" cy="299"/>
              </a:xfrm>
              <a:prstGeom prst="rect">
                <a:avLst/>
              </a:prstGeom>
              <a:noFill/>
              <a:ln w="39688">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7931" name="Rectangle 88">
                <a:extLst>
                  <a:ext uri="{FF2B5EF4-FFF2-40B4-BE49-F238E27FC236}">
                    <a16:creationId xmlns:a16="http://schemas.microsoft.com/office/drawing/2014/main" id="{16DDFA93-F94C-8E4D-7F5C-EE56841399FD}"/>
                  </a:ext>
                </a:extLst>
              </p:cNvPr>
              <p:cNvSpPr>
                <a:spLocks noChangeArrowheads="1"/>
              </p:cNvSpPr>
              <p:nvPr/>
            </p:nvSpPr>
            <p:spPr bwMode="auto">
              <a:xfrm>
                <a:off x="0" y="840"/>
                <a:ext cx="267"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7932" name="Rectangle 89">
                <a:extLst>
                  <a:ext uri="{FF2B5EF4-FFF2-40B4-BE49-F238E27FC236}">
                    <a16:creationId xmlns:a16="http://schemas.microsoft.com/office/drawing/2014/main" id="{E6FACEC4-5C45-C622-0FEB-8FB31CAA0047}"/>
                  </a:ext>
                </a:extLst>
              </p:cNvPr>
              <p:cNvSpPr>
                <a:spLocks noChangeArrowheads="1"/>
              </p:cNvSpPr>
              <p:nvPr/>
            </p:nvSpPr>
            <p:spPr bwMode="auto">
              <a:xfrm>
                <a:off x="845" y="0"/>
                <a:ext cx="384"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7933" name="Rectangle 90">
                <a:extLst>
                  <a:ext uri="{FF2B5EF4-FFF2-40B4-BE49-F238E27FC236}">
                    <a16:creationId xmlns:a16="http://schemas.microsoft.com/office/drawing/2014/main" id="{0177E124-2668-BF5E-03DF-5135C695A79E}"/>
                  </a:ext>
                </a:extLst>
              </p:cNvPr>
              <p:cNvSpPr>
                <a:spLocks noChangeArrowheads="1"/>
              </p:cNvSpPr>
              <p:nvPr/>
            </p:nvSpPr>
            <p:spPr bwMode="auto">
              <a:xfrm>
                <a:off x="1179" y="794"/>
                <a:ext cx="319"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7934" name="Rectangle 91">
                <a:extLst>
                  <a:ext uri="{FF2B5EF4-FFF2-40B4-BE49-F238E27FC236}">
                    <a16:creationId xmlns:a16="http://schemas.microsoft.com/office/drawing/2014/main" id="{C3ABFD91-EAD7-7D35-644B-375637DCC531}"/>
                  </a:ext>
                </a:extLst>
              </p:cNvPr>
              <p:cNvSpPr>
                <a:spLocks noChangeArrowheads="1"/>
              </p:cNvSpPr>
              <p:nvPr/>
            </p:nvSpPr>
            <p:spPr bwMode="auto">
              <a:xfrm>
                <a:off x="2072" y="0"/>
                <a:ext cx="348" cy="2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7935" name="Line 92">
                <a:extLst>
                  <a:ext uri="{FF2B5EF4-FFF2-40B4-BE49-F238E27FC236}">
                    <a16:creationId xmlns:a16="http://schemas.microsoft.com/office/drawing/2014/main" id="{91FFFC44-F01E-566B-0074-6D4F73F893D2}"/>
                  </a:ext>
                </a:extLst>
              </p:cNvPr>
              <p:cNvSpPr>
                <a:spLocks noChangeShapeType="1"/>
              </p:cNvSpPr>
              <p:nvPr/>
            </p:nvSpPr>
            <p:spPr bwMode="auto">
              <a:xfrm>
                <a:off x="864" y="313"/>
                <a:ext cx="314"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36" name="Line 93">
                <a:extLst>
                  <a:ext uri="{FF2B5EF4-FFF2-40B4-BE49-F238E27FC236}">
                    <a16:creationId xmlns:a16="http://schemas.microsoft.com/office/drawing/2014/main" id="{A9BF0B3D-BF03-77DC-5256-B712870D8083}"/>
                  </a:ext>
                </a:extLst>
              </p:cNvPr>
              <p:cNvSpPr>
                <a:spLocks noChangeShapeType="1"/>
              </p:cNvSpPr>
              <p:nvPr/>
            </p:nvSpPr>
            <p:spPr bwMode="auto">
              <a:xfrm flipH="1">
                <a:off x="2036" y="313"/>
                <a:ext cx="317"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37" name="Line 94">
                <a:extLst>
                  <a:ext uri="{FF2B5EF4-FFF2-40B4-BE49-F238E27FC236}">
                    <a16:creationId xmlns:a16="http://schemas.microsoft.com/office/drawing/2014/main" id="{376C2AAB-46EE-BEAC-FD4A-1948DABF3194}"/>
                  </a:ext>
                </a:extLst>
              </p:cNvPr>
              <p:cNvSpPr>
                <a:spLocks noChangeShapeType="1"/>
              </p:cNvSpPr>
              <p:nvPr/>
            </p:nvSpPr>
            <p:spPr bwMode="auto">
              <a:xfrm>
                <a:off x="1501" y="795"/>
                <a:ext cx="0" cy="344"/>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38" name="Line 95">
                <a:extLst>
                  <a:ext uri="{FF2B5EF4-FFF2-40B4-BE49-F238E27FC236}">
                    <a16:creationId xmlns:a16="http://schemas.microsoft.com/office/drawing/2014/main" id="{F1032546-2BF9-3151-1262-B0895A040EF8}"/>
                  </a:ext>
                </a:extLst>
              </p:cNvPr>
              <p:cNvSpPr>
                <a:spLocks noChangeShapeType="1"/>
              </p:cNvSpPr>
              <p:nvPr/>
            </p:nvSpPr>
            <p:spPr bwMode="auto">
              <a:xfrm>
                <a:off x="1643" y="1104"/>
                <a:ext cx="0" cy="43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39" name="Line 96">
                <a:extLst>
                  <a:ext uri="{FF2B5EF4-FFF2-40B4-BE49-F238E27FC236}">
                    <a16:creationId xmlns:a16="http://schemas.microsoft.com/office/drawing/2014/main" id="{C8CDD1DA-36AE-3F19-5696-B07AD149CF4D}"/>
                  </a:ext>
                </a:extLst>
              </p:cNvPr>
              <p:cNvSpPr>
                <a:spLocks noChangeShapeType="1"/>
              </p:cNvSpPr>
              <p:nvPr/>
            </p:nvSpPr>
            <p:spPr bwMode="auto">
              <a:xfrm>
                <a:off x="2352" y="432"/>
                <a:ext cx="48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7940" name="Line 97">
                <a:extLst>
                  <a:ext uri="{FF2B5EF4-FFF2-40B4-BE49-F238E27FC236}">
                    <a16:creationId xmlns:a16="http://schemas.microsoft.com/office/drawing/2014/main" id="{07A5677A-4E68-21B4-0680-5934AA70F535}"/>
                  </a:ext>
                </a:extLst>
              </p:cNvPr>
              <p:cNvSpPr>
                <a:spLocks noChangeShapeType="1"/>
              </p:cNvSpPr>
              <p:nvPr/>
            </p:nvSpPr>
            <p:spPr bwMode="auto">
              <a:xfrm>
                <a:off x="432" y="432"/>
                <a:ext cx="454"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7890"/>
                                        </p:tgtEl>
                                        <p:attrNameLst>
                                          <p:attrName>style.visibility</p:attrName>
                                        </p:attrNameLst>
                                      </p:cBhvr>
                                      <p:to>
                                        <p:strVal val="visible"/>
                                      </p:to>
                                    </p:set>
                                    <p:animEffect transition="in" filter="wipe(left)">
                                      <p:cBhvr>
                                        <p:cTn id="7" dur="500"/>
                                        <p:tgtEl>
                                          <p:spTgt spid="3789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37891"/>
                                        </p:tgtEl>
                                        <p:attrNameLst>
                                          <p:attrName>style.visibility</p:attrName>
                                        </p:attrNameLst>
                                      </p:cBhvr>
                                      <p:to>
                                        <p:strVal val="visible"/>
                                      </p:to>
                                    </p:set>
                                    <p:animEffect transition="in" filter="wipe(left)">
                                      <p:cBhvr>
                                        <p:cTn id="12" dur="500"/>
                                        <p:tgtEl>
                                          <p:spTgt spid="3789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7892"/>
                                        </p:tgtEl>
                                        <p:attrNameLst>
                                          <p:attrName>style.visibility</p:attrName>
                                        </p:attrNameLst>
                                      </p:cBhvr>
                                      <p:to>
                                        <p:strVal val="visible"/>
                                      </p:to>
                                    </p:set>
                                    <p:animEffect transition="in" filter="wipe(left)">
                                      <p:cBhvr>
                                        <p:cTn id="17" dur="500"/>
                                        <p:tgtEl>
                                          <p:spTgt spid="3789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7893"/>
                                        </p:tgtEl>
                                        <p:attrNameLst>
                                          <p:attrName>style.visibility</p:attrName>
                                        </p:attrNameLst>
                                      </p:cBhvr>
                                      <p:to>
                                        <p:strVal val="visible"/>
                                      </p:to>
                                    </p:set>
                                    <p:animEffect transition="in" filter="wipe(left)">
                                      <p:cBhvr>
                                        <p:cTn id="22" dur="500"/>
                                        <p:tgtEl>
                                          <p:spTgt spid="37893"/>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blinds(horizontal)">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37894"/>
                                        </p:tgtEl>
                                        <p:attrNameLst>
                                          <p:attrName>style.visibility</p:attrName>
                                        </p:attrNameLst>
                                      </p:cBhvr>
                                      <p:to>
                                        <p:strVal val="visible"/>
                                      </p:to>
                                    </p:set>
                                    <p:animEffect transition="in" filter="wipe(left)">
                                      <p:cBhvr>
                                        <p:cTn id="32" dur="500"/>
                                        <p:tgtEl>
                                          <p:spTgt spid="37894"/>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7906"/>
                                        </p:tgtEl>
                                        <p:attrNameLst>
                                          <p:attrName>style.visibility</p:attrName>
                                        </p:attrNameLst>
                                      </p:cBhvr>
                                      <p:to>
                                        <p:strVal val="visible"/>
                                      </p:to>
                                    </p:set>
                                    <p:animEffect transition="in" filter="wipe(left)">
                                      <p:cBhvr>
                                        <p:cTn id="37" dur="500"/>
                                        <p:tgtEl>
                                          <p:spTgt spid="3790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7907"/>
                                        </p:tgtEl>
                                        <p:attrNameLst>
                                          <p:attrName>style.visibility</p:attrName>
                                        </p:attrNameLst>
                                      </p:cBhvr>
                                      <p:to>
                                        <p:strVal val="visible"/>
                                      </p:to>
                                    </p:set>
                                    <p:animEffect transition="in" filter="wipe(left)">
                                      <p:cBhvr>
                                        <p:cTn id="42" dur="500"/>
                                        <p:tgtEl>
                                          <p:spTgt spid="37907"/>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7909"/>
                                        </p:tgtEl>
                                        <p:attrNameLst>
                                          <p:attrName>style.visibility</p:attrName>
                                        </p:attrNameLst>
                                      </p:cBhvr>
                                      <p:to>
                                        <p:strVal val="visible"/>
                                      </p:to>
                                    </p:set>
                                    <p:animEffect transition="in" filter="wipe(left)">
                                      <p:cBhvr>
                                        <p:cTn id="47" dur="500"/>
                                        <p:tgtEl>
                                          <p:spTgt spid="3790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7908"/>
                                        </p:tgtEl>
                                        <p:attrNameLst>
                                          <p:attrName>style.visibility</p:attrName>
                                        </p:attrNameLst>
                                      </p:cBhvr>
                                      <p:to>
                                        <p:strVal val="visible"/>
                                      </p:to>
                                    </p:set>
                                    <p:animEffect transition="in" filter="wipe(left)">
                                      <p:cBhvr>
                                        <p:cTn id="52" dur="500"/>
                                        <p:tgtEl>
                                          <p:spTgt spid="3790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7910"/>
                                        </p:tgtEl>
                                        <p:attrNameLst>
                                          <p:attrName>style.visibility</p:attrName>
                                        </p:attrNameLst>
                                      </p:cBhvr>
                                      <p:to>
                                        <p:strVal val="visible"/>
                                      </p:to>
                                    </p:set>
                                    <p:animEffect transition="in" filter="wipe(left)">
                                      <p:cBhvr>
                                        <p:cTn id="57" dur="500"/>
                                        <p:tgtEl>
                                          <p:spTgt spid="379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0" grpId="0" autoUpdateAnimBg="0"/>
      <p:bldP spid="37891" grpId="0" autoUpdateAnimBg="0"/>
      <p:bldP spid="37892" grpId="0" autoUpdateAnimBg="0"/>
      <p:bldP spid="37893" grpId="0" autoUpdateAnimBg="0"/>
      <p:bldP spid="37894" grpId="0" autoUpdateAnimBg="0"/>
      <p:bldP spid="37906" grpId="0" autoUpdateAnimBg="0"/>
      <p:bldP spid="37907" grpId="0" autoUpdateAnimBg="0"/>
      <p:bldP spid="37908" grpId="0" autoUpdateAnimBg="0"/>
      <p:bldP spid="37909" grpId="0" autoUpdateAnimBg="0"/>
      <p:bldP spid="37910" grpId="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ext Box 2">
            <a:extLst>
              <a:ext uri="{FF2B5EF4-FFF2-40B4-BE49-F238E27FC236}">
                <a16:creationId xmlns:a16="http://schemas.microsoft.com/office/drawing/2014/main" id="{9AD42EC4-9FA4-C46C-E939-CAD147A2E2E3}"/>
              </a:ext>
            </a:extLst>
          </p:cNvPr>
          <p:cNvSpPr txBox="1">
            <a:spLocks noChangeArrowheads="1"/>
          </p:cNvSpPr>
          <p:nvPr/>
        </p:nvSpPr>
        <p:spPr bwMode="auto">
          <a:xfrm>
            <a:off x="3232150" y="815975"/>
            <a:ext cx="53721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solidFill>
                  <a:srgbClr val="003399"/>
                </a:solidFill>
                <a:latin typeface="Times New Roman" panose="02020603050405020304" pitchFamily="18" charset="0"/>
              </a:rPr>
              <a:t>(1)  </a:t>
            </a:r>
            <a:r>
              <a:rPr lang="zh-CN" altLang="en-US" sz="2200">
                <a:solidFill>
                  <a:srgbClr val="003399"/>
                </a:solidFill>
                <a:latin typeface="Times New Roman" panose="02020603050405020304" pitchFamily="18" charset="0"/>
              </a:rPr>
              <a:t>应用</a:t>
            </a:r>
            <a:r>
              <a:rPr lang="en-US" altLang="zh-CN" sz="2200">
                <a:solidFill>
                  <a:srgbClr val="003399"/>
                </a:solidFill>
                <a:latin typeface="Times New Roman" panose="02020603050405020304" pitchFamily="18" charset="0"/>
              </a:rPr>
              <a:t>KCL</a:t>
            </a:r>
            <a:r>
              <a:rPr lang="zh-CN" altLang="en-US" sz="2200">
                <a:solidFill>
                  <a:srgbClr val="003399"/>
                </a:solidFill>
                <a:latin typeface="Times New Roman" panose="02020603050405020304" pitchFamily="18" charset="0"/>
              </a:rPr>
              <a:t>列</a:t>
            </a:r>
            <a:r>
              <a:rPr lang="en-US" altLang="zh-CN" sz="2200">
                <a:solidFill>
                  <a:srgbClr val="003399"/>
                </a:solidFill>
                <a:latin typeface="Times New Roman" panose="02020603050405020304" pitchFamily="18" charset="0"/>
              </a:rPr>
              <a:t>(</a:t>
            </a:r>
            <a:r>
              <a:rPr lang="en-US" altLang="zh-CN" sz="2200" i="1">
                <a:solidFill>
                  <a:srgbClr val="003399"/>
                </a:solidFill>
                <a:latin typeface="Times New Roman" panose="02020603050405020304" pitchFamily="18" charset="0"/>
              </a:rPr>
              <a:t>n</a:t>
            </a:r>
            <a:r>
              <a:rPr lang="en-US" altLang="zh-CN" sz="2200">
                <a:solidFill>
                  <a:srgbClr val="003399"/>
                </a:solidFill>
                <a:latin typeface="Times New Roman" panose="02020603050405020304" pitchFamily="18" charset="0"/>
              </a:rPr>
              <a:t>-1)</a:t>
            </a:r>
            <a:r>
              <a:rPr lang="zh-CN" altLang="en-US" sz="2200">
                <a:solidFill>
                  <a:srgbClr val="003399"/>
                </a:solidFill>
                <a:latin typeface="Times New Roman" panose="02020603050405020304" pitchFamily="18" charset="0"/>
              </a:rPr>
              <a:t>个结点电流方程</a:t>
            </a:r>
          </a:p>
        </p:txBody>
      </p:sp>
      <p:sp>
        <p:nvSpPr>
          <p:cNvPr id="38915" name="Text Box 3">
            <a:extLst>
              <a:ext uri="{FF2B5EF4-FFF2-40B4-BE49-F238E27FC236}">
                <a16:creationId xmlns:a16="http://schemas.microsoft.com/office/drawing/2014/main" id="{297A68D5-1B2A-122D-752C-48907AA0E3C9}"/>
              </a:ext>
            </a:extLst>
          </p:cNvPr>
          <p:cNvSpPr txBox="1">
            <a:spLocks noChangeArrowheads="1"/>
          </p:cNvSpPr>
          <p:nvPr/>
        </p:nvSpPr>
        <p:spPr bwMode="auto">
          <a:xfrm>
            <a:off x="684213" y="5372100"/>
            <a:ext cx="2695575" cy="769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latin typeface="Times New Roman" panose="02020603050405020304" pitchFamily="18" charset="0"/>
              </a:rPr>
              <a:t>    </a:t>
            </a:r>
            <a:r>
              <a:rPr lang="zh-CN" altLang="en-US" sz="2200">
                <a:latin typeface="Times New Roman" panose="02020603050405020304" pitchFamily="18" charset="0"/>
              </a:rPr>
              <a:t>因支路数 </a:t>
            </a:r>
            <a:r>
              <a:rPr lang="en-US" altLang="zh-CN" sz="2200" i="1">
                <a:latin typeface="Times New Roman" panose="02020603050405020304" pitchFamily="18" charset="0"/>
              </a:rPr>
              <a:t>b</a:t>
            </a:r>
            <a:r>
              <a:rPr lang="en-US" altLang="zh-CN" sz="2200">
                <a:latin typeface="Times New Roman" panose="02020603050405020304" pitchFamily="18" charset="0"/>
              </a:rPr>
              <a:t>=6</a:t>
            </a:r>
            <a:r>
              <a:rPr lang="zh-CN" altLang="en-US" sz="2200">
                <a:latin typeface="Times New Roman" panose="02020603050405020304" pitchFamily="18" charset="0"/>
              </a:rPr>
              <a:t>，</a:t>
            </a:r>
          </a:p>
          <a:p>
            <a:pPr>
              <a:spcBef>
                <a:spcPct val="0"/>
              </a:spcBef>
              <a:buFontTx/>
              <a:buNone/>
            </a:pPr>
            <a:r>
              <a:rPr lang="zh-CN" altLang="en-US" sz="2200">
                <a:latin typeface="Times New Roman" panose="02020603050405020304" pitchFamily="18" charset="0"/>
              </a:rPr>
              <a:t>所以要列</a:t>
            </a:r>
            <a:r>
              <a:rPr lang="en-US" altLang="zh-CN" sz="2200">
                <a:latin typeface="Times New Roman" panose="02020603050405020304" pitchFamily="18" charset="0"/>
              </a:rPr>
              <a:t>6</a:t>
            </a:r>
            <a:r>
              <a:rPr lang="zh-CN" altLang="en-US" sz="2200">
                <a:latin typeface="Times New Roman" panose="02020603050405020304" pitchFamily="18" charset="0"/>
              </a:rPr>
              <a:t>个方程。</a:t>
            </a:r>
          </a:p>
        </p:txBody>
      </p:sp>
      <p:sp>
        <p:nvSpPr>
          <p:cNvPr id="38917" name="Text Box 5">
            <a:extLst>
              <a:ext uri="{FF2B5EF4-FFF2-40B4-BE49-F238E27FC236}">
                <a16:creationId xmlns:a16="http://schemas.microsoft.com/office/drawing/2014/main" id="{E089EEA4-AC58-5E5A-1CB5-1E22D019B1AE}"/>
              </a:ext>
            </a:extLst>
          </p:cNvPr>
          <p:cNvSpPr txBox="1">
            <a:spLocks noChangeArrowheads="1"/>
          </p:cNvSpPr>
          <p:nvPr/>
        </p:nvSpPr>
        <p:spPr bwMode="auto">
          <a:xfrm>
            <a:off x="3232150" y="2549525"/>
            <a:ext cx="60198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solidFill>
                  <a:srgbClr val="003399"/>
                </a:solidFill>
                <a:latin typeface="Times New Roman" panose="02020603050405020304" pitchFamily="18" charset="0"/>
              </a:rPr>
              <a:t>(2) </a:t>
            </a:r>
            <a:r>
              <a:rPr lang="zh-CN" altLang="en-US" sz="2200">
                <a:solidFill>
                  <a:srgbClr val="003399"/>
                </a:solidFill>
                <a:latin typeface="Times New Roman" panose="02020603050405020304" pitchFamily="18" charset="0"/>
              </a:rPr>
              <a:t>应用</a:t>
            </a:r>
            <a:r>
              <a:rPr lang="en-US" altLang="zh-CN" sz="2200">
                <a:solidFill>
                  <a:srgbClr val="003399"/>
                </a:solidFill>
                <a:latin typeface="Times New Roman" panose="02020603050405020304" pitchFamily="18" charset="0"/>
              </a:rPr>
              <a:t>KVL</a:t>
            </a:r>
            <a:r>
              <a:rPr lang="zh-CN" altLang="en-US" sz="2200">
                <a:solidFill>
                  <a:srgbClr val="003399"/>
                </a:solidFill>
                <a:latin typeface="Times New Roman" panose="02020603050405020304" pitchFamily="18" charset="0"/>
              </a:rPr>
              <a:t>选网孔列回路电压方程</a:t>
            </a:r>
          </a:p>
        </p:txBody>
      </p:sp>
      <p:sp>
        <p:nvSpPr>
          <p:cNvPr id="38918" name="Text Box 6">
            <a:extLst>
              <a:ext uri="{FF2B5EF4-FFF2-40B4-BE49-F238E27FC236}">
                <a16:creationId xmlns:a16="http://schemas.microsoft.com/office/drawing/2014/main" id="{1A0018DF-D9EF-A140-B5E9-B4093E7F1014}"/>
              </a:ext>
            </a:extLst>
          </p:cNvPr>
          <p:cNvSpPr txBox="1">
            <a:spLocks noChangeArrowheads="1"/>
          </p:cNvSpPr>
          <p:nvPr/>
        </p:nvSpPr>
        <p:spPr bwMode="auto">
          <a:xfrm>
            <a:off x="3232150" y="4349750"/>
            <a:ext cx="281940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solidFill>
                  <a:srgbClr val="003399"/>
                </a:solidFill>
                <a:latin typeface="Times New Roman" panose="02020603050405020304" pitchFamily="18" charset="0"/>
              </a:rPr>
              <a:t>(3)  </a:t>
            </a:r>
            <a:r>
              <a:rPr lang="zh-CN" altLang="en-US" sz="2200">
                <a:solidFill>
                  <a:srgbClr val="003399"/>
                </a:solidFill>
                <a:latin typeface="Times New Roman" panose="02020603050405020304" pitchFamily="18" charset="0"/>
              </a:rPr>
              <a:t>联立解出</a:t>
            </a:r>
            <a:r>
              <a:rPr lang="zh-CN" altLang="en-US" sz="2200">
                <a:solidFill>
                  <a:srgbClr val="0000CC"/>
                </a:solidFill>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G </a:t>
            </a:r>
          </a:p>
        </p:txBody>
      </p:sp>
      <p:sp>
        <p:nvSpPr>
          <p:cNvPr id="38919" name="Rectangle 7" descr="40%">
            <a:extLst>
              <a:ext uri="{FF2B5EF4-FFF2-40B4-BE49-F238E27FC236}">
                <a16:creationId xmlns:a16="http://schemas.microsoft.com/office/drawing/2014/main" id="{C66D0256-5D39-4936-4E31-14172B29FCA8}"/>
              </a:ext>
            </a:extLst>
          </p:cNvPr>
          <p:cNvSpPr>
            <a:spLocks noChangeArrowheads="1"/>
          </p:cNvSpPr>
          <p:nvPr/>
        </p:nvSpPr>
        <p:spPr bwMode="auto">
          <a:xfrm>
            <a:off x="3744913" y="4892675"/>
            <a:ext cx="4859337"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200">
                <a:latin typeface="Times New Roman" panose="02020603050405020304" pitchFamily="18" charset="0"/>
              </a:rPr>
              <a:t>    </a:t>
            </a:r>
            <a:r>
              <a:rPr lang="zh-CN" altLang="en-US" sz="2200">
                <a:latin typeface="Times New Roman" panose="02020603050405020304" pitchFamily="18" charset="0"/>
              </a:rPr>
              <a:t>支路电流法是电路分析中最基本的方法之一，但当支路数较多时，所需方程的个数较多，求解不方便。</a:t>
            </a:r>
          </a:p>
        </p:txBody>
      </p:sp>
      <p:graphicFrame>
        <p:nvGraphicFramePr>
          <p:cNvPr id="2" name="Object 8">
            <a:extLst>
              <a:ext uri="{FF2B5EF4-FFF2-40B4-BE49-F238E27FC236}">
                <a16:creationId xmlns:a16="http://schemas.microsoft.com/office/drawing/2014/main" id="{4A5CCE3C-5382-F257-AED0-D7AE45699168}"/>
              </a:ext>
            </a:extLst>
          </p:cNvPr>
          <p:cNvGraphicFramePr>
            <a:graphicFrameLocks noChangeAspect="1"/>
          </p:cNvGraphicFramePr>
          <p:nvPr/>
        </p:nvGraphicFramePr>
        <p:xfrm>
          <a:off x="4622800" y="3248025"/>
          <a:ext cx="114300" cy="215900"/>
        </p:xfrm>
        <a:graphic>
          <a:graphicData uri="http://schemas.openxmlformats.org/presentationml/2006/ole">
            <mc:AlternateContent xmlns:mc="http://schemas.openxmlformats.org/markup-compatibility/2006">
              <mc:Choice xmlns:v="urn:schemas-microsoft-com:vml" Requires="v">
                <p:oleObj r:id="rId2" imgW="114449" imgH="216181" progId="Equation.3">
                  <p:embed/>
                </p:oleObj>
              </mc:Choice>
              <mc:Fallback>
                <p:oleObj r:id="rId2" imgW="114449" imgH="216181" progId="Equation.3">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22800" y="3248025"/>
                        <a:ext cx="114300" cy="215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38920" name="Rectangle 9">
            <a:extLst>
              <a:ext uri="{FF2B5EF4-FFF2-40B4-BE49-F238E27FC236}">
                <a16:creationId xmlns:a16="http://schemas.microsoft.com/office/drawing/2014/main" id="{A355176B-8DD5-0DCB-E9F8-324D945423FC}"/>
              </a:ext>
            </a:extLst>
          </p:cNvPr>
          <p:cNvSpPr>
            <a:spLocks noChangeArrowheads="1"/>
          </p:cNvSpPr>
          <p:nvPr/>
        </p:nvSpPr>
        <p:spPr bwMode="auto">
          <a:xfrm>
            <a:off x="250825" y="246063"/>
            <a:ext cx="9572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例</a:t>
            </a:r>
            <a:r>
              <a:rPr lang="en-US" altLang="zh-CN" sz="2400">
                <a:solidFill>
                  <a:srgbClr val="CC0000"/>
                </a:solidFill>
                <a:latin typeface="Times New Roman" panose="02020603050405020304" pitchFamily="18" charset="0"/>
              </a:rPr>
              <a:t>2</a:t>
            </a:r>
            <a:r>
              <a:rPr lang="zh-CN" altLang="en-US" sz="2400">
                <a:solidFill>
                  <a:srgbClr val="CC0000"/>
                </a:solidFill>
                <a:latin typeface="Times New Roman" panose="02020603050405020304" pitchFamily="18" charset="0"/>
              </a:rPr>
              <a:t>：</a:t>
            </a:r>
          </a:p>
        </p:txBody>
      </p:sp>
      <p:sp>
        <p:nvSpPr>
          <p:cNvPr id="38924" name="Rectangle 65" descr="40%">
            <a:extLst>
              <a:ext uri="{FF2B5EF4-FFF2-40B4-BE49-F238E27FC236}">
                <a16:creationId xmlns:a16="http://schemas.microsoft.com/office/drawing/2014/main" id="{B3F84410-9E5D-1231-D153-1556FFD8B315}"/>
              </a:ext>
            </a:extLst>
          </p:cNvPr>
          <p:cNvSpPr>
            <a:spLocks noChangeArrowheads="1"/>
          </p:cNvSpPr>
          <p:nvPr/>
        </p:nvSpPr>
        <p:spPr bwMode="auto">
          <a:xfrm>
            <a:off x="3267075" y="1252538"/>
            <a:ext cx="4400550"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200">
                <a:solidFill>
                  <a:srgbClr val="CC0000"/>
                </a:solidFill>
                <a:latin typeface="Times New Roman" panose="02020603050405020304" pitchFamily="18" charset="0"/>
              </a:rPr>
              <a:t>对结点 </a:t>
            </a:r>
            <a:r>
              <a:rPr lang="en-US" altLang="zh-CN" sz="2200">
                <a:solidFill>
                  <a:srgbClr val="CC0000"/>
                </a:solidFill>
                <a:latin typeface="Times New Roman" panose="02020603050405020304" pitchFamily="18" charset="0"/>
              </a:rPr>
              <a:t>a</a:t>
            </a:r>
            <a:r>
              <a:rPr lang="zh-CN" altLang="en-US"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1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2 </a:t>
            </a:r>
            <a:r>
              <a:rPr lang="en-US" altLang="zh-CN"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G </a:t>
            </a:r>
            <a:r>
              <a:rPr lang="en-US" altLang="zh-CN" sz="2200">
                <a:latin typeface="Times New Roman" panose="02020603050405020304" pitchFamily="18" charset="0"/>
              </a:rPr>
              <a:t>= 0</a:t>
            </a:r>
          </a:p>
        </p:txBody>
      </p:sp>
      <p:sp>
        <p:nvSpPr>
          <p:cNvPr id="38925" name="Rectangle 66" descr="40%">
            <a:extLst>
              <a:ext uri="{FF2B5EF4-FFF2-40B4-BE49-F238E27FC236}">
                <a16:creationId xmlns:a16="http://schemas.microsoft.com/office/drawing/2014/main" id="{2E08E6B5-5A57-8DA5-8249-24299BAD84E6}"/>
              </a:ext>
            </a:extLst>
          </p:cNvPr>
          <p:cNvSpPr>
            <a:spLocks noChangeArrowheads="1"/>
          </p:cNvSpPr>
          <p:nvPr/>
        </p:nvSpPr>
        <p:spPr bwMode="auto">
          <a:xfrm>
            <a:off x="3895725" y="3030538"/>
            <a:ext cx="47164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200">
                <a:solidFill>
                  <a:srgbClr val="CC0000"/>
                </a:solidFill>
                <a:latin typeface="Times New Roman" panose="02020603050405020304" pitchFamily="18" charset="0"/>
              </a:rPr>
              <a:t>对网孔</a:t>
            </a:r>
            <a:r>
              <a:rPr lang="en-US" altLang="zh-CN" sz="2200">
                <a:solidFill>
                  <a:srgbClr val="CC0000"/>
                </a:solidFill>
                <a:latin typeface="Times New Roman" panose="02020603050405020304" pitchFamily="18" charset="0"/>
              </a:rPr>
              <a:t>abda</a:t>
            </a:r>
            <a:r>
              <a:rPr lang="zh-CN" altLang="en-US"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G </a:t>
            </a:r>
            <a:r>
              <a:rPr lang="en-US" altLang="zh-CN" sz="2200" i="1">
                <a:latin typeface="Times New Roman" panose="02020603050405020304" pitchFamily="18" charset="0"/>
              </a:rPr>
              <a:t>R</a:t>
            </a:r>
            <a:r>
              <a:rPr lang="en-US" altLang="zh-CN" sz="2200" baseline="-25000">
                <a:latin typeface="Times New Roman" panose="02020603050405020304" pitchFamily="18" charset="0"/>
              </a:rPr>
              <a:t>G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3 </a:t>
            </a:r>
            <a:r>
              <a:rPr lang="en-US" altLang="zh-CN" sz="2200" i="1">
                <a:latin typeface="Times New Roman" panose="02020603050405020304" pitchFamily="18" charset="0"/>
              </a:rPr>
              <a:t>R</a:t>
            </a:r>
            <a:r>
              <a:rPr lang="en-US" altLang="zh-CN" sz="2200" baseline="-25000">
                <a:latin typeface="Times New Roman" panose="02020603050405020304" pitchFamily="18" charset="0"/>
              </a:rPr>
              <a:t>3 </a:t>
            </a:r>
            <a:r>
              <a:rPr lang="en-US" altLang="zh-CN"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1 </a:t>
            </a:r>
            <a:r>
              <a:rPr lang="en-US" altLang="zh-CN" sz="2200" i="1">
                <a:latin typeface="Times New Roman" panose="02020603050405020304" pitchFamily="18" charset="0"/>
              </a:rPr>
              <a:t>R</a:t>
            </a:r>
            <a:r>
              <a:rPr lang="en-US" altLang="zh-CN" sz="2200" baseline="-25000">
                <a:latin typeface="Times New Roman" panose="02020603050405020304" pitchFamily="18" charset="0"/>
              </a:rPr>
              <a:t>1 </a:t>
            </a:r>
            <a:r>
              <a:rPr lang="en-US" altLang="zh-CN" sz="2200">
                <a:latin typeface="Times New Roman" panose="02020603050405020304" pitchFamily="18" charset="0"/>
              </a:rPr>
              <a:t>= 0</a:t>
            </a:r>
          </a:p>
        </p:txBody>
      </p:sp>
      <p:sp>
        <p:nvSpPr>
          <p:cNvPr id="38926" name="Rectangle 67" descr="40%">
            <a:extLst>
              <a:ext uri="{FF2B5EF4-FFF2-40B4-BE49-F238E27FC236}">
                <a16:creationId xmlns:a16="http://schemas.microsoft.com/office/drawing/2014/main" id="{1BAB8439-4942-FCD2-824A-04DF10590A7E}"/>
              </a:ext>
            </a:extLst>
          </p:cNvPr>
          <p:cNvSpPr>
            <a:spLocks noChangeArrowheads="1"/>
          </p:cNvSpPr>
          <p:nvPr/>
        </p:nvSpPr>
        <p:spPr bwMode="auto">
          <a:xfrm>
            <a:off x="3267075" y="1612900"/>
            <a:ext cx="4400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200">
                <a:solidFill>
                  <a:srgbClr val="CC0000"/>
                </a:solidFill>
                <a:latin typeface="Times New Roman" panose="02020603050405020304" pitchFamily="18" charset="0"/>
              </a:rPr>
              <a:t>对结点 </a:t>
            </a:r>
            <a:r>
              <a:rPr lang="en-US" altLang="zh-CN" sz="2200">
                <a:solidFill>
                  <a:srgbClr val="CC0000"/>
                </a:solidFill>
                <a:latin typeface="Times New Roman" panose="02020603050405020304" pitchFamily="18" charset="0"/>
              </a:rPr>
              <a:t>b</a:t>
            </a:r>
            <a:r>
              <a:rPr lang="zh-CN" altLang="en-US"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3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4 </a:t>
            </a:r>
            <a:r>
              <a:rPr lang="en-US" altLang="zh-CN"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G </a:t>
            </a:r>
            <a:r>
              <a:rPr lang="en-US" altLang="zh-CN" sz="2200">
                <a:latin typeface="Times New Roman" panose="02020603050405020304" pitchFamily="18" charset="0"/>
              </a:rPr>
              <a:t>= 0</a:t>
            </a:r>
          </a:p>
        </p:txBody>
      </p:sp>
      <p:sp>
        <p:nvSpPr>
          <p:cNvPr id="38927" name="Rectangle 68" descr="40%">
            <a:extLst>
              <a:ext uri="{FF2B5EF4-FFF2-40B4-BE49-F238E27FC236}">
                <a16:creationId xmlns:a16="http://schemas.microsoft.com/office/drawing/2014/main" id="{F0111AF0-1BCF-7E6B-89D0-F82F1E0E438D}"/>
              </a:ext>
            </a:extLst>
          </p:cNvPr>
          <p:cNvSpPr>
            <a:spLocks noChangeArrowheads="1"/>
          </p:cNvSpPr>
          <p:nvPr/>
        </p:nvSpPr>
        <p:spPr bwMode="auto">
          <a:xfrm>
            <a:off x="3248025" y="2044700"/>
            <a:ext cx="4400550"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200">
                <a:solidFill>
                  <a:srgbClr val="CC0000"/>
                </a:solidFill>
                <a:latin typeface="Times New Roman" panose="02020603050405020304" pitchFamily="18" charset="0"/>
              </a:rPr>
              <a:t>对结点 </a:t>
            </a:r>
            <a:r>
              <a:rPr lang="en-US" altLang="zh-CN" sz="2200">
                <a:solidFill>
                  <a:srgbClr val="CC0000"/>
                </a:solidFill>
                <a:latin typeface="Times New Roman" panose="02020603050405020304" pitchFamily="18" charset="0"/>
              </a:rPr>
              <a:t>c</a:t>
            </a:r>
            <a:r>
              <a:rPr lang="zh-CN" altLang="en-US"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2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4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 </a:t>
            </a:r>
            <a:r>
              <a:rPr lang="en-US" altLang="zh-CN" sz="2200">
                <a:latin typeface="Times New Roman" panose="02020603050405020304" pitchFamily="18" charset="0"/>
              </a:rPr>
              <a:t>= 0</a:t>
            </a:r>
          </a:p>
        </p:txBody>
      </p:sp>
      <p:sp>
        <p:nvSpPr>
          <p:cNvPr id="38928" name="Rectangle 69" descr="40%">
            <a:extLst>
              <a:ext uri="{FF2B5EF4-FFF2-40B4-BE49-F238E27FC236}">
                <a16:creationId xmlns:a16="http://schemas.microsoft.com/office/drawing/2014/main" id="{58DC506C-FD34-3C90-0704-47BFCD61C926}"/>
              </a:ext>
            </a:extLst>
          </p:cNvPr>
          <p:cNvSpPr>
            <a:spLocks noChangeArrowheads="1"/>
          </p:cNvSpPr>
          <p:nvPr/>
        </p:nvSpPr>
        <p:spPr bwMode="auto">
          <a:xfrm>
            <a:off x="3895725" y="3462338"/>
            <a:ext cx="47164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200">
                <a:solidFill>
                  <a:srgbClr val="CC0000"/>
                </a:solidFill>
                <a:latin typeface="Times New Roman" panose="02020603050405020304" pitchFamily="18" charset="0"/>
              </a:rPr>
              <a:t>对网孔</a:t>
            </a:r>
            <a:r>
              <a:rPr lang="en-US" altLang="zh-CN" sz="2200">
                <a:solidFill>
                  <a:srgbClr val="CC0000"/>
                </a:solidFill>
                <a:latin typeface="Times New Roman" panose="02020603050405020304" pitchFamily="18" charset="0"/>
              </a:rPr>
              <a:t>acba</a:t>
            </a:r>
            <a:r>
              <a:rPr lang="zh-CN" altLang="en-US"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2 </a:t>
            </a:r>
            <a:r>
              <a:rPr lang="en-US" altLang="zh-CN" sz="2200" i="1">
                <a:latin typeface="Times New Roman" panose="02020603050405020304" pitchFamily="18" charset="0"/>
              </a:rPr>
              <a:t>R</a:t>
            </a:r>
            <a:r>
              <a:rPr lang="en-US" altLang="zh-CN" sz="2200" baseline="-25000">
                <a:latin typeface="Times New Roman" panose="02020603050405020304" pitchFamily="18" charset="0"/>
              </a:rPr>
              <a:t>2 </a:t>
            </a:r>
            <a:r>
              <a:rPr lang="en-US" altLang="zh-CN" sz="2200">
                <a:latin typeface="Times New Roman" panose="02020603050405020304" pitchFamily="18" charset="0"/>
              </a:rPr>
              <a:t>–</a:t>
            </a:r>
            <a:r>
              <a:rPr lang="en-US" altLang="zh-CN" sz="2200" baseline="-250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4 </a:t>
            </a:r>
            <a:r>
              <a:rPr lang="en-US" altLang="zh-CN" sz="2200" i="1">
                <a:latin typeface="Times New Roman" panose="02020603050405020304" pitchFamily="18" charset="0"/>
              </a:rPr>
              <a:t>R</a:t>
            </a:r>
            <a:r>
              <a:rPr lang="en-US" altLang="zh-CN" sz="2200" baseline="-25000">
                <a:latin typeface="Times New Roman" panose="02020603050405020304" pitchFamily="18" charset="0"/>
              </a:rPr>
              <a:t>4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G </a:t>
            </a:r>
            <a:r>
              <a:rPr lang="en-US" altLang="zh-CN" sz="2200" i="1">
                <a:latin typeface="Times New Roman" panose="02020603050405020304" pitchFamily="18" charset="0"/>
              </a:rPr>
              <a:t>R</a:t>
            </a:r>
            <a:r>
              <a:rPr lang="en-US" altLang="zh-CN" sz="2200" baseline="-25000">
                <a:latin typeface="Times New Roman" panose="02020603050405020304" pitchFamily="18" charset="0"/>
              </a:rPr>
              <a:t>G </a:t>
            </a:r>
            <a:r>
              <a:rPr lang="en-US" altLang="zh-CN" sz="2200">
                <a:latin typeface="Times New Roman" panose="02020603050405020304" pitchFamily="18" charset="0"/>
              </a:rPr>
              <a:t>= 0</a:t>
            </a:r>
          </a:p>
        </p:txBody>
      </p:sp>
      <p:sp>
        <p:nvSpPr>
          <p:cNvPr id="38929" name="Rectangle 70" descr="40%">
            <a:extLst>
              <a:ext uri="{FF2B5EF4-FFF2-40B4-BE49-F238E27FC236}">
                <a16:creationId xmlns:a16="http://schemas.microsoft.com/office/drawing/2014/main" id="{FD94FEF9-C61E-A88B-EAF7-B5A60379203B}"/>
              </a:ext>
            </a:extLst>
          </p:cNvPr>
          <p:cNvSpPr>
            <a:spLocks noChangeArrowheads="1"/>
          </p:cNvSpPr>
          <p:nvPr/>
        </p:nvSpPr>
        <p:spPr bwMode="auto">
          <a:xfrm>
            <a:off x="3895725" y="3894138"/>
            <a:ext cx="4716463" cy="430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200">
                <a:solidFill>
                  <a:srgbClr val="CC0000"/>
                </a:solidFill>
                <a:latin typeface="Times New Roman" panose="02020603050405020304" pitchFamily="18" charset="0"/>
              </a:rPr>
              <a:t>对网孔</a:t>
            </a:r>
            <a:r>
              <a:rPr lang="en-US" altLang="zh-CN" sz="2200">
                <a:solidFill>
                  <a:srgbClr val="CC0000"/>
                </a:solidFill>
                <a:latin typeface="Times New Roman" panose="02020603050405020304" pitchFamily="18" charset="0"/>
              </a:rPr>
              <a:t>bcdb</a:t>
            </a:r>
            <a:r>
              <a:rPr lang="zh-CN" altLang="en-US" sz="2200">
                <a:latin typeface="Times New Roman" panose="02020603050405020304" pitchFamily="18" charset="0"/>
              </a:rPr>
              <a:t>：</a:t>
            </a:r>
            <a:r>
              <a:rPr lang="en-US" altLang="zh-CN" sz="2200" i="1">
                <a:latin typeface="Times New Roman" panose="02020603050405020304" pitchFamily="18" charset="0"/>
              </a:rPr>
              <a:t>I</a:t>
            </a:r>
            <a:r>
              <a:rPr lang="en-US" altLang="zh-CN" sz="2200" baseline="-25000">
                <a:latin typeface="Times New Roman" panose="02020603050405020304" pitchFamily="18" charset="0"/>
              </a:rPr>
              <a:t>4 </a:t>
            </a:r>
            <a:r>
              <a:rPr lang="en-US" altLang="zh-CN" sz="2200" i="1">
                <a:latin typeface="Times New Roman" panose="02020603050405020304" pitchFamily="18" charset="0"/>
              </a:rPr>
              <a:t>R</a:t>
            </a:r>
            <a:r>
              <a:rPr lang="en-US" altLang="zh-CN" sz="2200" baseline="-25000">
                <a:latin typeface="Times New Roman" panose="02020603050405020304" pitchFamily="18" charset="0"/>
              </a:rPr>
              <a:t>4 </a:t>
            </a:r>
            <a:r>
              <a:rPr lang="en-US" altLang="zh-CN" sz="2200">
                <a:latin typeface="Times New Roman" panose="02020603050405020304" pitchFamily="18" charset="0"/>
              </a:rPr>
              <a:t>+ </a:t>
            </a:r>
            <a:r>
              <a:rPr lang="en-US" altLang="zh-CN" sz="2200" i="1">
                <a:latin typeface="Times New Roman" panose="02020603050405020304" pitchFamily="18" charset="0"/>
              </a:rPr>
              <a:t>I</a:t>
            </a:r>
            <a:r>
              <a:rPr lang="en-US" altLang="zh-CN" sz="2200" baseline="-25000">
                <a:latin typeface="Times New Roman" panose="02020603050405020304" pitchFamily="18" charset="0"/>
              </a:rPr>
              <a:t>3 </a:t>
            </a:r>
            <a:r>
              <a:rPr lang="en-US" altLang="zh-CN" sz="2200" i="1">
                <a:latin typeface="Times New Roman" panose="02020603050405020304" pitchFamily="18" charset="0"/>
              </a:rPr>
              <a:t>R</a:t>
            </a:r>
            <a:r>
              <a:rPr lang="en-US" altLang="zh-CN" sz="2200" baseline="-25000">
                <a:latin typeface="Times New Roman" panose="02020603050405020304" pitchFamily="18" charset="0"/>
              </a:rPr>
              <a:t>3 </a:t>
            </a:r>
            <a:r>
              <a:rPr lang="en-US" altLang="zh-CN" sz="2200">
                <a:latin typeface="Times New Roman" panose="02020603050405020304" pitchFamily="18" charset="0"/>
              </a:rPr>
              <a:t>= </a:t>
            </a:r>
            <a:r>
              <a:rPr lang="en-US" altLang="zh-CN" sz="2200" i="1">
                <a:latin typeface="Times New Roman" panose="02020603050405020304" pitchFamily="18" charset="0"/>
              </a:rPr>
              <a:t>E</a:t>
            </a:r>
            <a:endParaRPr lang="en-US" altLang="zh-CN" sz="2200">
              <a:latin typeface="Times New Roman" panose="02020603050405020304" pitchFamily="18" charset="0"/>
            </a:endParaRPr>
          </a:p>
        </p:txBody>
      </p:sp>
      <p:sp>
        <p:nvSpPr>
          <p:cNvPr id="3" name="Rectangle 71">
            <a:extLst>
              <a:ext uri="{FF2B5EF4-FFF2-40B4-BE49-F238E27FC236}">
                <a16:creationId xmlns:a16="http://schemas.microsoft.com/office/drawing/2014/main" id="{6988479A-5C08-0093-23B2-F60E28376001}"/>
              </a:ext>
            </a:extLst>
          </p:cNvPr>
          <p:cNvSpPr>
            <a:spLocks noChangeArrowheads="1"/>
          </p:cNvSpPr>
          <p:nvPr/>
        </p:nvSpPr>
        <p:spPr bwMode="auto">
          <a:xfrm>
            <a:off x="844550" y="4581525"/>
            <a:ext cx="2214563"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3399"/>
                </a:solidFill>
                <a:latin typeface="Times New Roman" panose="02020603050405020304" pitchFamily="18" charset="0"/>
              </a:rPr>
              <a:t>    </a:t>
            </a:r>
            <a:r>
              <a:rPr lang="zh-CN" altLang="en-US" sz="2000">
                <a:solidFill>
                  <a:srgbClr val="003399"/>
                </a:solidFill>
                <a:latin typeface="Times New Roman" panose="02020603050405020304" pitchFamily="18" charset="0"/>
              </a:rPr>
              <a:t>试求检流计中的电流</a:t>
            </a: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G</a:t>
            </a:r>
            <a:r>
              <a:rPr lang="zh-CN" altLang="en-US" sz="2000">
                <a:solidFill>
                  <a:srgbClr val="003399"/>
                </a:solidFill>
                <a:latin typeface="Times New Roman" panose="02020603050405020304" pitchFamily="18" charset="0"/>
              </a:rPr>
              <a:t>。</a:t>
            </a:r>
          </a:p>
        </p:txBody>
      </p:sp>
      <p:grpSp>
        <p:nvGrpSpPr>
          <p:cNvPr id="4" name="组合 1">
            <a:extLst>
              <a:ext uri="{FF2B5EF4-FFF2-40B4-BE49-F238E27FC236}">
                <a16:creationId xmlns:a16="http://schemas.microsoft.com/office/drawing/2014/main" id="{431B1416-D826-96F8-379D-78D98298A480}"/>
              </a:ext>
            </a:extLst>
          </p:cNvPr>
          <p:cNvGrpSpPr>
            <a:grpSpLocks/>
          </p:cNvGrpSpPr>
          <p:nvPr/>
        </p:nvGrpSpPr>
        <p:grpSpPr bwMode="auto">
          <a:xfrm>
            <a:off x="468313" y="623888"/>
            <a:ext cx="2936875" cy="3884612"/>
            <a:chOff x="302231" y="476250"/>
            <a:chExt cx="3102155" cy="4085603"/>
          </a:xfrm>
        </p:grpSpPr>
        <p:sp>
          <p:nvSpPr>
            <p:cNvPr id="5" name="Freeform 4">
              <a:extLst>
                <a:ext uri="{FF2B5EF4-FFF2-40B4-BE49-F238E27FC236}">
                  <a16:creationId xmlns:a16="http://schemas.microsoft.com/office/drawing/2014/main" id="{CCB7A00F-E778-E9B7-B1B0-42B27B3D2272}"/>
                </a:ext>
              </a:extLst>
            </p:cNvPr>
            <p:cNvSpPr>
              <a:spLocks/>
            </p:cNvSpPr>
            <p:nvPr/>
          </p:nvSpPr>
          <p:spPr bwMode="auto">
            <a:xfrm>
              <a:off x="1062038" y="1566863"/>
              <a:ext cx="533400" cy="925512"/>
            </a:xfrm>
            <a:custGeom>
              <a:avLst/>
              <a:gdLst>
                <a:gd name="T0" fmla="*/ 2147483647 w 402"/>
                <a:gd name="T1" fmla="*/ 2147483647 h 679"/>
                <a:gd name="T2" fmla="*/ 2147483647 w 402"/>
                <a:gd name="T3" fmla="*/ 2147483647 h 679"/>
                <a:gd name="T4" fmla="*/ 2147483647 w 402"/>
                <a:gd name="T5" fmla="*/ 2147483647 h 679"/>
                <a:gd name="T6" fmla="*/ 2147483647 w 402"/>
                <a:gd name="T7" fmla="*/ 2147483647 h 679"/>
                <a:gd name="T8" fmla="*/ 2147483647 w 402"/>
                <a:gd name="T9" fmla="*/ 2147483647 h 679"/>
                <a:gd name="T10" fmla="*/ 2147483647 w 402"/>
                <a:gd name="T11" fmla="*/ 2147483647 h 679"/>
                <a:gd name="T12" fmla="*/ 2147483647 w 402"/>
                <a:gd name="T13" fmla="*/ 2147483647 h 679"/>
                <a:gd name="T14" fmla="*/ 2147483647 w 402"/>
                <a:gd name="T15" fmla="*/ 2147483647 h 679"/>
                <a:gd name="T16" fmla="*/ 0 w 402"/>
                <a:gd name="T17" fmla="*/ 2147483647 h 6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2"/>
                <a:gd name="T28" fmla="*/ 0 h 679"/>
                <a:gd name="T29" fmla="*/ 402 w 402"/>
                <a:gd name="T30" fmla="*/ 679 h 6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2" h="679">
                  <a:moveTo>
                    <a:pt x="12" y="248"/>
                  </a:moveTo>
                  <a:cubicBezTo>
                    <a:pt x="28" y="214"/>
                    <a:pt x="57" y="64"/>
                    <a:pt x="108" y="32"/>
                  </a:cubicBezTo>
                  <a:cubicBezTo>
                    <a:pt x="159" y="0"/>
                    <a:pt x="273" y="14"/>
                    <a:pt x="321" y="56"/>
                  </a:cubicBezTo>
                  <a:cubicBezTo>
                    <a:pt x="369" y="98"/>
                    <a:pt x="390" y="204"/>
                    <a:pt x="396" y="284"/>
                  </a:cubicBezTo>
                  <a:cubicBezTo>
                    <a:pt x="402" y="364"/>
                    <a:pt x="388" y="473"/>
                    <a:pt x="360" y="536"/>
                  </a:cubicBezTo>
                  <a:cubicBezTo>
                    <a:pt x="332" y="599"/>
                    <a:pt x="273" y="645"/>
                    <a:pt x="230" y="662"/>
                  </a:cubicBezTo>
                  <a:cubicBezTo>
                    <a:pt x="187" y="679"/>
                    <a:pt x="131" y="649"/>
                    <a:pt x="103" y="636"/>
                  </a:cubicBezTo>
                  <a:cubicBezTo>
                    <a:pt x="75" y="623"/>
                    <a:pt x="77" y="611"/>
                    <a:pt x="60" y="584"/>
                  </a:cubicBezTo>
                  <a:cubicBezTo>
                    <a:pt x="43" y="557"/>
                    <a:pt x="12" y="498"/>
                    <a:pt x="0" y="476"/>
                  </a:cubicBezTo>
                </a:path>
              </a:pathLst>
            </a:custGeom>
            <a:noFill/>
            <a:ln w="38100" cmpd="sng">
              <a:solidFill>
                <a:srgbClr val="CC3300"/>
              </a:solidFill>
              <a:miter lim="800000"/>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8930" name="Freeform 63">
              <a:extLst>
                <a:ext uri="{FF2B5EF4-FFF2-40B4-BE49-F238E27FC236}">
                  <a16:creationId xmlns:a16="http://schemas.microsoft.com/office/drawing/2014/main" id="{F250A649-66DC-8FF3-01F7-EBD1EC43C61E}"/>
                </a:ext>
              </a:extLst>
            </p:cNvPr>
            <p:cNvSpPr>
              <a:spLocks/>
            </p:cNvSpPr>
            <p:nvPr/>
          </p:nvSpPr>
          <p:spPr bwMode="auto">
            <a:xfrm>
              <a:off x="2052638" y="1566863"/>
              <a:ext cx="533400" cy="925512"/>
            </a:xfrm>
            <a:custGeom>
              <a:avLst/>
              <a:gdLst>
                <a:gd name="T0" fmla="*/ 2147483647 w 402"/>
                <a:gd name="T1" fmla="*/ 2147483647 h 679"/>
                <a:gd name="T2" fmla="*/ 2147483647 w 402"/>
                <a:gd name="T3" fmla="*/ 2147483647 h 679"/>
                <a:gd name="T4" fmla="*/ 2147483647 w 402"/>
                <a:gd name="T5" fmla="*/ 2147483647 h 679"/>
                <a:gd name="T6" fmla="*/ 2147483647 w 402"/>
                <a:gd name="T7" fmla="*/ 2147483647 h 679"/>
                <a:gd name="T8" fmla="*/ 2147483647 w 402"/>
                <a:gd name="T9" fmla="*/ 2147483647 h 679"/>
                <a:gd name="T10" fmla="*/ 2147483647 w 402"/>
                <a:gd name="T11" fmla="*/ 2147483647 h 679"/>
                <a:gd name="T12" fmla="*/ 2147483647 w 402"/>
                <a:gd name="T13" fmla="*/ 2147483647 h 679"/>
                <a:gd name="T14" fmla="*/ 2147483647 w 402"/>
                <a:gd name="T15" fmla="*/ 2147483647 h 679"/>
                <a:gd name="T16" fmla="*/ 0 w 402"/>
                <a:gd name="T17" fmla="*/ 2147483647 h 67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402"/>
                <a:gd name="T28" fmla="*/ 0 h 679"/>
                <a:gd name="T29" fmla="*/ 402 w 402"/>
                <a:gd name="T30" fmla="*/ 679 h 679"/>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402" h="679">
                  <a:moveTo>
                    <a:pt x="12" y="248"/>
                  </a:moveTo>
                  <a:cubicBezTo>
                    <a:pt x="28" y="214"/>
                    <a:pt x="57" y="64"/>
                    <a:pt x="108" y="32"/>
                  </a:cubicBezTo>
                  <a:cubicBezTo>
                    <a:pt x="159" y="0"/>
                    <a:pt x="273" y="14"/>
                    <a:pt x="321" y="56"/>
                  </a:cubicBezTo>
                  <a:cubicBezTo>
                    <a:pt x="369" y="98"/>
                    <a:pt x="390" y="204"/>
                    <a:pt x="396" y="284"/>
                  </a:cubicBezTo>
                  <a:cubicBezTo>
                    <a:pt x="402" y="364"/>
                    <a:pt x="388" y="473"/>
                    <a:pt x="360" y="536"/>
                  </a:cubicBezTo>
                  <a:cubicBezTo>
                    <a:pt x="332" y="599"/>
                    <a:pt x="273" y="645"/>
                    <a:pt x="230" y="662"/>
                  </a:cubicBezTo>
                  <a:cubicBezTo>
                    <a:pt x="187" y="679"/>
                    <a:pt x="131" y="649"/>
                    <a:pt x="103" y="636"/>
                  </a:cubicBezTo>
                  <a:cubicBezTo>
                    <a:pt x="75" y="623"/>
                    <a:pt x="77" y="611"/>
                    <a:pt x="60" y="584"/>
                  </a:cubicBezTo>
                  <a:cubicBezTo>
                    <a:pt x="43" y="557"/>
                    <a:pt x="12" y="498"/>
                    <a:pt x="0" y="476"/>
                  </a:cubicBezTo>
                </a:path>
              </a:pathLst>
            </a:custGeom>
            <a:noFill/>
            <a:ln w="38100" cmpd="sng">
              <a:solidFill>
                <a:srgbClr val="CC3300"/>
              </a:solidFill>
              <a:miter lim="800000"/>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8931" name="Freeform 64">
              <a:extLst>
                <a:ext uri="{FF2B5EF4-FFF2-40B4-BE49-F238E27FC236}">
                  <a16:creationId xmlns:a16="http://schemas.microsoft.com/office/drawing/2014/main" id="{03F1FD4D-E414-9E64-2FDF-61133A283829}"/>
                </a:ext>
              </a:extLst>
            </p:cNvPr>
            <p:cNvSpPr>
              <a:spLocks/>
            </p:cNvSpPr>
            <p:nvPr/>
          </p:nvSpPr>
          <p:spPr bwMode="auto">
            <a:xfrm>
              <a:off x="849313" y="2808288"/>
              <a:ext cx="2063750" cy="685800"/>
            </a:xfrm>
            <a:custGeom>
              <a:avLst/>
              <a:gdLst>
                <a:gd name="T0" fmla="*/ 2147483647 w 1300"/>
                <a:gd name="T1" fmla="*/ 2147483647 h 637"/>
                <a:gd name="T2" fmla="*/ 2147483647 w 1300"/>
                <a:gd name="T3" fmla="*/ 2147483647 h 637"/>
                <a:gd name="T4" fmla="*/ 2147483647 w 1300"/>
                <a:gd name="T5" fmla="*/ 2147483647 h 637"/>
                <a:gd name="T6" fmla="*/ 2147483647 w 1300"/>
                <a:gd name="T7" fmla="*/ 2147483647 h 637"/>
                <a:gd name="T8" fmla="*/ 2147483647 w 1300"/>
                <a:gd name="T9" fmla="*/ 2147483647 h 637"/>
                <a:gd name="T10" fmla="*/ 2147483647 w 1300"/>
                <a:gd name="T11" fmla="*/ 2147483647 h 637"/>
                <a:gd name="T12" fmla="*/ 2147483647 w 1300"/>
                <a:gd name="T13" fmla="*/ 2147483647 h 637"/>
                <a:gd name="T14" fmla="*/ 2147483647 w 1300"/>
                <a:gd name="T15" fmla="*/ 2147483647 h 637"/>
                <a:gd name="T16" fmla="*/ 2147483647 w 1300"/>
                <a:gd name="T17" fmla="*/ 2147483647 h 637"/>
                <a:gd name="T18" fmla="*/ 2147483647 w 1300"/>
                <a:gd name="T19" fmla="*/ 2147483647 h 637"/>
                <a:gd name="T20" fmla="*/ 2147483647 w 1300"/>
                <a:gd name="T21" fmla="*/ 2147483647 h 637"/>
                <a:gd name="T22" fmla="*/ 2147483647 w 1300"/>
                <a:gd name="T23" fmla="*/ 2147483647 h 637"/>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1300"/>
                <a:gd name="T37" fmla="*/ 0 h 637"/>
                <a:gd name="T38" fmla="*/ 1300 w 1300"/>
                <a:gd name="T39" fmla="*/ 637 h 637"/>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1300" h="637">
                  <a:moveTo>
                    <a:pt x="902" y="302"/>
                  </a:moveTo>
                  <a:cubicBezTo>
                    <a:pt x="930" y="272"/>
                    <a:pt x="1006" y="164"/>
                    <a:pt x="1070" y="122"/>
                  </a:cubicBezTo>
                  <a:cubicBezTo>
                    <a:pt x="1134" y="80"/>
                    <a:pt x="1272" y="0"/>
                    <a:pt x="1286" y="50"/>
                  </a:cubicBezTo>
                  <a:cubicBezTo>
                    <a:pt x="1300" y="100"/>
                    <a:pt x="1243" y="329"/>
                    <a:pt x="1154" y="422"/>
                  </a:cubicBezTo>
                  <a:cubicBezTo>
                    <a:pt x="1065" y="515"/>
                    <a:pt x="893" y="581"/>
                    <a:pt x="755" y="609"/>
                  </a:cubicBezTo>
                  <a:cubicBezTo>
                    <a:pt x="617" y="637"/>
                    <a:pt x="432" y="613"/>
                    <a:pt x="328" y="588"/>
                  </a:cubicBezTo>
                  <a:cubicBezTo>
                    <a:pt x="224" y="563"/>
                    <a:pt x="182" y="506"/>
                    <a:pt x="134" y="458"/>
                  </a:cubicBezTo>
                  <a:cubicBezTo>
                    <a:pt x="86" y="410"/>
                    <a:pt x="56" y="362"/>
                    <a:pt x="38" y="302"/>
                  </a:cubicBezTo>
                  <a:cubicBezTo>
                    <a:pt x="20" y="242"/>
                    <a:pt x="0" y="128"/>
                    <a:pt x="26" y="98"/>
                  </a:cubicBezTo>
                  <a:cubicBezTo>
                    <a:pt x="52" y="68"/>
                    <a:pt x="136" y="94"/>
                    <a:pt x="194" y="122"/>
                  </a:cubicBezTo>
                  <a:cubicBezTo>
                    <a:pt x="252" y="150"/>
                    <a:pt x="335" y="224"/>
                    <a:pt x="374" y="266"/>
                  </a:cubicBezTo>
                  <a:cubicBezTo>
                    <a:pt x="413" y="308"/>
                    <a:pt x="418" y="351"/>
                    <a:pt x="429" y="373"/>
                  </a:cubicBezTo>
                </a:path>
              </a:pathLst>
            </a:custGeom>
            <a:noFill/>
            <a:ln w="38100" cmpd="sng">
              <a:solidFill>
                <a:srgbClr val="CC3300"/>
              </a:solidFill>
              <a:miter lim="800000"/>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38932" name="Rectangle 72">
              <a:extLst>
                <a:ext uri="{FF2B5EF4-FFF2-40B4-BE49-F238E27FC236}">
                  <a16:creationId xmlns:a16="http://schemas.microsoft.com/office/drawing/2014/main" id="{A1C226C2-3FC8-869E-AE8A-F9B648CEB179}"/>
                </a:ext>
              </a:extLst>
            </p:cNvPr>
            <p:cNvSpPr>
              <a:spLocks noChangeArrowheads="1"/>
            </p:cNvSpPr>
            <p:nvPr/>
          </p:nvSpPr>
          <p:spPr bwMode="auto">
            <a:xfrm>
              <a:off x="2038207" y="1374775"/>
              <a:ext cx="48923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G</a:t>
              </a:r>
            </a:p>
          </p:txBody>
        </p:sp>
        <p:grpSp>
          <p:nvGrpSpPr>
            <p:cNvPr id="38933" name="Group 73">
              <a:extLst>
                <a:ext uri="{FF2B5EF4-FFF2-40B4-BE49-F238E27FC236}">
                  <a16:creationId xmlns:a16="http://schemas.microsoft.com/office/drawing/2014/main" id="{EF9FB2EE-EAEF-D311-A88C-CFF921BBE460}"/>
                </a:ext>
              </a:extLst>
            </p:cNvPr>
            <p:cNvGrpSpPr>
              <a:grpSpLocks/>
            </p:cNvGrpSpPr>
            <p:nvPr/>
          </p:nvGrpSpPr>
          <p:grpSpPr bwMode="auto">
            <a:xfrm>
              <a:off x="302231" y="476250"/>
              <a:ext cx="3102155" cy="4085603"/>
              <a:chOff x="9" y="0"/>
              <a:chExt cx="2083" cy="2744"/>
            </a:xfrm>
          </p:grpSpPr>
          <p:sp>
            <p:nvSpPr>
              <p:cNvPr id="38934" name="Text Box 74">
                <a:extLst>
                  <a:ext uri="{FF2B5EF4-FFF2-40B4-BE49-F238E27FC236}">
                    <a16:creationId xmlns:a16="http://schemas.microsoft.com/office/drawing/2014/main" id="{7D62CFAC-2E07-225F-01DE-AAEFD79AEED4}"/>
                  </a:ext>
                </a:extLst>
              </p:cNvPr>
              <p:cNvSpPr txBox="1">
                <a:spLocks noChangeArrowheads="1"/>
              </p:cNvSpPr>
              <p:nvPr/>
            </p:nvSpPr>
            <p:spPr bwMode="auto">
              <a:xfrm>
                <a:off x="1003" y="0"/>
                <a:ext cx="21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3399"/>
                    </a:solidFill>
                    <a:latin typeface="Times New Roman" panose="02020603050405020304" pitchFamily="18" charset="0"/>
                  </a:rPr>
                  <a:t>a</a:t>
                </a:r>
              </a:p>
            </p:txBody>
          </p:sp>
          <p:sp>
            <p:nvSpPr>
              <p:cNvPr id="38935" name="Text Box 75">
                <a:extLst>
                  <a:ext uri="{FF2B5EF4-FFF2-40B4-BE49-F238E27FC236}">
                    <a16:creationId xmlns:a16="http://schemas.microsoft.com/office/drawing/2014/main" id="{394B9872-B7A9-8A73-CC71-554A0DCC0D19}"/>
                  </a:ext>
                </a:extLst>
              </p:cNvPr>
              <p:cNvSpPr txBox="1">
                <a:spLocks noChangeArrowheads="1"/>
              </p:cNvSpPr>
              <p:nvPr/>
            </p:nvSpPr>
            <p:spPr bwMode="auto">
              <a:xfrm>
                <a:off x="9" y="927"/>
                <a:ext cx="2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3399"/>
                    </a:solidFill>
                    <a:latin typeface="Times New Roman" panose="02020603050405020304" pitchFamily="18" charset="0"/>
                  </a:rPr>
                  <a:t>d</a:t>
                </a:r>
              </a:p>
            </p:txBody>
          </p:sp>
          <p:sp>
            <p:nvSpPr>
              <p:cNvPr id="38936" name="Text Box 76">
                <a:extLst>
                  <a:ext uri="{FF2B5EF4-FFF2-40B4-BE49-F238E27FC236}">
                    <a16:creationId xmlns:a16="http://schemas.microsoft.com/office/drawing/2014/main" id="{D2C00830-5B3A-47B9-9E3C-BFC5EB12E429}"/>
                  </a:ext>
                </a:extLst>
              </p:cNvPr>
              <p:cNvSpPr txBox="1">
                <a:spLocks noChangeArrowheads="1"/>
              </p:cNvSpPr>
              <p:nvPr/>
            </p:nvSpPr>
            <p:spPr bwMode="auto">
              <a:xfrm>
                <a:off x="1037" y="1852"/>
                <a:ext cx="22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3399"/>
                    </a:solidFill>
                    <a:latin typeface="Times New Roman" panose="02020603050405020304" pitchFamily="18" charset="0"/>
                  </a:rPr>
                  <a:t>b</a:t>
                </a:r>
              </a:p>
            </p:txBody>
          </p:sp>
          <p:sp>
            <p:nvSpPr>
              <p:cNvPr id="38937" name="Text Box 77">
                <a:extLst>
                  <a:ext uri="{FF2B5EF4-FFF2-40B4-BE49-F238E27FC236}">
                    <a16:creationId xmlns:a16="http://schemas.microsoft.com/office/drawing/2014/main" id="{6C4EDA82-2FD3-6B7A-5185-26222565F2BE}"/>
                  </a:ext>
                </a:extLst>
              </p:cNvPr>
              <p:cNvSpPr txBox="1">
                <a:spLocks noChangeArrowheads="1"/>
              </p:cNvSpPr>
              <p:nvPr/>
            </p:nvSpPr>
            <p:spPr bwMode="auto">
              <a:xfrm>
                <a:off x="1892" y="932"/>
                <a:ext cx="20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3399"/>
                    </a:solidFill>
                    <a:latin typeface="Times New Roman" panose="02020603050405020304" pitchFamily="18" charset="0"/>
                  </a:rPr>
                  <a:t>c</a:t>
                </a:r>
              </a:p>
            </p:txBody>
          </p:sp>
          <p:sp>
            <p:nvSpPr>
              <p:cNvPr id="38938" name="Rectangle 78">
                <a:extLst>
                  <a:ext uri="{FF2B5EF4-FFF2-40B4-BE49-F238E27FC236}">
                    <a16:creationId xmlns:a16="http://schemas.microsoft.com/office/drawing/2014/main" id="{0E564E94-1961-0964-4C40-50130CC42F0D}"/>
                  </a:ext>
                </a:extLst>
              </p:cNvPr>
              <p:cNvSpPr>
                <a:spLocks noChangeArrowheads="1"/>
              </p:cNvSpPr>
              <p:nvPr/>
            </p:nvSpPr>
            <p:spPr bwMode="auto">
              <a:xfrm>
                <a:off x="884" y="2475"/>
                <a:ext cx="412"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E</a:t>
                </a:r>
                <a:endParaRPr lang="en-US" altLang="zh-CN" sz="2000">
                  <a:latin typeface="Times New Roman" panose="02020603050405020304" pitchFamily="18" charset="0"/>
                </a:endParaRPr>
              </a:p>
            </p:txBody>
          </p:sp>
          <p:sp>
            <p:nvSpPr>
              <p:cNvPr id="38939" name="Rectangle 79">
                <a:extLst>
                  <a:ext uri="{FF2B5EF4-FFF2-40B4-BE49-F238E27FC236}">
                    <a16:creationId xmlns:a16="http://schemas.microsoft.com/office/drawing/2014/main" id="{6D08914A-0112-3E0A-3947-593B0ECDB67A}"/>
                  </a:ext>
                </a:extLst>
              </p:cNvPr>
              <p:cNvSpPr>
                <a:spLocks noChangeArrowheads="1"/>
              </p:cNvSpPr>
              <p:nvPr/>
            </p:nvSpPr>
            <p:spPr bwMode="auto">
              <a:xfrm>
                <a:off x="1170" y="2273"/>
                <a:ext cx="211"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rPr>
                  <a:t>–</a:t>
                </a:r>
              </a:p>
            </p:txBody>
          </p:sp>
          <p:sp>
            <p:nvSpPr>
              <p:cNvPr id="38940" name="Rectangle 80">
                <a:extLst>
                  <a:ext uri="{FF2B5EF4-FFF2-40B4-BE49-F238E27FC236}">
                    <a16:creationId xmlns:a16="http://schemas.microsoft.com/office/drawing/2014/main" id="{612646B0-C822-85E0-6E74-26421826FE08}"/>
                  </a:ext>
                </a:extLst>
              </p:cNvPr>
              <p:cNvSpPr>
                <a:spLocks noChangeArrowheads="1"/>
              </p:cNvSpPr>
              <p:nvPr/>
            </p:nvSpPr>
            <p:spPr bwMode="auto">
              <a:xfrm>
                <a:off x="734" y="2292"/>
                <a:ext cx="223"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FF0000"/>
                    </a:solidFill>
                    <a:latin typeface="Times New Roman" panose="02020603050405020304" pitchFamily="18" charset="0"/>
                  </a:rPr>
                  <a:t>+</a:t>
                </a:r>
              </a:p>
            </p:txBody>
          </p:sp>
          <p:sp>
            <p:nvSpPr>
              <p:cNvPr id="38941" name="Rectangle 81">
                <a:extLst>
                  <a:ext uri="{FF2B5EF4-FFF2-40B4-BE49-F238E27FC236}">
                    <a16:creationId xmlns:a16="http://schemas.microsoft.com/office/drawing/2014/main" id="{537FDE12-7C29-2060-E4FF-E1F3DDFE2FDB}"/>
                  </a:ext>
                </a:extLst>
              </p:cNvPr>
              <p:cNvSpPr>
                <a:spLocks noChangeArrowheads="1"/>
              </p:cNvSpPr>
              <p:nvPr/>
            </p:nvSpPr>
            <p:spPr bwMode="auto">
              <a:xfrm>
                <a:off x="638" y="878"/>
                <a:ext cx="25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G</a:t>
                </a:r>
              </a:p>
            </p:txBody>
          </p:sp>
          <p:sp>
            <p:nvSpPr>
              <p:cNvPr id="38942" name="Rectangle 82">
                <a:extLst>
                  <a:ext uri="{FF2B5EF4-FFF2-40B4-BE49-F238E27FC236}">
                    <a16:creationId xmlns:a16="http://schemas.microsoft.com/office/drawing/2014/main" id="{C1769C61-C617-DDBE-662A-0C5188608CF6}"/>
                  </a:ext>
                </a:extLst>
              </p:cNvPr>
              <p:cNvSpPr>
                <a:spLocks noChangeArrowheads="1"/>
              </p:cNvSpPr>
              <p:nvPr/>
            </p:nvSpPr>
            <p:spPr bwMode="auto">
              <a:xfrm rot="-366282">
                <a:off x="315" y="1464"/>
                <a:ext cx="394"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endParaRPr lang="en-US" altLang="zh-CN" sz="2000">
                  <a:latin typeface="Times New Roman" panose="02020603050405020304" pitchFamily="18" charset="0"/>
                </a:endParaRPr>
              </a:p>
            </p:txBody>
          </p:sp>
          <p:sp>
            <p:nvSpPr>
              <p:cNvPr id="38943" name="Rectangle 83">
                <a:extLst>
                  <a:ext uri="{FF2B5EF4-FFF2-40B4-BE49-F238E27FC236}">
                    <a16:creationId xmlns:a16="http://schemas.microsoft.com/office/drawing/2014/main" id="{D3941280-6624-F6C4-DA26-E0BE1C8A8EA9}"/>
                  </a:ext>
                </a:extLst>
              </p:cNvPr>
              <p:cNvSpPr>
                <a:spLocks noChangeArrowheads="1"/>
              </p:cNvSpPr>
              <p:nvPr/>
            </p:nvSpPr>
            <p:spPr bwMode="auto">
              <a:xfrm rot="30116">
                <a:off x="1483" y="1481"/>
                <a:ext cx="29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4</a:t>
                </a:r>
                <a:endParaRPr lang="en-US" altLang="zh-CN" sz="2000">
                  <a:latin typeface="Times New Roman" panose="02020603050405020304" pitchFamily="18" charset="0"/>
                </a:endParaRPr>
              </a:p>
            </p:txBody>
          </p:sp>
          <p:sp>
            <p:nvSpPr>
              <p:cNvPr id="38944" name="Rectangle 84">
                <a:extLst>
                  <a:ext uri="{FF2B5EF4-FFF2-40B4-BE49-F238E27FC236}">
                    <a16:creationId xmlns:a16="http://schemas.microsoft.com/office/drawing/2014/main" id="{5E1644F4-39B6-401F-6DDE-2E8FFFC5EEE0}"/>
                  </a:ext>
                </a:extLst>
              </p:cNvPr>
              <p:cNvSpPr>
                <a:spLocks noChangeArrowheads="1"/>
              </p:cNvSpPr>
              <p:nvPr/>
            </p:nvSpPr>
            <p:spPr bwMode="auto">
              <a:xfrm rot="-15498">
                <a:off x="1500" y="426"/>
                <a:ext cx="29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38945" name="Line 85">
                <a:extLst>
                  <a:ext uri="{FF2B5EF4-FFF2-40B4-BE49-F238E27FC236}">
                    <a16:creationId xmlns:a16="http://schemas.microsoft.com/office/drawing/2014/main" id="{F733AF3C-E389-166B-473E-5A44D26FA7A9}"/>
                  </a:ext>
                </a:extLst>
              </p:cNvPr>
              <p:cNvSpPr>
                <a:spLocks noChangeShapeType="1"/>
              </p:cNvSpPr>
              <p:nvPr/>
            </p:nvSpPr>
            <p:spPr bwMode="auto">
              <a:xfrm flipV="1">
                <a:off x="1062" y="251"/>
                <a:ext cx="0" cy="67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46" name="Line 86">
                <a:extLst>
                  <a:ext uri="{FF2B5EF4-FFF2-40B4-BE49-F238E27FC236}">
                    <a16:creationId xmlns:a16="http://schemas.microsoft.com/office/drawing/2014/main" id="{FE02116C-3C94-C57D-D5A8-3E1DDFBD9E8A}"/>
                  </a:ext>
                </a:extLst>
              </p:cNvPr>
              <p:cNvSpPr>
                <a:spLocks noChangeShapeType="1"/>
              </p:cNvSpPr>
              <p:nvPr/>
            </p:nvSpPr>
            <p:spPr bwMode="auto">
              <a:xfrm>
                <a:off x="1062" y="1187"/>
                <a:ext cx="0" cy="73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47" name="Line 87">
                <a:extLst>
                  <a:ext uri="{FF2B5EF4-FFF2-40B4-BE49-F238E27FC236}">
                    <a16:creationId xmlns:a16="http://schemas.microsoft.com/office/drawing/2014/main" id="{7C9CA41F-7E64-8EEA-CBB9-A58F7D37EF09}"/>
                  </a:ext>
                </a:extLst>
              </p:cNvPr>
              <p:cNvSpPr>
                <a:spLocks noChangeShapeType="1"/>
              </p:cNvSpPr>
              <p:nvPr/>
            </p:nvSpPr>
            <p:spPr bwMode="auto">
              <a:xfrm>
                <a:off x="1897" y="1084"/>
                <a:ext cx="0" cy="1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48" name="Text Box 88">
                <a:extLst>
                  <a:ext uri="{FF2B5EF4-FFF2-40B4-BE49-F238E27FC236}">
                    <a16:creationId xmlns:a16="http://schemas.microsoft.com/office/drawing/2014/main" id="{5961DB2A-452D-145F-6BA1-29DCA4A026BF}"/>
                  </a:ext>
                </a:extLst>
              </p:cNvPr>
              <p:cNvSpPr txBox="1">
                <a:spLocks noChangeArrowheads="1"/>
              </p:cNvSpPr>
              <p:nvPr/>
            </p:nvSpPr>
            <p:spPr bwMode="auto">
              <a:xfrm>
                <a:off x="1292" y="149"/>
                <a:ext cx="24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2</a:t>
                </a:r>
                <a:endParaRPr lang="en-US" altLang="zh-CN" sz="2000">
                  <a:solidFill>
                    <a:srgbClr val="003399"/>
                  </a:solidFill>
                  <a:latin typeface="Times New Roman" panose="02020603050405020304" pitchFamily="18" charset="0"/>
                </a:endParaRPr>
              </a:p>
            </p:txBody>
          </p:sp>
          <p:sp>
            <p:nvSpPr>
              <p:cNvPr id="38949" name="Text Box 89">
                <a:extLst>
                  <a:ext uri="{FF2B5EF4-FFF2-40B4-BE49-F238E27FC236}">
                    <a16:creationId xmlns:a16="http://schemas.microsoft.com/office/drawing/2014/main" id="{2ADDE8DD-0851-7CAC-6363-5F25C03728A1}"/>
                  </a:ext>
                </a:extLst>
              </p:cNvPr>
              <p:cNvSpPr txBox="1">
                <a:spLocks noChangeArrowheads="1"/>
              </p:cNvSpPr>
              <p:nvPr/>
            </p:nvSpPr>
            <p:spPr bwMode="auto">
              <a:xfrm>
                <a:off x="1282" y="1720"/>
                <a:ext cx="24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4</a:t>
                </a:r>
                <a:endParaRPr lang="en-US" altLang="zh-CN" sz="2000">
                  <a:solidFill>
                    <a:srgbClr val="003399"/>
                  </a:solidFill>
                  <a:latin typeface="Times New Roman" panose="02020603050405020304" pitchFamily="18" charset="0"/>
                </a:endParaRPr>
              </a:p>
            </p:txBody>
          </p:sp>
          <p:sp>
            <p:nvSpPr>
              <p:cNvPr id="38950" name="Text Box 90">
                <a:extLst>
                  <a:ext uri="{FF2B5EF4-FFF2-40B4-BE49-F238E27FC236}">
                    <a16:creationId xmlns:a16="http://schemas.microsoft.com/office/drawing/2014/main" id="{8FAB0203-3189-EB8E-61BB-7610DBD7C87D}"/>
                  </a:ext>
                </a:extLst>
              </p:cNvPr>
              <p:cNvSpPr txBox="1">
                <a:spLocks noChangeArrowheads="1"/>
              </p:cNvSpPr>
              <p:nvPr/>
            </p:nvSpPr>
            <p:spPr bwMode="auto">
              <a:xfrm>
                <a:off x="1121" y="500"/>
                <a:ext cx="280"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G</a:t>
                </a:r>
                <a:endParaRPr lang="en-US" altLang="zh-CN" sz="2000">
                  <a:solidFill>
                    <a:srgbClr val="003399"/>
                  </a:solidFill>
                  <a:latin typeface="Times New Roman" panose="02020603050405020304" pitchFamily="18" charset="0"/>
                </a:endParaRPr>
              </a:p>
            </p:txBody>
          </p:sp>
          <p:sp>
            <p:nvSpPr>
              <p:cNvPr id="38951" name="Line 91">
                <a:extLst>
                  <a:ext uri="{FF2B5EF4-FFF2-40B4-BE49-F238E27FC236}">
                    <a16:creationId xmlns:a16="http://schemas.microsoft.com/office/drawing/2014/main" id="{94D52CCC-C758-95D5-FBE4-6F6FEABFFED1}"/>
                  </a:ext>
                </a:extLst>
              </p:cNvPr>
              <p:cNvSpPr>
                <a:spLocks noChangeShapeType="1"/>
              </p:cNvSpPr>
              <p:nvPr/>
            </p:nvSpPr>
            <p:spPr bwMode="auto">
              <a:xfrm>
                <a:off x="223" y="1073"/>
                <a:ext cx="0" cy="12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52" name="Text Box 92">
                <a:extLst>
                  <a:ext uri="{FF2B5EF4-FFF2-40B4-BE49-F238E27FC236}">
                    <a16:creationId xmlns:a16="http://schemas.microsoft.com/office/drawing/2014/main" id="{3FE17D4F-4128-33B1-54DB-5968E002402B}"/>
                  </a:ext>
                </a:extLst>
              </p:cNvPr>
              <p:cNvSpPr txBox="1">
                <a:spLocks noChangeArrowheads="1"/>
              </p:cNvSpPr>
              <p:nvPr/>
            </p:nvSpPr>
            <p:spPr bwMode="auto">
              <a:xfrm>
                <a:off x="587" y="105"/>
                <a:ext cx="24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1</a:t>
                </a:r>
                <a:endParaRPr lang="en-US" altLang="zh-CN" sz="2000">
                  <a:solidFill>
                    <a:srgbClr val="003399"/>
                  </a:solidFill>
                  <a:latin typeface="Times New Roman" panose="02020603050405020304" pitchFamily="18" charset="0"/>
                </a:endParaRPr>
              </a:p>
            </p:txBody>
          </p:sp>
          <p:sp>
            <p:nvSpPr>
              <p:cNvPr id="38953" name="Text Box 93">
                <a:extLst>
                  <a:ext uri="{FF2B5EF4-FFF2-40B4-BE49-F238E27FC236}">
                    <a16:creationId xmlns:a16="http://schemas.microsoft.com/office/drawing/2014/main" id="{902125B7-5D69-BA50-D845-29DED86F5E88}"/>
                  </a:ext>
                </a:extLst>
              </p:cNvPr>
              <p:cNvSpPr txBox="1">
                <a:spLocks noChangeArrowheads="1"/>
              </p:cNvSpPr>
              <p:nvPr/>
            </p:nvSpPr>
            <p:spPr bwMode="auto">
              <a:xfrm>
                <a:off x="587" y="1685"/>
                <a:ext cx="248"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r>
                  <a:rPr lang="en-US" altLang="zh-CN" sz="2000" baseline="-25000">
                    <a:solidFill>
                      <a:srgbClr val="003399"/>
                    </a:solidFill>
                    <a:latin typeface="Times New Roman" panose="02020603050405020304" pitchFamily="18" charset="0"/>
                  </a:rPr>
                  <a:t>3</a:t>
                </a:r>
                <a:endParaRPr lang="en-US" altLang="zh-CN" sz="2000">
                  <a:solidFill>
                    <a:srgbClr val="003399"/>
                  </a:solidFill>
                  <a:latin typeface="Times New Roman" panose="02020603050405020304" pitchFamily="18" charset="0"/>
                </a:endParaRPr>
              </a:p>
            </p:txBody>
          </p:sp>
          <p:sp>
            <p:nvSpPr>
              <p:cNvPr id="38954" name="Text Box 94">
                <a:extLst>
                  <a:ext uri="{FF2B5EF4-FFF2-40B4-BE49-F238E27FC236}">
                    <a16:creationId xmlns:a16="http://schemas.microsoft.com/office/drawing/2014/main" id="{D7A8BFE9-5D65-E54A-01B7-6C8EED6E7A93}"/>
                  </a:ext>
                </a:extLst>
              </p:cNvPr>
              <p:cNvSpPr txBox="1">
                <a:spLocks noChangeArrowheads="1"/>
              </p:cNvSpPr>
              <p:nvPr/>
            </p:nvSpPr>
            <p:spPr bwMode="auto">
              <a:xfrm>
                <a:off x="580" y="2061"/>
                <a:ext cx="28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3399"/>
                    </a:solidFill>
                    <a:latin typeface="Times New Roman" panose="02020603050405020304" pitchFamily="18" charset="0"/>
                  </a:rPr>
                  <a:t>I</a:t>
                </a:r>
                <a:endParaRPr lang="en-US" altLang="zh-CN" sz="2000">
                  <a:solidFill>
                    <a:srgbClr val="003399"/>
                  </a:solidFill>
                  <a:latin typeface="Times New Roman" panose="02020603050405020304" pitchFamily="18" charset="0"/>
                </a:endParaRPr>
              </a:p>
            </p:txBody>
          </p:sp>
          <p:sp>
            <p:nvSpPr>
              <p:cNvPr id="38955" name="Line 95">
                <a:extLst>
                  <a:ext uri="{FF2B5EF4-FFF2-40B4-BE49-F238E27FC236}">
                    <a16:creationId xmlns:a16="http://schemas.microsoft.com/office/drawing/2014/main" id="{4B00A37B-591D-C545-3576-546FE0E601C9}"/>
                  </a:ext>
                </a:extLst>
              </p:cNvPr>
              <p:cNvSpPr>
                <a:spLocks noChangeShapeType="1"/>
              </p:cNvSpPr>
              <p:nvPr/>
            </p:nvSpPr>
            <p:spPr bwMode="auto">
              <a:xfrm flipV="1">
                <a:off x="1571" y="1094"/>
                <a:ext cx="32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56" name="Line 96">
                <a:extLst>
                  <a:ext uri="{FF2B5EF4-FFF2-40B4-BE49-F238E27FC236}">
                    <a16:creationId xmlns:a16="http://schemas.microsoft.com/office/drawing/2014/main" id="{59B506F5-983C-CE1D-8D73-29639D166492}"/>
                  </a:ext>
                </a:extLst>
              </p:cNvPr>
              <p:cNvSpPr>
                <a:spLocks noChangeShapeType="1"/>
              </p:cNvSpPr>
              <p:nvPr/>
            </p:nvSpPr>
            <p:spPr bwMode="auto">
              <a:xfrm flipH="1">
                <a:off x="1057" y="1617"/>
                <a:ext cx="308" cy="3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57" name="Rectangle 97">
                <a:extLst>
                  <a:ext uri="{FF2B5EF4-FFF2-40B4-BE49-F238E27FC236}">
                    <a16:creationId xmlns:a16="http://schemas.microsoft.com/office/drawing/2014/main" id="{0F31DD66-911D-7B25-AC23-5DBA2E62E571}"/>
                  </a:ext>
                </a:extLst>
              </p:cNvPr>
              <p:cNvSpPr>
                <a:spLocks noChangeArrowheads="1"/>
              </p:cNvSpPr>
              <p:nvPr/>
            </p:nvSpPr>
            <p:spPr bwMode="auto">
              <a:xfrm rot="2700000" flipH="1">
                <a:off x="1422" y="1345"/>
                <a:ext cx="103" cy="30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58" name="Oval 98">
                <a:extLst>
                  <a:ext uri="{FF2B5EF4-FFF2-40B4-BE49-F238E27FC236}">
                    <a16:creationId xmlns:a16="http://schemas.microsoft.com/office/drawing/2014/main" id="{ECABCB64-EA69-F11B-C6AB-0841E32B2140}"/>
                  </a:ext>
                </a:extLst>
              </p:cNvPr>
              <p:cNvSpPr>
                <a:spLocks noChangeArrowheads="1"/>
              </p:cNvSpPr>
              <p:nvPr/>
            </p:nvSpPr>
            <p:spPr bwMode="auto">
              <a:xfrm rot="5400000">
                <a:off x="933" y="2240"/>
                <a:ext cx="263" cy="2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59" name="Line 99">
                <a:extLst>
                  <a:ext uri="{FF2B5EF4-FFF2-40B4-BE49-F238E27FC236}">
                    <a16:creationId xmlns:a16="http://schemas.microsoft.com/office/drawing/2014/main" id="{6CFAC354-7270-9613-E656-6EA60225EC0A}"/>
                  </a:ext>
                </a:extLst>
              </p:cNvPr>
              <p:cNvSpPr>
                <a:spLocks noChangeShapeType="1"/>
              </p:cNvSpPr>
              <p:nvPr/>
            </p:nvSpPr>
            <p:spPr bwMode="auto">
              <a:xfrm rot="16200000" flipV="1">
                <a:off x="1067" y="1519"/>
                <a:ext cx="0" cy="17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0" name="Line 100">
                <a:extLst>
                  <a:ext uri="{FF2B5EF4-FFF2-40B4-BE49-F238E27FC236}">
                    <a16:creationId xmlns:a16="http://schemas.microsoft.com/office/drawing/2014/main" id="{EE8180B6-96FB-7AE5-EE0D-3449FBD2A40E}"/>
                  </a:ext>
                </a:extLst>
              </p:cNvPr>
              <p:cNvSpPr>
                <a:spLocks noChangeShapeType="1"/>
              </p:cNvSpPr>
              <p:nvPr/>
            </p:nvSpPr>
            <p:spPr bwMode="auto">
              <a:xfrm flipV="1">
                <a:off x="737" y="251"/>
                <a:ext cx="32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1" name="Line 101">
                <a:extLst>
                  <a:ext uri="{FF2B5EF4-FFF2-40B4-BE49-F238E27FC236}">
                    <a16:creationId xmlns:a16="http://schemas.microsoft.com/office/drawing/2014/main" id="{0D1B3E90-EF4D-7885-5957-94C338FF3EE9}"/>
                  </a:ext>
                </a:extLst>
              </p:cNvPr>
              <p:cNvSpPr>
                <a:spLocks noChangeShapeType="1"/>
              </p:cNvSpPr>
              <p:nvPr/>
            </p:nvSpPr>
            <p:spPr bwMode="auto">
              <a:xfrm flipH="1">
                <a:off x="223" y="774"/>
                <a:ext cx="308" cy="3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2" name="Rectangle 102">
                <a:extLst>
                  <a:ext uri="{FF2B5EF4-FFF2-40B4-BE49-F238E27FC236}">
                    <a16:creationId xmlns:a16="http://schemas.microsoft.com/office/drawing/2014/main" id="{719872D3-5546-2256-DA51-81CCDABF6676}"/>
                  </a:ext>
                </a:extLst>
              </p:cNvPr>
              <p:cNvSpPr>
                <a:spLocks noChangeArrowheads="1"/>
              </p:cNvSpPr>
              <p:nvPr/>
            </p:nvSpPr>
            <p:spPr bwMode="auto">
              <a:xfrm rot="2700000" flipH="1">
                <a:off x="600" y="523"/>
                <a:ext cx="103" cy="308"/>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63" name="Line 103">
                <a:extLst>
                  <a:ext uri="{FF2B5EF4-FFF2-40B4-BE49-F238E27FC236}">
                    <a16:creationId xmlns:a16="http://schemas.microsoft.com/office/drawing/2014/main" id="{7C54C477-ADB8-1CC4-CBBD-9E27CECAE805}"/>
                  </a:ext>
                </a:extLst>
              </p:cNvPr>
              <p:cNvSpPr>
                <a:spLocks noChangeShapeType="1"/>
              </p:cNvSpPr>
              <p:nvPr/>
            </p:nvSpPr>
            <p:spPr bwMode="auto">
              <a:xfrm rot="16200000" flipV="1">
                <a:off x="227" y="1082"/>
                <a:ext cx="32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4" name="Line 104">
                <a:extLst>
                  <a:ext uri="{FF2B5EF4-FFF2-40B4-BE49-F238E27FC236}">
                    <a16:creationId xmlns:a16="http://schemas.microsoft.com/office/drawing/2014/main" id="{58F8A152-59ED-2A66-3E6C-98D88920AB20}"/>
                  </a:ext>
                </a:extLst>
              </p:cNvPr>
              <p:cNvSpPr>
                <a:spLocks noChangeShapeType="1"/>
              </p:cNvSpPr>
              <p:nvPr/>
            </p:nvSpPr>
            <p:spPr bwMode="auto">
              <a:xfrm rot="16200000" flipH="1">
                <a:off x="754" y="1608"/>
                <a:ext cx="308" cy="3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5" name="Rectangle 105">
                <a:extLst>
                  <a:ext uri="{FF2B5EF4-FFF2-40B4-BE49-F238E27FC236}">
                    <a16:creationId xmlns:a16="http://schemas.microsoft.com/office/drawing/2014/main" id="{6D3320D2-F0CF-284A-074B-3DFE8AB5E804}"/>
                  </a:ext>
                </a:extLst>
              </p:cNvPr>
              <p:cNvSpPr>
                <a:spLocks noChangeArrowheads="1"/>
              </p:cNvSpPr>
              <p:nvPr/>
            </p:nvSpPr>
            <p:spPr bwMode="auto">
              <a:xfrm rot="18900000" flipH="1">
                <a:off x="595" y="1357"/>
                <a:ext cx="93"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66" name="Line 106">
                <a:extLst>
                  <a:ext uri="{FF2B5EF4-FFF2-40B4-BE49-F238E27FC236}">
                    <a16:creationId xmlns:a16="http://schemas.microsoft.com/office/drawing/2014/main" id="{2176868B-7B43-7A38-E3B5-9A9A2FB1AD8A}"/>
                  </a:ext>
                </a:extLst>
              </p:cNvPr>
              <p:cNvSpPr>
                <a:spLocks noChangeShapeType="1"/>
              </p:cNvSpPr>
              <p:nvPr/>
            </p:nvSpPr>
            <p:spPr bwMode="auto">
              <a:xfrm rot="16200000" flipV="1">
                <a:off x="1069" y="258"/>
                <a:ext cx="32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7" name="Line 107">
                <a:extLst>
                  <a:ext uri="{FF2B5EF4-FFF2-40B4-BE49-F238E27FC236}">
                    <a16:creationId xmlns:a16="http://schemas.microsoft.com/office/drawing/2014/main" id="{183C6D8E-CDDA-BCC4-B302-0BE8775224D4}"/>
                  </a:ext>
                </a:extLst>
              </p:cNvPr>
              <p:cNvSpPr>
                <a:spLocks noChangeShapeType="1"/>
              </p:cNvSpPr>
              <p:nvPr/>
            </p:nvSpPr>
            <p:spPr bwMode="auto">
              <a:xfrm rot="16200000" flipH="1">
                <a:off x="1596" y="784"/>
                <a:ext cx="308" cy="31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68" name="Rectangle 108">
                <a:extLst>
                  <a:ext uri="{FF2B5EF4-FFF2-40B4-BE49-F238E27FC236}">
                    <a16:creationId xmlns:a16="http://schemas.microsoft.com/office/drawing/2014/main" id="{B54CE614-5668-C810-469C-382BE91EA6C4}"/>
                  </a:ext>
                </a:extLst>
              </p:cNvPr>
              <p:cNvSpPr>
                <a:spLocks noChangeArrowheads="1"/>
              </p:cNvSpPr>
              <p:nvPr/>
            </p:nvSpPr>
            <p:spPr bwMode="auto">
              <a:xfrm rot="18900000" flipH="1">
                <a:off x="1437" y="533"/>
                <a:ext cx="93" cy="30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69" name="Oval 109">
                <a:extLst>
                  <a:ext uri="{FF2B5EF4-FFF2-40B4-BE49-F238E27FC236}">
                    <a16:creationId xmlns:a16="http://schemas.microsoft.com/office/drawing/2014/main" id="{4FEAB964-0C46-64C0-7801-ABE6ADE21A76}"/>
                  </a:ext>
                </a:extLst>
              </p:cNvPr>
              <p:cNvSpPr>
                <a:spLocks noChangeArrowheads="1"/>
              </p:cNvSpPr>
              <p:nvPr/>
            </p:nvSpPr>
            <p:spPr bwMode="auto">
              <a:xfrm rot="5400000">
                <a:off x="925" y="928"/>
                <a:ext cx="263" cy="2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8970" name="Line 110">
                <a:extLst>
                  <a:ext uri="{FF2B5EF4-FFF2-40B4-BE49-F238E27FC236}">
                    <a16:creationId xmlns:a16="http://schemas.microsoft.com/office/drawing/2014/main" id="{EEC5CF39-5A34-2574-3280-74B4E172C607}"/>
                  </a:ext>
                </a:extLst>
              </p:cNvPr>
              <p:cNvSpPr>
                <a:spLocks noChangeShapeType="1"/>
              </p:cNvSpPr>
              <p:nvPr/>
            </p:nvSpPr>
            <p:spPr bwMode="auto">
              <a:xfrm>
                <a:off x="1062" y="972"/>
                <a:ext cx="0" cy="204"/>
              </a:xfrm>
              <a:prstGeom prst="line">
                <a:avLst/>
              </a:prstGeom>
              <a:noFill/>
              <a:ln w="38100">
                <a:solidFill>
                  <a:schemeClr val="tx1"/>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1" name="Line 111">
                <a:extLst>
                  <a:ext uri="{FF2B5EF4-FFF2-40B4-BE49-F238E27FC236}">
                    <a16:creationId xmlns:a16="http://schemas.microsoft.com/office/drawing/2014/main" id="{6343E2E4-4C48-FB0C-4484-9178F8C5EC68}"/>
                  </a:ext>
                </a:extLst>
              </p:cNvPr>
              <p:cNvSpPr>
                <a:spLocks noChangeShapeType="1"/>
              </p:cNvSpPr>
              <p:nvPr/>
            </p:nvSpPr>
            <p:spPr bwMode="auto">
              <a:xfrm rot="5400000">
                <a:off x="967" y="670"/>
                <a:ext cx="344"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2" name="Line 112">
                <a:extLst>
                  <a:ext uri="{FF2B5EF4-FFF2-40B4-BE49-F238E27FC236}">
                    <a16:creationId xmlns:a16="http://schemas.microsoft.com/office/drawing/2014/main" id="{5439CC6A-9279-FD2A-FFC0-D132C6C40E6F}"/>
                  </a:ext>
                </a:extLst>
              </p:cNvPr>
              <p:cNvSpPr>
                <a:spLocks noChangeShapeType="1"/>
              </p:cNvSpPr>
              <p:nvPr/>
            </p:nvSpPr>
            <p:spPr bwMode="auto">
              <a:xfrm rot="10800000">
                <a:off x="435" y="2310"/>
                <a:ext cx="344"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3" name="Line 113">
                <a:extLst>
                  <a:ext uri="{FF2B5EF4-FFF2-40B4-BE49-F238E27FC236}">
                    <a16:creationId xmlns:a16="http://schemas.microsoft.com/office/drawing/2014/main" id="{6120DC3D-82DC-D55C-E743-9797EBAB9AE7}"/>
                  </a:ext>
                </a:extLst>
              </p:cNvPr>
              <p:cNvSpPr>
                <a:spLocks noChangeShapeType="1"/>
              </p:cNvSpPr>
              <p:nvPr/>
            </p:nvSpPr>
            <p:spPr bwMode="auto">
              <a:xfrm rot="13196565" flipH="1">
                <a:off x="676" y="1838"/>
                <a:ext cx="343" cy="1"/>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4" name="Line 114">
                <a:extLst>
                  <a:ext uri="{FF2B5EF4-FFF2-40B4-BE49-F238E27FC236}">
                    <a16:creationId xmlns:a16="http://schemas.microsoft.com/office/drawing/2014/main" id="{F4F0BBF3-8FE2-B888-97D8-F76101CBCD1E}"/>
                  </a:ext>
                </a:extLst>
              </p:cNvPr>
              <p:cNvSpPr>
                <a:spLocks noChangeShapeType="1"/>
              </p:cNvSpPr>
              <p:nvPr/>
            </p:nvSpPr>
            <p:spPr bwMode="auto">
              <a:xfrm rot="8311908" flipH="1">
                <a:off x="1139" y="1803"/>
                <a:ext cx="344" cy="1"/>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5" name="Line 115">
                <a:extLst>
                  <a:ext uri="{FF2B5EF4-FFF2-40B4-BE49-F238E27FC236}">
                    <a16:creationId xmlns:a16="http://schemas.microsoft.com/office/drawing/2014/main" id="{6B843A39-060D-28E9-9D02-AFD447888829}"/>
                  </a:ext>
                </a:extLst>
              </p:cNvPr>
              <p:cNvSpPr>
                <a:spLocks noChangeShapeType="1"/>
              </p:cNvSpPr>
              <p:nvPr/>
            </p:nvSpPr>
            <p:spPr bwMode="auto">
              <a:xfrm rot="8311908" flipH="1">
                <a:off x="676" y="343"/>
                <a:ext cx="343" cy="2"/>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6" name="Line 116">
                <a:extLst>
                  <a:ext uri="{FF2B5EF4-FFF2-40B4-BE49-F238E27FC236}">
                    <a16:creationId xmlns:a16="http://schemas.microsoft.com/office/drawing/2014/main" id="{F3DD89BF-7F18-47BD-3C13-01B2D2D08A78}"/>
                  </a:ext>
                </a:extLst>
              </p:cNvPr>
              <p:cNvSpPr>
                <a:spLocks noChangeShapeType="1"/>
              </p:cNvSpPr>
              <p:nvPr/>
            </p:nvSpPr>
            <p:spPr bwMode="auto">
              <a:xfrm rot="13196565" flipH="1">
                <a:off x="1191" y="447"/>
                <a:ext cx="343" cy="1"/>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8977" name="Rectangle 117">
                <a:extLst>
                  <a:ext uri="{FF2B5EF4-FFF2-40B4-BE49-F238E27FC236}">
                    <a16:creationId xmlns:a16="http://schemas.microsoft.com/office/drawing/2014/main" id="{340CDA4E-1239-1BB6-A44C-74E189D16DA7}"/>
                  </a:ext>
                </a:extLst>
              </p:cNvPr>
              <p:cNvSpPr>
                <a:spLocks noChangeArrowheads="1"/>
              </p:cNvSpPr>
              <p:nvPr/>
            </p:nvSpPr>
            <p:spPr bwMode="auto">
              <a:xfrm rot="-15498">
                <a:off x="305" y="362"/>
                <a:ext cx="297" cy="2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gr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8915"/>
                                        </p:tgtEl>
                                        <p:attrNameLst>
                                          <p:attrName>style.visibility</p:attrName>
                                        </p:attrNameLst>
                                      </p:cBhvr>
                                      <p:to>
                                        <p:strVal val="visible"/>
                                      </p:to>
                                    </p:set>
                                    <p:animEffect transition="in" filter="checkerboard(across)">
                                      <p:cBhvr>
                                        <p:cTn id="7" dur="500"/>
                                        <p:tgtEl>
                                          <p:spTgt spid="3891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8914"/>
                                        </p:tgtEl>
                                        <p:attrNameLst>
                                          <p:attrName>style.visibility</p:attrName>
                                        </p:attrNameLst>
                                      </p:cBhvr>
                                      <p:to>
                                        <p:strVal val="visible"/>
                                      </p:to>
                                    </p:set>
                                    <p:animEffect transition="in" filter="box(out)">
                                      <p:cBhvr>
                                        <p:cTn id="12" dur="500"/>
                                        <p:tgtEl>
                                          <p:spTgt spid="3891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38924"/>
                                        </p:tgtEl>
                                        <p:attrNameLst>
                                          <p:attrName>style.visibility</p:attrName>
                                        </p:attrNameLst>
                                      </p:cBhvr>
                                      <p:to>
                                        <p:strVal val="visible"/>
                                      </p:to>
                                    </p:set>
                                    <p:animEffect transition="in" filter="wipe(left)">
                                      <p:cBhvr>
                                        <p:cTn id="17" dur="500"/>
                                        <p:tgtEl>
                                          <p:spTgt spid="3892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8926"/>
                                        </p:tgtEl>
                                        <p:attrNameLst>
                                          <p:attrName>style.visibility</p:attrName>
                                        </p:attrNameLst>
                                      </p:cBhvr>
                                      <p:to>
                                        <p:strVal val="visible"/>
                                      </p:to>
                                    </p:set>
                                    <p:animEffect transition="in" filter="wipe(left)">
                                      <p:cBhvr>
                                        <p:cTn id="22" dur="500"/>
                                        <p:tgtEl>
                                          <p:spTgt spid="3892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38927"/>
                                        </p:tgtEl>
                                        <p:attrNameLst>
                                          <p:attrName>style.visibility</p:attrName>
                                        </p:attrNameLst>
                                      </p:cBhvr>
                                      <p:to>
                                        <p:strVal val="visible"/>
                                      </p:to>
                                    </p:set>
                                    <p:animEffect transition="in" filter="wipe(left)">
                                      <p:cBhvr>
                                        <p:cTn id="27" dur="500"/>
                                        <p:tgtEl>
                                          <p:spTgt spid="3892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38917"/>
                                        </p:tgtEl>
                                        <p:attrNameLst>
                                          <p:attrName>style.visibility</p:attrName>
                                        </p:attrNameLst>
                                      </p:cBhvr>
                                      <p:to>
                                        <p:strVal val="visible"/>
                                      </p:to>
                                    </p:set>
                                    <p:animEffect transition="in" filter="box(out)">
                                      <p:cBhvr>
                                        <p:cTn id="32" dur="500"/>
                                        <p:tgtEl>
                                          <p:spTgt spid="38917"/>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38925"/>
                                        </p:tgtEl>
                                        <p:attrNameLst>
                                          <p:attrName>style.visibility</p:attrName>
                                        </p:attrNameLst>
                                      </p:cBhvr>
                                      <p:to>
                                        <p:strVal val="visible"/>
                                      </p:to>
                                    </p:set>
                                    <p:animEffect transition="in" filter="wipe(left)">
                                      <p:cBhvr>
                                        <p:cTn id="37" dur="500"/>
                                        <p:tgtEl>
                                          <p:spTgt spid="38925"/>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38928"/>
                                        </p:tgtEl>
                                        <p:attrNameLst>
                                          <p:attrName>style.visibility</p:attrName>
                                        </p:attrNameLst>
                                      </p:cBhvr>
                                      <p:to>
                                        <p:strVal val="visible"/>
                                      </p:to>
                                    </p:set>
                                    <p:animEffect transition="in" filter="wipe(left)">
                                      <p:cBhvr>
                                        <p:cTn id="42" dur="500"/>
                                        <p:tgtEl>
                                          <p:spTgt spid="38928"/>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38929"/>
                                        </p:tgtEl>
                                        <p:attrNameLst>
                                          <p:attrName>style.visibility</p:attrName>
                                        </p:attrNameLst>
                                      </p:cBhvr>
                                      <p:to>
                                        <p:strVal val="visible"/>
                                      </p:to>
                                    </p:set>
                                    <p:animEffect transition="in" filter="wipe(left)">
                                      <p:cBhvr>
                                        <p:cTn id="47" dur="500"/>
                                        <p:tgtEl>
                                          <p:spTgt spid="3892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2" presetClass="entr" presetSubtype="8" fill="hold" grpId="0" nodeType="clickEffect">
                                  <p:stCondLst>
                                    <p:cond delay="0"/>
                                  </p:stCondLst>
                                  <p:childTnLst>
                                    <p:set>
                                      <p:cBhvr>
                                        <p:cTn id="51" dur="1" fill="hold">
                                          <p:stCondLst>
                                            <p:cond delay="0"/>
                                          </p:stCondLst>
                                        </p:cTn>
                                        <p:tgtEl>
                                          <p:spTgt spid="38918"/>
                                        </p:tgtEl>
                                        <p:attrNameLst>
                                          <p:attrName>style.visibility</p:attrName>
                                        </p:attrNameLst>
                                      </p:cBhvr>
                                      <p:to>
                                        <p:strVal val="visible"/>
                                      </p:to>
                                    </p:set>
                                    <p:animEffect transition="in" filter="wipe(left)">
                                      <p:cBhvr>
                                        <p:cTn id="52" dur="500"/>
                                        <p:tgtEl>
                                          <p:spTgt spid="38918"/>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38919"/>
                                        </p:tgtEl>
                                        <p:attrNameLst>
                                          <p:attrName>style.visibility</p:attrName>
                                        </p:attrNameLst>
                                      </p:cBhvr>
                                      <p:to>
                                        <p:strVal val="visible"/>
                                      </p:to>
                                    </p:set>
                                    <p:animEffect transition="in" filter="wipe(left)">
                                      <p:cBhvr>
                                        <p:cTn id="57" dur="500"/>
                                        <p:tgtEl>
                                          <p:spTgt spid="389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4" grpId="0" autoUpdateAnimBg="0"/>
      <p:bldP spid="38915" grpId="0" autoUpdateAnimBg="0"/>
      <p:bldP spid="38917" grpId="0" autoUpdateAnimBg="0"/>
      <p:bldP spid="38918" grpId="0" autoUpdateAnimBg="0"/>
      <p:bldP spid="38919" grpId="0"/>
      <p:bldP spid="38924" grpId="0" autoUpdateAnimBg="0"/>
      <p:bldP spid="38925" grpId="0" autoUpdateAnimBg="0"/>
      <p:bldP spid="38926" grpId="0" autoUpdateAnimBg="0"/>
      <p:bldP spid="38927" grpId="0" autoUpdateAnimBg="0"/>
      <p:bldP spid="38928" grpId="0" autoUpdateAnimBg="0"/>
      <p:bldP spid="38929" grpId="0" autoUpdateAnimBg="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ext Box 3">
            <a:extLst>
              <a:ext uri="{FF2B5EF4-FFF2-40B4-BE49-F238E27FC236}">
                <a16:creationId xmlns:a16="http://schemas.microsoft.com/office/drawing/2014/main" id="{0C165B6E-9060-61B8-EDE0-4F2C3A8A24F5}"/>
              </a:ext>
            </a:extLst>
          </p:cNvPr>
          <p:cNvSpPr txBox="1">
            <a:spLocks noChangeArrowheads="1"/>
          </p:cNvSpPr>
          <p:nvPr/>
        </p:nvSpPr>
        <p:spPr bwMode="auto">
          <a:xfrm>
            <a:off x="457200" y="990600"/>
            <a:ext cx="8362950" cy="1311275"/>
          </a:xfrm>
          <a:prstGeom prst="rect">
            <a:avLst/>
          </a:prstGeom>
          <a:noFill/>
          <a:ln>
            <a:noFill/>
          </a:ln>
        </p:spPr>
        <p:txBody>
          <a:bodyPr>
            <a:spAutoFit/>
          </a:bodyPr>
          <a:lstStyle/>
          <a:p>
            <a:pPr>
              <a:lnSpc>
                <a:spcPct val="110000"/>
              </a:lnSpc>
              <a:defRPr/>
            </a:pPr>
            <a:r>
              <a:rPr lang="en-US" altLang="zh-CN" sz="2400" dirty="0">
                <a:effectLst>
                  <a:outerShdw blurRad="38100" dist="38100" dir="2700000" algn="tl">
                    <a:srgbClr val="C0C0C0"/>
                  </a:outerShdw>
                </a:effectLst>
              </a:rPr>
              <a:t> </a:t>
            </a:r>
            <a:r>
              <a:rPr lang="zh-CN" altLang="en-US" sz="2400" dirty="0">
                <a:solidFill>
                  <a:srgbClr val="CC0000"/>
                </a:solidFill>
                <a:effectLst>
                  <a:outerShdw blurRad="38100" dist="38100" dir="2700000" algn="tl">
                    <a:srgbClr val="C0C0C0"/>
                  </a:outerShdw>
                </a:effectLst>
              </a:rPr>
              <a:t>叠加原理：</a:t>
            </a:r>
            <a:r>
              <a:rPr lang="zh-CN" altLang="en-US" sz="2400" dirty="0">
                <a:solidFill>
                  <a:schemeClr val="tx2"/>
                </a:solidFill>
                <a:effectLst>
                  <a:outerShdw blurRad="38100" dist="38100" dir="2700000" algn="tl">
                    <a:srgbClr val="C0C0C0"/>
                  </a:outerShdw>
                </a:effectLst>
              </a:rPr>
              <a:t>对于</a:t>
            </a:r>
            <a:r>
              <a:rPr lang="zh-CN" altLang="en-US" sz="2400" dirty="0">
                <a:solidFill>
                  <a:srgbClr val="CC0000"/>
                </a:solidFill>
                <a:effectLst>
                  <a:outerShdw blurRad="38100" dist="38100" dir="2700000" algn="tl">
                    <a:srgbClr val="C0C0C0"/>
                  </a:outerShdw>
                </a:effectLst>
              </a:rPr>
              <a:t>线性电路</a:t>
            </a:r>
            <a:r>
              <a:rPr lang="zh-CN" altLang="en-US" sz="2400" dirty="0">
                <a:effectLst>
                  <a:outerShdw blurRad="38100" dist="38100" dir="2700000" algn="tl">
                    <a:srgbClr val="C0C0C0"/>
                  </a:outerShdw>
                </a:effectLst>
              </a:rPr>
              <a:t>，任何一条支路的电流，都可以看成是由电路中各个电源（电压源或电流源）分别作用时，在此支路中所产生的电流的代数和。</a:t>
            </a:r>
          </a:p>
        </p:txBody>
      </p:sp>
      <p:sp>
        <p:nvSpPr>
          <p:cNvPr id="39939" name="Text Box 5">
            <a:extLst>
              <a:ext uri="{FF2B5EF4-FFF2-40B4-BE49-F238E27FC236}">
                <a16:creationId xmlns:a16="http://schemas.microsoft.com/office/drawing/2014/main" id="{25DE4977-6B4C-5574-6B2F-2A523623DCC9}"/>
              </a:ext>
            </a:extLst>
          </p:cNvPr>
          <p:cNvSpPr txBox="1">
            <a:spLocks noChangeArrowheads="1"/>
          </p:cNvSpPr>
          <p:nvPr/>
        </p:nvSpPr>
        <p:spPr bwMode="auto">
          <a:xfrm>
            <a:off x="1165225" y="5133975"/>
            <a:ext cx="1112838" cy="646113"/>
          </a:xfrm>
          <a:prstGeom prst="rect">
            <a:avLst/>
          </a:prstGeom>
          <a:noFill/>
          <a:ln>
            <a:noFill/>
          </a:ln>
        </p:spPr>
        <p:txBody>
          <a:bodyPr wrap="none">
            <a:spAutoFit/>
          </a:bodyPr>
          <a:lstStyle/>
          <a:p>
            <a:pPr algn="ctr">
              <a:lnSpc>
                <a:spcPct val="150000"/>
              </a:lnSpc>
              <a:defRPr/>
            </a:pPr>
            <a:r>
              <a:rPr lang="zh-CN" altLang="en-US" sz="2400" dirty="0">
                <a:solidFill>
                  <a:schemeClr val="tx2"/>
                </a:solidFill>
                <a:effectLst>
                  <a:outerShdw blurRad="38100" dist="38100" dir="2700000" algn="tl">
                    <a:srgbClr val="C0C0C0"/>
                  </a:outerShdw>
                </a:effectLst>
              </a:rPr>
              <a:t>原电路</a:t>
            </a:r>
          </a:p>
        </p:txBody>
      </p:sp>
      <p:sp>
        <p:nvSpPr>
          <p:cNvPr id="39940" name="Text Box 49">
            <a:extLst>
              <a:ext uri="{FF2B5EF4-FFF2-40B4-BE49-F238E27FC236}">
                <a16:creationId xmlns:a16="http://schemas.microsoft.com/office/drawing/2014/main" id="{47DF9197-D8DA-A3A4-7B3B-B1E93AAADCE7}"/>
              </a:ext>
            </a:extLst>
          </p:cNvPr>
          <p:cNvSpPr txBox="1">
            <a:spLocks noChangeArrowheads="1"/>
          </p:cNvSpPr>
          <p:nvPr/>
        </p:nvSpPr>
        <p:spPr bwMode="auto">
          <a:xfrm>
            <a:off x="6075363" y="3544888"/>
            <a:ext cx="358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CC0000"/>
                </a:solidFill>
                <a:latin typeface="Times New Roman" panose="02020603050405020304" pitchFamily="18" charset="0"/>
              </a:rPr>
              <a:t>+</a:t>
            </a:r>
          </a:p>
        </p:txBody>
      </p:sp>
      <p:sp>
        <p:nvSpPr>
          <p:cNvPr id="39941" name="Text Box 60">
            <a:extLst>
              <a:ext uri="{FF2B5EF4-FFF2-40B4-BE49-F238E27FC236}">
                <a16:creationId xmlns:a16="http://schemas.microsoft.com/office/drawing/2014/main" id="{943E7EC6-39D8-0C5E-BF0A-938B16D00483}"/>
              </a:ext>
            </a:extLst>
          </p:cNvPr>
          <p:cNvSpPr txBox="1">
            <a:spLocks noChangeArrowheads="1"/>
          </p:cNvSpPr>
          <p:nvPr/>
        </p:nvSpPr>
        <p:spPr bwMode="auto">
          <a:xfrm>
            <a:off x="3214688" y="3352800"/>
            <a:ext cx="3587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en-US" altLang="zh-CN" sz="2400">
                <a:solidFill>
                  <a:srgbClr val="CC0000"/>
                </a:solidFill>
                <a:latin typeface="Times New Roman" panose="02020603050405020304" pitchFamily="18" charset="0"/>
              </a:rPr>
              <a:t>=</a:t>
            </a:r>
          </a:p>
        </p:txBody>
      </p:sp>
      <p:sp>
        <p:nvSpPr>
          <p:cNvPr id="39942" name="AutoShape 82">
            <a:extLst>
              <a:ext uri="{FF2B5EF4-FFF2-40B4-BE49-F238E27FC236}">
                <a16:creationId xmlns:a16="http://schemas.microsoft.com/office/drawing/2014/main" id="{BAF1A9DD-C652-8B20-D42B-3C36604B6FD8}"/>
              </a:ext>
            </a:extLst>
          </p:cNvPr>
          <p:cNvSpPr>
            <a:spLocks/>
          </p:cNvSpPr>
          <p:nvPr/>
        </p:nvSpPr>
        <p:spPr bwMode="auto">
          <a:xfrm rot="5400000" flipV="1">
            <a:off x="6286501" y="4760912"/>
            <a:ext cx="152400" cy="536575"/>
          </a:xfrm>
          <a:prstGeom prst="rightBrace">
            <a:avLst>
              <a:gd name="adj1" fmla="val 103979"/>
              <a:gd name="adj2" fmla="val 50000"/>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9943" name="Text Box 83">
            <a:extLst>
              <a:ext uri="{FF2B5EF4-FFF2-40B4-BE49-F238E27FC236}">
                <a16:creationId xmlns:a16="http://schemas.microsoft.com/office/drawing/2014/main" id="{6018BBCC-BF2C-4942-7151-51501451091C}"/>
              </a:ext>
            </a:extLst>
          </p:cNvPr>
          <p:cNvSpPr txBox="1">
            <a:spLocks noChangeArrowheads="1"/>
          </p:cNvSpPr>
          <p:nvPr/>
        </p:nvSpPr>
        <p:spPr bwMode="auto">
          <a:xfrm>
            <a:off x="3132138" y="5805488"/>
            <a:ext cx="2416175" cy="461962"/>
          </a:xfrm>
          <a:prstGeom prst="rect">
            <a:avLst/>
          </a:prstGeom>
          <a:noFill/>
          <a:ln>
            <a:noFill/>
          </a:ln>
        </p:spPr>
        <p:txBody>
          <a:bodyPr>
            <a:spAutoFit/>
          </a:bodyPr>
          <a:lstStyle/>
          <a:p>
            <a:pPr algn="ctr">
              <a:defRPr/>
            </a:pPr>
            <a:r>
              <a:rPr lang="en-US" altLang="zh-CN" sz="2400" dirty="0">
                <a:effectLst>
                  <a:outerShdw blurRad="38100" dist="38100" dir="2700000" algn="tl">
                    <a:srgbClr val="C0C0C0"/>
                  </a:outerShdw>
                </a:effectLst>
              </a:rPr>
              <a:t>    </a:t>
            </a:r>
            <a:r>
              <a:rPr lang="zh-CN" altLang="en-US" sz="2400" dirty="0">
                <a:solidFill>
                  <a:srgbClr val="CC0000"/>
                </a:solidFill>
                <a:effectLst>
                  <a:outerShdw blurRad="38100" dist="38100" dir="2700000" algn="tl">
                    <a:srgbClr val="C0C0C0"/>
                  </a:outerShdw>
                </a:effectLst>
              </a:rPr>
              <a:t>叠加原理</a:t>
            </a:r>
          </a:p>
        </p:txBody>
      </p:sp>
      <p:grpSp>
        <p:nvGrpSpPr>
          <p:cNvPr id="21" name="Group 134">
            <a:extLst>
              <a:ext uri="{FF2B5EF4-FFF2-40B4-BE49-F238E27FC236}">
                <a16:creationId xmlns:a16="http://schemas.microsoft.com/office/drawing/2014/main" id="{DCB6F5DA-E49B-2177-0B67-0CBF696C1B9D}"/>
              </a:ext>
            </a:extLst>
          </p:cNvPr>
          <p:cNvGrpSpPr>
            <a:grpSpLocks/>
          </p:cNvGrpSpPr>
          <p:nvPr/>
        </p:nvGrpSpPr>
        <p:grpSpPr bwMode="auto">
          <a:xfrm>
            <a:off x="109538" y="2506663"/>
            <a:ext cx="3263900" cy="2827337"/>
            <a:chOff x="15" y="18"/>
            <a:chExt cx="2056" cy="1781"/>
          </a:xfrm>
        </p:grpSpPr>
        <p:sp>
          <p:nvSpPr>
            <p:cNvPr id="40017" name="Line 15">
              <a:extLst>
                <a:ext uri="{FF2B5EF4-FFF2-40B4-BE49-F238E27FC236}">
                  <a16:creationId xmlns:a16="http://schemas.microsoft.com/office/drawing/2014/main" id="{1BDE6394-8D44-E5C4-2850-33F105FCA2DA}"/>
                </a:ext>
              </a:extLst>
            </p:cNvPr>
            <p:cNvSpPr>
              <a:spLocks noChangeShapeType="1"/>
            </p:cNvSpPr>
            <p:nvPr/>
          </p:nvSpPr>
          <p:spPr bwMode="auto">
            <a:xfrm>
              <a:off x="1023" y="109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18" name="Line 16">
              <a:extLst>
                <a:ext uri="{FF2B5EF4-FFF2-40B4-BE49-F238E27FC236}">
                  <a16:creationId xmlns:a16="http://schemas.microsoft.com/office/drawing/2014/main" id="{CFCCFA8F-2355-0FD5-F2F4-A8FD1B47C07A}"/>
                </a:ext>
              </a:extLst>
            </p:cNvPr>
            <p:cNvSpPr>
              <a:spLocks noChangeShapeType="1"/>
            </p:cNvSpPr>
            <p:nvPr/>
          </p:nvSpPr>
          <p:spPr bwMode="auto">
            <a:xfrm>
              <a:off x="1023" y="47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19" name="Line 17">
              <a:extLst>
                <a:ext uri="{FF2B5EF4-FFF2-40B4-BE49-F238E27FC236}">
                  <a16:creationId xmlns:a16="http://schemas.microsoft.com/office/drawing/2014/main" id="{E463628D-23DE-180D-A232-88EEF8AB961E}"/>
                </a:ext>
              </a:extLst>
            </p:cNvPr>
            <p:cNvSpPr>
              <a:spLocks noChangeShapeType="1"/>
            </p:cNvSpPr>
            <p:nvPr/>
          </p:nvSpPr>
          <p:spPr bwMode="auto">
            <a:xfrm>
              <a:off x="858" y="48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20" name="Rectangle 18">
              <a:extLst>
                <a:ext uri="{FF2B5EF4-FFF2-40B4-BE49-F238E27FC236}">
                  <a16:creationId xmlns:a16="http://schemas.microsoft.com/office/drawing/2014/main" id="{4DCF1F74-3FF8-FF48-61C0-C8EB7E6226DF}"/>
                </a:ext>
              </a:extLst>
            </p:cNvPr>
            <p:cNvSpPr>
              <a:spLocks noChangeArrowheads="1"/>
            </p:cNvSpPr>
            <p:nvPr/>
          </p:nvSpPr>
          <p:spPr bwMode="auto">
            <a:xfrm>
              <a:off x="954" y="84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021" name="Line 21">
              <a:extLst>
                <a:ext uri="{FF2B5EF4-FFF2-40B4-BE49-F238E27FC236}">
                  <a16:creationId xmlns:a16="http://schemas.microsoft.com/office/drawing/2014/main" id="{23B9B935-FAA4-57E8-7238-8862E8DDD087}"/>
                </a:ext>
              </a:extLst>
            </p:cNvPr>
            <p:cNvSpPr>
              <a:spLocks noChangeShapeType="1"/>
            </p:cNvSpPr>
            <p:nvPr/>
          </p:nvSpPr>
          <p:spPr bwMode="auto">
            <a:xfrm>
              <a:off x="402" y="148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22" name="Text Box 23">
              <a:extLst>
                <a:ext uri="{FF2B5EF4-FFF2-40B4-BE49-F238E27FC236}">
                  <a16:creationId xmlns:a16="http://schemas.microsoft.com/office/drawing/2014/main" id="{FB7745C5-C729-1B70-54CE-FE105A12F863}"/>
                </a:ext>
              </a:extLst>
            </p:cNvPr>
            <p:cNvSpPr txBox="1">
              <a:spLocks noChangeArrowheads="1"/>
            </p:cNvSpPr>
            <p:nvPr/>
          </p:nvSpPr>
          <p:spPr bwMode="auto">
            <a:xfrm>
              <a:off x="585" y="52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0023" name="Text Box 27">
              <a:extLst>
                <a:ext uri="{FF2B5EF4-FFF2-40B4-BE49-F238E27FC236}">
                  <a16:creationId xmlns:a16="http://schemas.microsoft.com/office/drawing/2014/main" id="{D407AB02-B0BA-30C5-98D2-D9F131A15819}"/>
                </a:ext>
              </a:extLst>
            </p:cNvPr>
            <p:cNvSpPr txBox="1">
              <a:spLocks noChangeArrowheads="1"/>
            </p:cNvSpPr>
            <p:nvPr/>
          </p:nvSpPr>
          <p:spPr bwMode="auto">
            <a:xfrm>
              <a:off x="823" y="1508"/>
              <a:ext cx="34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(a)</a:t>
              </a:r>
            </a:p>
          </p:txBody>
        </p:sp>
        <p:sp>
          <p:nvSpPr>
            <p:cNvPr id="40024" name="Text Box 29">
              <a:extLst>
                <a:ext uri="{FF2B5EF4-FFF2-40B4-BE49-F238E27FC236}">
                  <a16:creationId xmlns:a16="http://schemas.microsoft.com/office/drawing/2014/main" id="{15D39B49-514B-C910-65BF-3ED462B51FBE}"/>
                </a:ext>
              </a:extLst>
            </p:cNvPr>
            <p:cNvSpPr txBox="1">
              <a:spLocks noChangeArrowheads="1"/>
            </p:cNvSpPr>
            <p:nvPr/>
          </p:nvSpPr>
          <p:spPr bwMode="auto">
            <a:xfrm>
              <a:off x="1065" y="7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0025" name="Text Box 30">
              <a:extLst>
                <a:ext uri="{FF2B5EF4-FFF2-40B4-BE49-F238E27FC236}">
                  <a16:creationId xmlns:a16="http://schemas.microsoft.com/office/drawing/2014/main" id="{79951187-9C54-1FD3-26AA-7CF534D408F4}"/>
                </a:ext>
              </a:extLst>
            </p:cNvPr>
            <p:cNvSpPr txBox="1">
              <a:spLocks noChangeArrowheads="1"/>
            </p:cNvSpPr>
            <p:nvPr/>
          </p:nvSpPr>
          <p:spPr bwMode="auto">
            <a:xfrm>
              <a:off x="645" y="26"/>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0026" name="Line 116">
              <a:extLst>
                <a:ext uri="{FF2B5EF4-FFF2-40B4-BE49-F238E27FC236}">
                  <a16:creationId xmlns:a16="http://schemas.microsoft.com/office/drawing/2014/main" id="{4EE972E5-51FD-DBF7-74AC-944B19ADC4A4}"/>
                </a:ext>
              </a:extLst>
            </p:cNvPr>
            <p:cNvSpPr>
              <a:spLocks noChangeShapeType="1"/>
            </p:cNvSpPr>
            <p:nvPr/>
          </p:nvSpPr>
          <p:spPr bwMode="auto">
            <a:xfrm rot="10800000" flipH="1" flipV="1">
              <a:off x="906" y="84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27" name="Text Box 117">
              <a:extLst>
                <a:ext uri="{FF2B5EF4-FFF2-40B4-BE49-F238E27FC236}">
                  <a16:creationId xmlns:a16="http://schemas.microsoft.com/office/drawing/2014/main" id="{A9FD3AD1-45E1-2291-34CE-93885244114D}"/>
                </a:ext>
              </a:extLst>
            </p:cNvPr>
            <p:cNvSpPr txBox="1">
              <a:spLocks noChangeArrowheads="1"/>
            </p:cNvSpPr>
            <p:nvPr/>
          </p:nvSpPr>
          <p:spPr bwMode="auto">
            <a:xfrm>
              <a:off x="677" y="762"/>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0028" name="Text Box 22">
              <a:extLst>
                <a:ext uri="{FF2B5EF4-FFF2-40B4-BE49-F238E27FC236}">
                  <a16:creationId xmlns:a16="http://schemas.microsoft.com/office/drawing/2014/main" id="{E32EBCF0-9099-7C02-E51B-533A43F2B65F}"/>
                </a:ext>
              </a:extLst>
            </p:cNvPr>
            <p:cNvSpPr txBox="1">
              <a:spLocks noChangeArrowheads="1"/>
            </p:cNvSpPr>
            <p:nvPr/>
          </p:nvSpPr>
          <p:spPr bwMode="auto">
            <a:xfrm>
              <a:off x="15" y="82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p>
          </p:txBody>
        </p:sp>
        <p:grpSp>
          <p:nvGrpSpPr>
            <p:cNvPr id="40029" name="Group 122">
              <a:extLst>
                <a:ext uri="{FF2B5EF4-FFF2-40B4-BE49-F238E27FC236}">
                  <a16:creationId xmlns:a16="http://schemas.microsoft.com/office/drawing/2014/main" id="{6437A681-AACF-1D7F-8924-73FD31326EDC}"/>
                </a:ext>
              </a:extLst>
            </p:cNvPr>
            <p:cNvGrpSpPr>
              <a:grpSpLocks/>
            </p:cNvGrpSpPr>
            <p:nvPr/>
          </p:nvGrpSpPr>
          <p:grpSpPr bwMode="auto">
            <a:xfrm>
              <a:off x="177" y="428"/>
              <a:ext cx="686" cy="1082"/>
              <a:chOff x="0" y="0"/>
              <a:chExt cx="686" cy="1082"/>
            </a:xfrm>
          </p:grpSpPr>
          <p:sp>
            <p:nvSpPr>
              <p:cNvPr id="40041" name="Line 6">
                <a:extLst>
                  <a:ext uri="{FF2B5EF4-FFF2-40B4-BE49-F238E27FC236}">
                    <a16:creationId xmlns:a16="http://schemas.microsoft.com/office/drawing/2014/main" id="{64502181-CB67-97D0-3586-B23E33CDE44A}"/>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42" name="Oval 7">
                <a:extLst>
                  <a:ext uri="{FF2B5EF4-FFF2-40B4-BE49-F238E27FC236}">
                    <a16:creationId xmlns:a16="http://schemas.microsoft.com/office/drawing/2014/main" id="{A41CCBFE-11BE-9351-D6EC-DDF654CE5EF5}"/>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0043" name="Line 8">
                <a:extLst>
                  <a:ext uri="{FF2B5EF4-FFF2-40B4-BE49-F238E27FC236}">
                    <a16:creationId xmlns:a16="http://schemas.microsoft.com/office/drawing/2014/main" id="{577BB860-A5FD-438F-241D-F8E64289A19D}"/>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44" name="Rectangle 9">
                <a:extLst>
                  <a:ext uri="{FF2B5EF4-FFF2-40B4-BE49-F238E27FC236}">
                    <a16:creationId xmlns:a16="http://schemas.microsoft.com/office/drawing/2014/main" id="{54B5EBED-0243-EB29-AC04-5260E8ACF0A4}"/>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045" name="Text Box 11">
                <a:extLst>
                  <a:ext uri="{FF2B5EF4-FFF2-40B4-BE49-F238E27FC236}">
                    <a16:creationId xmlns:a16="http://schemas.microsoft.com/office/drawing/2014/main" id="{C6FDA496-92EC-65AD-06C0-70235BE9003B}"/>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0046" name="Line 118">
                <a:extLst>
                  <a:ext uri="{FF2B5EF4-FFF2-40B4-BE49-F238E27FC236}">
                    <a16:creationId xmlns:a16="http://schemas.microsoft.com/office/drawing/2014/main" id="{14DD1A82-4F43-F24F-47C6-1721277667B7}"/>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0030" name="Line 119">
              <a:extLst>
                <a:ext uri="{FF2B5EF4-FFF2-40B4-BE49-F238E27FC236}">
                  <a16:creationId xmlns:a16="http://schemas.microsoft.com/office/drawing/2014/main" id="{050B8786-2DB3-E1A6-0F6A-33AD7FE945F4}"/>
                </a:ext>
              </a:extLst>
            </p:cNvPr>
            <p:cNvSpPr>
              <a:spLocks noChangeShapeType="1"/>
            </p:cNvSpPr>
            <p:nvPr/>
          </p:nvSpPr>
          <p:spPr bwMode="auto">
            <a:xfrm rot="-5400000">
              <a:off x="771" y="21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31" name="Line 124">
              <a:extLst>
                <a:ext uri="{FF2B5EF4-FFF2-40B4-BE49-F238E27FC236}">
                  <a16:creationId xmlns:a16="http://schemas.microsoft.com/office/drawing/2014/main" id="{30469885-21A6-F77A-0543-6CC8B5C4B053}"/>
                </a:ext>
              </a:extLst>
            </p:cNvPr>
            <p:cNvSpPr>
              <a:spLocks noChangeShapeType="1"/>
            </p:cNvSpPr>
            <p:nvPr/>
          </p:nvSpPr>
          <p:spPr bwMode="auto">
            <a:xfrm flipH="1">
              <a:off x="1847" y="111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32" name="Oval 125">
              <a:extLst>
                <a:ext uri="{FF2B5EF4-FFF2-40B4-BE49-F238E27FC236}">
                  <a16:creationId xmlns:a16="http://schemas.microsoft.com/office/drawing/2014/main" id="{4E210918-2C49-BD07-160E-3E93DBA51923}"/>
                </a:ext>
              </a:extLst>
            </p:cNvPr>
            <p:cNvSpPr>
              <a:spLocks noChangeArrowheads="1"/>
            </p:cNvSpPr>
            <p:nvPr/>
          </p:nvSpPr>
          <p:spPr bwMode="auto">
            <a:xfrm flipH="1">
              <a:off x="1543" y="864"/>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0033" name="Line 126">
              <a:extLst>
                <a:ext uri="{FF2B5EF4-FFF2-40B4-BE49-F238E27FC236}">
                  <a16:creationId xmlns:a16="http://schemas.microsoft.com/office/drawing/2014/main" id="{47842CBC-AFC6-B452-474A-FA834BF0835B}"/>
                </a:ext>
              </a:extLst>
            </p:cNvPr>
            <p:cNvSpPr>
              <a:spLocks noChangeShapeType="1"/>
            </p:cNvSpPr>
            <p:nvPr/>
          </p:nvSpPr>
          <p:spPr bwMode="auto">
            <a:xfrm flipH="1">
              <a:off x="1664" y="489"/>
              <a:ext cx="0" cy="10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34" name="Rectangle 127">
              <a:extLst>
                <a:ext uri="{FF2B5EF4-FFF2-40B4-BE49-F238E27FC236}">
                  <a16:creationId xmlns:a16="http://schemas.microsoft.com/office/drawing/2014/main" id="{9AD344C1-87BA-26E5-DB64-3FF238AD004D}"/>
                </a:ext>
              </a:extLst>
            </p:cNvPr>
            <p:cNvSpPr>
              <a:spLocks noChangeArrowheads="1"/>
            </p:cNvSpPr>
            <p:nvPr/>
          </p:nvSpPr>
          <p:spPr bwMode="auto">
            <a:xfrm rot="16200000" flipH="1">
              <a:off x="1258" y="37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035" name="Text Box 128">
              <a:extLst>
                <a:ext uri="{FF2B5EF4-FFF2-40B4-BE49-F238E27FC236}">
                  <a16:creationId xmlns:a16="http://schemas.microsoft.com/office/drawing/2014/main" id="{9D718BFF-F40C-F36D-00B6-F338D1F1373F}"/>
                </a:ext>
              </a:extLst>
            </p:cNvPr>
            <p:cNvSpPr txBox="1">
              <a:spLocks noChangeArrowheads="1"/>
            </p:cNvSpPr>
            <p:nvPr/>
          </p:nvSpPr>
          <p:spPr bwMode="auto">
            <a:xfrm flipH="1">
              <a:off x="1646" y="671"/>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0036" name="Line 129">
              <a:extLst>
                <a:ext uri="{FF2B5EF4-FFF2-40B4-BE49-F238E27FC236}">
                  <a16:creationId xmlns:a16="http://schemas.microsoft.com/office/drawing/2014/main" id="{01CFAFAC-30CA-DB33-8873-1B78AAD69D78}"/>
                </a:ext>
              </a:extLst>
            </p:cNvPr>
            <p:cNvSpPr>
              <a:spLocks noChangeShapeType="1"/>
            </p:cNvSpPr>
            <p:nvPr/>
          </p:nvSpPr>
          <p:spPr bwMode="auto">
            <a:xfrm flipH="1">
              <a:off x="1449" y="49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37" name="Text Box 130">
              <a:extLst>
                <a:ext uri="{FF2B5EF4-FFF2-40B4-BE49-F238E27FC236}">
                  <a16:creationId xmlns:a16="http://schemas.microsoft.com/office/drawing/2014/main" id="{7A75C0AE-8DB1-F79A-7051-D15A669B95D8}"/>
                </a:ext>
              </a:extLst>
            </p:cNvPr>
            <p:cNvSpPr txBox="1">
              <a:spLocks noChangeArrowheads="1"/>
            </p:cNvSpPr>
            <p:nvPr/>
          </p:nvSpPr>
          <p:spPr bwMode="auto">
            <a:xfrm>
              <a:off x="1209" y="53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0038" name="Text Box 131">
              <a:extLst>
                <a:ext uri="{FF2B5EF4-FFF2-40B4-BE49-F238E27FC236}">
                  <a16:creationId xmlns:a16="http://schemas.microsoft.com/office/drawing/2014/main" id="{726C74B9-6A85-ED0C-AE4A-CC2CB984E94D}"/>
                </a:ext>
              </a:extLst>
            </p:cNvPr>
            <p:cNvSpPr txBox="1">
              <a:spLocks noChangeArrowheads="1"/>
            </p:cNvSpPr>
            <p:nvPr/>
          </p:nvSpPr>
          <p:spPr bwMode="auto">
            <a:xfrm>
              <a:off x="1203" y="18"/>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0039" name="Line 132">
              <a:extLst>
                <a:ext uri="{FF2B5EF4-FFF2-40B4-BE49-F238E27FC236}">
                  <a16:creationId xmlns:a16="http://schemas.microsoft.com/office/drawing/2014/main" id="{F0CDAB0A-256D-5C7C-A7AB-B9BBAF00EEC3}"/>
                </a:ext>
              </a:extLst>
            </p:cNvPr>
            <p:cNvSpPr>
              <a:spLocks noChangeShapeType="1"/>
            </p:cNvSpPr>
            <p:nvPr/>
          </p:nvSpPr>
          <p:spPr bwMode="auto">
            <a:xfrm rot="-5400000">
              <a:off x="1329" y="207"/>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40" name="Text Box 133">
              <a:extLst>
                <a:ext uri="{FF2B5EF4-FFF2-40B4-BE49-F238E27FC236}">
                  <a16:creationId xmlns:a16="http://schemas.microsoft.com/office/drawing/2014/main" id="{1B21527A-A673-31C0-8938-02323C59365F}"/>
                </a:ext>
              </a:extLst>
            </p:cNvPr>
            <p:cNvSpPr txBox="1">
              <a:spLocks noChangeArrowheads="1"/>
            </p:cNvSpPr>
            <p:nvPr/>
          </p:nvSpPr>
          <p:spPr bwMode="auto">
            <a:xfrm>
              <a:off x="1761" y="817"/>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p>
          </p:txBody>
        </p:sp>
      </p:grpSp>
      <p:grpSp>
        <p:nvGrpSpPr>
          <p:cNvPr id="30" name="Group 207">
            <a:extLst>
              <a:ext uri="{FF2B5EF4-FFF2-40B4-BE49-F238E27FC236}">
                <a16:creationId xmlns:a16="http://schemas.microsoft.com/office/drawing/2014/main" id="{9851CCD9-5376-1B23-3078-DA13A8BE9980}"/>
              </a:ext>
            </a:extLst>
          </p:cNvPr>
          <p:cNvGrpSpPr>
            <a:grpSpLocks/>
          </p:cNvGrpSpPr>
          <p:nvPr/>
        </p:nvGrpSpPr>
        <p:grpSpPr bwMode="auto">
          <a:xfrm>
            <a:off x="3416300" y="2506663"/>
            <a:ext cx="2908300" cy="3360737"/>
            <a:chOff x="15" y="19"/>
            <a:chExt cx="1832" cy="2117"/>
          </a:xfrm>
        </p:grpSpPr>
        <p:sp>
          <p:nvSpPr>
            <p:cNvPr id="39983" name="Text Box 144">
              <a:extLst>
                <a:ext uri="{FF2B5EF4-FFF2-40B4-BE49-F238E27FC236}">
                  <a16:creationId xmlns:a16="http://schemas.microsoft.com/office/drawing/2014/main" id="{71333E5D-A5C6-079A-8C5F-090F62F3347B}"/>
                </a:ext>
              </a:extLst>
            </p:cNvPr>
            <p:cNvSpPr txBox="1">
              <a:spLocks noChangeArrowheads="1"/>
            </p:cNvSpPr>
            <p:nvPr/>
          </p:nvSpPr>
          <p:spPr bwMode="auto">
            <a:xfrm>
              <a:off x="622" y="27"/>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9984" name="Text Box 163">
              <a:extLst>
                <a:ext uri="{FF2B5EF4-FFF2-40B4-BE49-F238E27FC236}">
                  <a16:creationId xmlns:a16="http://schemas.microsoft.com/office/drawing/2014/main" id="{D5466680-4E37-F347-E70C-DD19A28F434C}"/>
                </a:ext>
              </a:extLst>
            </p:cNvPr>
            <p:cNvSpPr txBox="1">
              <a:spLocks noChangeArrowheads="1"/>
            </p:cNvSpPr>
            <p:nvPr/>
          </p:nvSpPr>
          <p:spPr bwMode="auto">
            <a:xfrm>
              <a:off x="1180" y="19"/>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2</a:t>
              </a:r>
            </a:p>
          </p:txBody>
        </p:sp>
        <p:grpSp>
          <p:nvGrpSpPr>
            <p:cNvPr id="39985" name="Group 205">
              <a:extLst>
                <a:ext uri="{FF2B5EF4-FFF2-40B4-BE49-F238E27FC236}">
                  <a16:creationId xmlns:a16="http://schemas.microsoft.com/office/drawing/2014/main" id="{8BC0E079-E5E7-84E0-BA8A-7F1536AFBC0A}"/>
                </a:ext>
              </a:extLst>
            </p:cNvPr>
            <p:cNvGrpSpPr>
              <a:grpSpLocks/>
            </p:cNvGrpSpPr>
            <p:nvPr/>
          </p:nvGrpSpPr>
          <p:grpSpPr bwMode="auto">
            <a:xfrm>
              <a:off x="15" y="360"/>
              <a:ext cx="1832" cy="1776"/>
              <a:chOff x="15" y="0"/>
              <a:chExt cx="1832" cy="1776"/>
            </a:xfrm>
          </p:grpSpPr>
          <p:sp>
            <p:nvSpPr>
              <p:cNvPr id="39986" name="Rectangle 59">
                <a:extLst>
                  <a:ext uri="{FF2B5EF4-FFF2-40B4-BE49-F238E27FC236}">
                    <a16:creationId xmlns:a16="http://schemas.microsoft.com/office/drawing/2014/main" id="{27B7EA31-8A57-560D-9AC8-C720AC6FF3E4}"/>
                  </a:ext>
                </a:extLst>
              </p:cNvPr>
              <p:cNvSpPr>
                <a:spLocks noChangeArrowheads="1"/>
              </p:cNvSpPr>
              <p:nvPr/>
            </p:nvSpPr>
            <p:spPr bwMode="auto">
              <a:xfrm>
                <a:off x="215" y="1393"/>
                <a:ext cx="1542"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r>
                  <a:rPr lang="en-US" altLang="zh-CN" sz="2400" i="1">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单独作用</a:t>
                </a:r>
              </a:p>
            </p:txBody>
          </p:sp>
          <p:grpSp>
            <p:nvGrpSpPr>
              <p:cNvPr id="39987" name="Group 170">
                <a:extLst>
                  <a:ext uri="{FF2B5EF4-FFF2-40B4-BE49-F238E27FC236}">
                    <a16:creationId xmlns:a16="http://schemas.microsoft.com/office/drawing/2014/main" id="{33F1B69C-EDE3-3844-4B4F-27B97DC8BFD1}"/>
                  </a:ext>
                </a:extLst>
              </p:cNvPr>
              <p:cNvGrpSpPr>
                <a:grpSpLocks/>
              </p:cNvGrpSpPr>
              <p:nvPr/>
            </p:nvGrpSpPr>
            <p:grpSpPr bwMode="auto">
              <a:xfrm>
                <a:off x="15" y="0"/>
                <a:ext cx="1832" cy="1439"/>
                <a:chOff x="15" y="0"/>
                <a:chExt cx="1832" cy="1439"/>
              </a:xfrm>
            </p:grpSpPr>
            <p:sp>
              <p:nvSpPr>
                <p:cNvPr id="39988" name="Line 136">
                  <a:extLst>
                    <a:ext uri="{FF2B5EF4-FFF2-40B4-BE49-F238E27FC236}">
                      <a16:creationId xmlns:a16="http://schemas.microsoft.com/office/drawing/2014/main" id="{6BB83283-3772-33BC-5E07-2C27CE8788E6}"/>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89" name="Line 137">
                  <a:extLst>
                    <a:ext uri="{FF2B5EF4-FFF2-40B4-BE49-F238E27FC236}">
                      <a16:creationId xmlns:a16="http://schemas.microsoft.com/office/drawing/2014/main" id="{23D0CDCE-5D9D-FFE0-9839-4DDD7B5F0921}"/>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90" name="Line 138">
                  <a:extLst>
                    <a:ext uri="{FF2B5EF4-FFF2-40B4-BE49-F238E27FC236}">
                      <a16:creationId xmlns:a16="http://schemas.microsoft.com/office/drawing/2014/main" id="{E4DE67FF-E702-308B-AAA8-54E6CA9FB205}"/>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91" name="Rectangle 139">
                  <a:extLst>
                    <a:ext uri="{FF2B5EF4-FFF2-40B4-BE49-F238E27FC236}">
                      <a16:creationId xmlns:a16="http://schemas.microsoft.com/office/drawing/2014/main" id="{AEA4FB08-9D5F-5666-F255-3BAE1AFC0148}"/>
                    </a:ext>
                  </a:extLst>
                </p:cNvPr>
                <p:cNvSpPr>
                  <a:spLocks noChangeArrowheads="1"/>
                </p:cNvSpPr>
                <p:nvPr/>
              </p:nvSpPr>
              <p:spPr bwMode="auto">
                <a:xfrm>
                  <a:off x="954" y="48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39992" name="Line 140">
                  <a:extLst>
                    <a:ext uri="{FF2B5EF4-FFF2-40B4-BE49-F238E27FC236}">
                      <a16:creationId xmlns:a16="http://schemas.microsoft.com/office/drawing/2014/main" id="{51FC1329-5384-EBAC-6A37-7F6E62268E25}"/>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93" name="Text Box 141">
                  <a:extLst>
                    <a:ext uri="{FF2B5EF4-FFF2-40B4-BE49-F238E27FC236}">
                      <a16:creationId xmlns:a16="http://schemas.microsoft.com/office/drawing/2014/main" id="{EFFC21CD-D94A-EFCC-96D7-314EDB48C2BF}"/>
                    </a:ext>
                  </a:extLst>
                </p:cNvPr>
                <p:cNvSpPr txBox="1">
                  <a:spLocks noChangeArrowheads="1"/>
                </p:cNvSpPr>
                <p:nvPr/>
              </p:nvSpPr>
              <p:spPr bwMode="auto">
                <a:xfrm>
                  <a:off x="585" y="16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9994" name="Text Box 142">
                  <a:extLst>
                    <a:ext uri="{FF2B5EF4-FFF2-40B4-BE49-F238E27FC236}">
                      <a16:creationId xmlns:a16="http://schemas.microsoft.com/office/drawing/2014/main" id="{290F098E-DBA4-40AC-BB3E-1FF59A81DBEA}"/>
                    </a:ext>
                  </a:extLst>
                </p:cNvPr>
                <p:cNvSpPr txBox="1">
                  <a:spLocks noChangeArrowheads="1"/>
                </p:cNvSpPr>
                <p:nvPr/>
              </p:nvSpPr>
              <p:spPr bwMode="auto">
                <a:xfrm>
                  <a:off x="818" y="1148"/>
                  <a:ext cx="35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(b)</a:t>
                  </a:r>
                </a:p>
              </p:txBody>
            </p:sp>
            <p:sp>
              <p:nvSpPr>
                <p:cNvPr id="39995" name="Text Box 143">
                  <a:extLst>
                    <a:ext uri="{FF2B5EF4-FFF2-40B4-BE49-F238E27FC236}">
                      <a16:creationId xmlns:a16="http://schemas.microsoft.com/office/drawing/2014/main" id="{1CDFB006-B1F7-4733-C4A3-C5C34929BEB0}"/>
                    </a:ext>
                  </a:extLst>
                </p:cNvPr>
                <p:cNvSpPr txBox="1">
                  <a:spLocks noChangeArrowheads="1"/>
                </p:cNvSpPr>
                <p:nvPr/>
              </p:nvSpPr>
              <p:spPr bwMode="auto">
                <a:xfrm>
                  <a:off x="1081"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9996" name="Line 145">
                  <a:extLst>
                    <a:ext uri="{FF2B5EF4-FFF2-40B4-BE49-F238E27FC236}">
                      <a16:creationId xmlns:a16="http://schemas.microsoft.com/office/drawing/2014/main" id="{BE458227-21A6-4F09-826F-067583A6B142}"/>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97" name="Text Box 146">
                  <a:extLst>
                    <a:ext uri="{FF2B5EF4-FFF2-40B4-BE49-F238E27FC236}">
                      <a16:creationId xmlns:a16="http://schemas.microsoft.com/office/drawing/2014/main" id="{18544D84-491F-2324-9EF3-6E1691FFC7FC}"/>
                    </a:ext>
                  </a:extLst>
                </p:cNvPr>
                <p:cNvSpPr txBox="1">
                  <a:spLocks noChangeArrowheads="1"/>
                </p:cNvSpPr>
                <p:nvPr/>
              </p:nvSpPr>
              <p:spPr bwMode="auto">
                <a:xfrm>
                  <a:off x="578" y="460"/>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3</a:t>
                  </a:r>
                </a:p>
              </p:txBody>
            </p:sp>
            <p:sp>
              <p:nvSpPr>
                <p:cNvPr id="39998" name="Text Box 147">
                  <a:extLst>
                    <a:ext uri="{FF2B5EF4-FFF2-40B4-BE49-F238E27FC236}">
                      <a16:creationId xmlns:a16="http://schemas.microsoft.com/office/drawing/2014/main" id="{8F54CFBF-4442-FC15-EC88-E8210FF3C913}"/>
                    </a:ext>
                  </a:extLst>
                </p:cNvPr>
                <p:cNvSpPr txBox="1">
                  <a:spLocks noChangeArrowheads="1"/>
                </p:cNvSpPr>
                <p:nvPr/>
              </p:nvSpPr>
              <p:spPr bwMode="auto">
                <a:xfrm>
                  <a:off x="15" y="46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p>
              </p:txBody>
            </p:sp>
            <p:grpSp>
              <p:nvGrpSpPr>
                <p:cNvPr id="39999" name="Group 148">
                  <a:extLst>
                    <a:ext uri="{FF2B5EF4-FFF2-40B4-BE49-F238E27FC236}">
                      <a16:creationId xmlns:a16="http://schemas.microsoft.com/office/drawing/2014/main" id="{0BD713C4-74C4-DB39-9DF9-A0E9452C93B6}"/>
                    </a:ext>
                  </a:extLst>
                </p:cNvPr>
                <p:cNvGrpSpPr>
                  <a:grpSpLocks/>
                </p:cNvGrpSpPr>
                <p:nvPr/>
              </p:nvGrpSpPr>
              <p:grpSpPr bwMode="auto">
                <a:xfrm>
                  <a:off x="177" y="68"/>
                  <a:ext cx="686" cy="1082"/>
                  <a:chOff x="0" y="0"/>
                  <a:chExt cx="686" cy="1082"/>
                </a:xfrm>
              </p:grpSpPr>
              <p:sp>
                <p:nvSpPr>
                  <p:cNvPr id="2" name="Line 149">
                    <a:extLst>
                      <a:ext uri="{FF2B5EF4-FFF2-40B4-BE49-F238E27FC236}">
                        <a16:creationId xmlns:a16="http://schemas.microsoft.com/office/drawing/2014/main" id="{49A6AA2B-D32E-9CB9-0B00-673D8591913D}"/>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12" name="Oval 150">
                    <a:extLst>
                      <a:ext uri="{FF2B5EF4-FFF2-40B4-BE49-F238E27FC236}">
                        <a16:creationId xmlns:a16="http://schemas.microsoft.com/office/drawing/2014/main" id="{20B8A8AC-09F1-0180-31AA-1519689CF0DD}"/>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0013" name="Line 151">
                    <a:extLst>
                      <a:ext uri="{FF2B5EF4-FFF2-40B4-BE49-F238E27FC236}">
                        <a16:creationId xmlns:a16="http://schemas.microsoft.com/office/drawing/2014/main" id="{290EA325-FBC8-B99F-93E7-C1DC883A877B}"/>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14" name="Rectangle 152">
                    <a:extLst>
                      <a:ext uri="{FF2B5EF4-FFF2-40B4-BE49-F238E27FC236}">
                        <a16:creationId xmlns:a16="http://schemas.microsoft.com/office/drawing/2014/main" id="{B10038CD-6EE0-40B6-1733-08EBD86070CC}"/>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015" name="Text Box 153">
                    <a:extLst>
                      <a:ext uri="{FF2B5EF4-FFF2-40B4-BE49-F238E27FC236}">
                        <a16:creationId xmlns:a16="http://schemas.microsoft.com/office/drawing/2014/main" id="{11811867-CE74-5693-6C11-FAE54BE6AECF}"/>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0016" name="Line 154">
                    <a:extLst>
                      <a:ext uri="{FF2B5EF4-FFF2-40B4-BE49-F238E27FC236}">
                        <a16:creationId xmlns:a16="http://schemas.microsoft.com/office/drawing/2014/main" id="{00C479E9-41EB-F765-713C-F08B8BB8C372}"/>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0000" name="Line 155">
                  <a:extLst>
                    <a:ext uri="{FF2B5EF4-FFF2-40B4-BE49-F238E27FC236}">
                      <a16:creationId xmlns:a16="http://schemas.microsoft.com/office/drawing/2014/main" id="{E7545748-BF6A-0961-8AA0-FA19F0104DDA}"/>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1" name="Line 156">
                  <a:extLst>
                    <a:ext uri="{FF2B5EF4-FFF2-40B4-BE49-F238E27FC236}">
                      <a16:creationId xmlns:a16="http://schemas.microsoft.com/office/drawing/2014/main" id="{FF4FD1FD-6A26-19B0-8684-764405996563}"/>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2" name="Line 158">
                  <a:extLst>
                    <a:ext uri="{FF2B5EF4-FFF2-40B4-BE49-F238E27FC236}">
                      <a16:creationId xmlns:a16="http://schemas.microsoft.com/office/drawing/2014/main" id="{574A02BF-CFA3-7DEE-5ECD-5DAA662AFA6D}"/>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3" name="Rectangle 159">
                  <a:extLst>
                    <a:ext uri="{FF2B5EF4-FFF2-40B4-BE49-F238E27FC236}">
                      <a16:creationId xmlns:a16="http://schemas.microsoft.com/office/drawing/2014/main" id="{A900C8A5-3B69-1521-CC56-758759D3810D}"/>
                    </a:ext>
                  </a:extLst>
                </p:cNvPr>
                <p:cNvSpPr>
                  <a:spLocks noChangeArrowheads="1"/>
                </p:cNvSpPr>
                <p:nvPr/>
              </p:nvSpPr>
              <p:spPr bwMode="auto">
                <a:xfrm rot="16200000" flipH="1">
                  <a:off x="1258" y="1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004" name="Line 161">
                  <a:extLst>
                    <a:ext uri="{FF2B5EF4-FFF2-40B4-BE49-F238E27FC236}">
                      <a16:creationId xmlns:a16="http://schemas.microsoft.com/office/drawing/2014/main" id="{B5CF0212-86A6-C063-9E49-BCFC3DA40990}"/>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5" name="Text Box 162">
                  <a:extLst>
                    <a:ext uri="{FF2B5EF4-FFF2-40B4-BE49-F238E27FC236}">
                      <a16:creationId xmlns:a16="http://schemas.microsoft.com/office/drawing/2014/main" id="{7F93AE99-280C-6969-6FE1-FD1B55977BA9}"/>
                    </a:ext>
                  </a:extLst>
                </p:cNvPr>
                <p:cNvSpPr txBox="1">
                  <a:spLocks noChangeArrowheads="1"/>
                </p:cNvSpPr>
                <p:nvPr/>
              </p:nvSpPr>
              <p:spPr bwMode="auto">
                <a:xfrm>
                  <a:off x="1209" y="1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0006" name="Line 164">
                  <a:extLst>
                    <a:ext uri="{FF2B5EF4-FFF2-40B4-BE49-F238E27FC236}">
                      <a16:creationId xmlns:a16="http://schemas.microsoft.com/office/drawing/2014/main" id="{A937DE15-3CBD-4507-F0CC-E3D1788A447D}"/>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7" name="Line 166">
                  <a:extLst>
                    <a:ext uri="{FF2B5EF4-FFF2-40B4-BE49-F238E27FC236}">
                      <a16:creationId xmlns:a16="http://schemas.microsoft.com/office/drawing/2014/main" id="{C7A63FEC-4B19-44C4-27E7-A6A28B586C2B}"/>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008" name="Oval 167">
                  <a:extLst>
                    <a:ext uri="{FF2B5EF4-FFF2-40B4-BE49-F238E27FC236}">
                      <a16:creationId xmlns:a16="http://schemas.microsoft.com/office/drawing/2014/main" id="{F796699F-EAF5-5E54-3195-294900FAC944}"/>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0009" name="Oval 168">
                  <a:extLst>
                    <a:ext uri="{FF2B5EF4-FFF2-40B4-BE49-F238E27FC236}">
                      <a16:creationId xmlns:a16="http://schemas.microsoft.com/office/drawing/2014/main" id="{C7ABFD3B-5C6E-B67A-0C76-B47CF141A25D}"/>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0010" name="Line 169">
                  <a:extLst>
                    <a:ext uri="{FF2B5EF4-FFF2-40B4-BE49-F238E27FC236}">
                      <a16:creationId xmlns:a16="http://schemas.microsoft.com/office/drawing/2014/main" id="{92EB8039-D07B-AD03-A17F-3BA7264B7B7B}"/>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grpSp>
        <p:nvGrpSpPr>
          <p:cNvPr id="39945" name="Group 162">
            <a:extLst>
              <a:ext uri="{FF2B5EF4-FFF2-40B4-BE49-F238E27FC236}">
                <a16:creationId xmlns:a16="http://schemas.microsoft.com/office/drawing/2014/main" id="{E2666B73-5188-D65F-C239-2A8612FDDF27}"/>
              </a:ext>
            </a:extLst>
          </p:cNvPr>
          <p:cNvGrpSpPr>
            <a:grpSpLocks/>
          </p:cNvGrpSpPr>
          <p:nvPr/>
        </p:nvGrpSpPr>
        <p:grpSpPr bwMode="auto">
          <a:xfrm>
            <a:off x="6197600" y="2546350"/>
            <a:ext cx="2908300" cy="3186113"/>
            <a:chOff x="0" y="0"/>
            <a:chExt cx="1832" cy="2007"/>
          </a:xfrm>
        </p:grpSpPr>
        <p:sp>
          <p:nvSpPr>
            <p:cNvPr id="40011" name="Text Box 163">
              <a:extLst>
                <a:ext uri="{FF2B5EF4-FFF2-40B4-BE49-F238E27FC236}">
                  <a16:creationId xmlns:a16="http://schemas.microsoft.com/office/drawing/2014/main" id="{34A6B5DE-8E89-74F5-AB43-F3D8591AA882}"/>
                </a:ext>
              </a:extLst>
            </p:cNvPr>
            <p:cNvSpPr txBox="1">
              <a:spLocks noChangeArrowheads="1"/>
            </p:cNvSpPr>
            <p:nvPr/>
          </p:nvSpPr>
          <p:spPr bwMode="auto">
            <a:xfrm>
              <a:off x="337" y="1716"/>
              <a:ext cx="1257" cy="291"/>
            </a:xfrm>
            <a:prstGeom prst="rect">
              <a:avLst/>
            </a:prstGeom>
            <a:noFill/>
            <a:ln>
              <a:noFill/>
            </a:ln>
          </p:spPr>
          <p:txBody>
            <a:bodyPr>
              <a:spAutoFit/>
            </a:bodyPr>
            <a:lstStyle/>
            <a:p>
              <a:pPr algn="ctr">
                <a:spcBef>
                  <a:spcPct val="50000"/>
                </a:spcBef>
                <a:defRPr/>
              </a:pPr>
              <a:r>
                <a:rPr lang="en-US" altLang="zh-CN" sz="2400" i="1" dirty="0">
                  <a:solidFill>
                    <a:schemeClr val="tx2"/>
                  </a:solidFill>
                  <a:effectLst>
                    <a:outerShdw blurRad="38100" dist="38100" dir="2700000" algn="tl">
                      <a:srgbClr val="C0C0C0"/>
                    </a:outerShdw>
                  </a:effectLst>
                </a:rPr>
                <a:t>E</a:t>
              </a:r>
              <a:r>
                <a:rPr lang="en-US" altLang="zh-CN" sz="2400" baseline="-25000" dirty="0">
                  <a:solidFill>
                    <a:schemeClr val="tx2"/>
                  </a:solidFill>
                  <a:effectLst>
                    <a:outerShdw blurRad="38100" dist="38100" dir="2700000" algn="tl">
                      <a:srgbClr val="C0C0C0"/>
                    </a:outerShdw>
                  </a:effectLst>
                </a:rPr>
                <a:t>2</a:t>
              </a:r>
              <a:r>
                <a:rPr lang="zh-CN" altLang="en-US" sz="2400" dirty="0">
                  <a:solidFill>
                    <a:schemeClr val="tx2"/>
                  </a:solidFill>
                  <a:effectLst>
                    <a:outerShdw blurRad="38100" dist="38100" dir="2700000" algn="tl">
                      <a:srgbClr val="C0C0C0"/>
                    </a:outerShdw>
                  </a:effectLst>
                </a:rPr>
                <a:t>单独作用</a:t>
              </a:r>
            </a:p>
          </p:txBody>
        </p:sp>
        <p:grpSp>
          <p:nvGrpSpPr>
            <p:cNvPr id="39949" name="Group 164">
              <a:extLst>
                <a:ext uri="{FF2B5EF4-FFF2-40B4-BE49-F238E27FC236}">
                  <a16:creationId xmlns:a16="http://schemas.microsoft.com/office/drawing/2014/main" id="{6209F786-D9F8-B033-DB69-238686F25113}"/>
                </a:ext>
              </a:extLst>
            </p:cNvPr>
            <p:cNvGrpSpPr>
              <a:grpSpLocks/>
            </p:cNvGrpSpPr>
            <p:nvPr/>
          </p:nvGrpSpPr>
          <p:grpSpPr bwMode="auto">
            <a:xfrm>
              <a:off x="0" y="0"/>
              <a:ext cx="1832" cy="1754"/>
              <a:chOff x="0" y="0"/>
              <a:chExt cx="1832" cy="1754"/>
            </a:xfrm>
          </p:grpSpPr>
          <p:grpSp>
            <p:nvGrpSpPr>
              <p:cNvPr id="39950" name="Group 165">
                <a:extLst>
                  <a:ext uri="{FF2B5EF4-FFF2-40B4-BE49-F238E27FC236}">
                    <a16:creationId xmlns:a16="http://schemas.microsoft.com/office/drawing/2014/main" id="{762B6120-082D-5C6E-3A23-1D1DFC7ACA4F}"/>
                  </a:ext>
                </a:extLst>
              </p:cNvPr>
              <p:cNvGrpSpPr>
                <a:grpSpLocks/>
              </p:cNvGrpSpPr>
              <p:nvPr/>
            </p:nvGrpSpPr>
            <p:grpSpPr bwMode="auto">
              <a:xfrm flipH="1">
                <a:off x="0" y="328"/>
                <a:ext cx="1832" cy="1426"/>
                <a:chOff x="15" y="0"/>
                <a:chExt cx="1832" cy="1426"/>
              </a:xfrm>
            </p:grpSpPr>
            <p:sp>
              <p:nvSpPr>
                <p:cNvPr id="39954" name="Line 166">
                  <a:extLst>
                    <a:ext uri="{FF2B5EF4-FFF2-40B4-BE49-F238E27FC236}">
                      <a16:creationId xmlns:a16="http://schemas.microsoft.com/office/drawing/2014/main" id="{E59147E1-D73C-5F8C-F9EB-D0FFD02BD301}"/>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55" name="Line 167">
                  <a:extLst>
                    <a:ext uri="{FF2B5EF4-FFF2-40B4-BE49-F238E27FC236}">
                      <a16:creationId xmlns:a16="http://schemas.microsoft.com/office/drawing/2014/main" id="{A91CFCF8-E4B1-1149-D284-826BA3029F53}"/>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56" name="Line 168">
                  <a:extLst>
                    <a:ext uri="{FF2B5EF4-FFF2-40B4-BE49-F238E27FC236}">
                      <a16:creationId xmlns:a16="http://schemas.microsoft.com/office/drawing/2014/main" id="{15F0917F-F988-9A27-2BC8-0C8F7CAE01FA}"/>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57" name="Rectangle 169">
                  <a:extLst>
                    <a:ext uri="{FF2B5EF4-FFF2-40B4-BE49-F238E27FC236}">
                      <a16:creationId xmlns:a16="http://schemas.microsoft.com/office/drawing/2014/main" id="{B125EB4F-5911-7901-956D-BA8BB95CECA9}"/>
                    </a:ext>
                  </a:extLst>
                </p:cNvPr>
                <p:cNvSpPr>
                  <a:spLocks noChangeArrowheads="1"/>
                </p:cNvSpPr>
                <p:nvPr/>
              </p:nvSpPr>
              <p:spPr bwMode="auto">
                <a:xfrm>
                  <a:off x="954" y="48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39958" name="Line 170">
                  <a:extLst>
                    <a:ext uri="{FF2B5EF4-FFF2-40B4-BE49-F238E27FC236}">
                      <a16:creationId xmlns:a16="http://schemas.microsoft.com/office/drawing/2014/main" id="{08A928FB-963A-79F2-F773-F60603AB0941}"/>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59" name="Text Box 171">
                  <a:extLst>
                    <a:ext uri="{FF2B5EF4-FFF2-40B4-BE49-F238E27FC236}">
                      <a16:creationId xmlns:a16="http://schemas.microsoft.com/office/drawing/2014/main" id="{5E17A769-156F-ABEF-DC7F-104BE979C605}"/>
                    </a:ext>
                  </a:extLst>
                </p:cNvPr>
                <p:cNvSpPr txBox="1">
                  <a:spLocks noChangeArrowheads="1"/>
                </p:cNvSpPr>
                <p:nvPr/>
              </p:nvSpPr>
              <p:spPr bwMode="auto">
                <a:xfrm>
                  <a:off x="585" y="16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39960" name="Text Box 172">
                  <a:extLst>
                    <a:ext uri="{FF2B5EF4-FFF2-40B4-BE49-F238E27FC236}">
                      <a16:creationId xmlns:a16="http://schemas.microsoft.com/office/drawing/2014/main" id="{1399B9B7-3DF0-F46B-0418-682FD03E77E2}"/>
                    </a:ext>
                  </a:extLst>
                </p:cNvPr>
                <p:cNvSpPr txBox="1">
                  <a:spLocks noChangeArrowheads="1"/>
                </p:cNvSpPr>
                <p:nvPr/>
              </p:nvSpPr>
              <p:spPr bwMode="auto">
                <a:xfrm>
                  <a:off x="688" y="1135"/>
                  <a:ext cx="33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(c)</a:t>
                  </a:r>
                </a:p>
              </p:txBody>
            </p:sp>
            <p:sp>
              <p:nvSpPr>
                <p:cNvPr id="39961" name="Text Box 173">
                  <a:extLst>
                    <a:ext uri="{FF2B5EF4-FFF2-40B4-BE49-F238E27FC236}">
                      <a16:creationId xmlns:a16="http://schemas.microsoft.com/office/drawing/2014/main" id="{CBC7CA20-DC35-17BA-B2DF-D2799DE0DC30}"/>
                    </a:ext>
                  </a:extLst>
                </p:cNvPr>
                <p:cNvSpPr txBox="1">
                  <a:spLocks noChangeArrowheads="1"/>
                </p:cNvSpPr>
                <p:nvPr/>
              </p:nvSpPr>
              <p:spPr bwMode="auto">
                <a:xfrm>
                  <a:off x="1081"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39962" name="Line 174">
                  <a:extLst>
                    <a:ext uri="{FF2B5EF4-FFF2-40B4-BE49-F238E27FC236}">
                      <a16:creationId xmlns:a16="http://schemas.microsoft.com/office/drawing/2014/main" id="{0E207300-0F94-387F-A01A-BEAFA40AF1C6}"/>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63" name="Text Box 175">
                  <a:extLst>
                    <a:ext uri="{FF2B5EF4-FFF2-40B4-BE49-F238E27FC236}">
                      <a16:creationId xmlns:a16="http://schemas.microsoft.com/office/drawing/2014/main" id="{BB89EE02-C4DB-A4F4-B791-923B1F4BF76F}"/>
                    </a:ext>
                  </a:extLst>
                </p:cNvPr>
                <p:cNvSpPr txBox="1">
                  <a:spLocks noChangeArrowheads="1"/>
                </p:cNvSpPr>
                <p:nvPr/>
              </p:nvSpPr>
              <p:spPr bwMode="auto">
                <a:xfrm>
                  <a:off x="695" y="497"/>
                  <a:ext cx="11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endParaRPr lang="zh-CN" altLang="en-US" sz="2400" baseline="-25000">
                    <a:solidFill>
                      <a:schemeClr val="tx2"/>
                    </a:solidFill>
                    <a:latin typeface="Times New Roman" panose="02020603050405020304" pitchFamily="18" charset="0"/>
                  </a:endParaRPr>
                </a:p>
              </p:txBody>
            </p:sp>
            <p:sp>
              <p:nvSpPr>
                <p:cNvPr id="39964" name="Text Box 176">
                  <a:extLst>
                    <a:ext uri="{FF2B5EF4-FFF2-40B4-BE49-F238E27FC236}">
                      <a16:creationId xmlns:a16="http://schemas.microsoft.com/office/drawing/2014/main" id="{C42590D3-130F-F0E2-F55C-630A1C51CAEE}"/>
                    </a:ext>
                  </a:extLst>
                </p:cNvPr>
                <p:cNvSpPr txBox="1">
                  <a:spLocks noChangeArrowheads="1"/>
                </p:cNvSpPr>
                <p:nvPr/>
              </p:nvSpPr>
              <p:spPr bwMode="auto">
                <a:xfrm>
                  <a:off x="15" y="46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p>
              </p:txBody>
            </p:sp>
            <p:grpSp>
              <p:nvGrpSpPr>
                <p:cNvPr id="39965" name="Group 177">
                  <a:extLst>
                    <a:ext uri="{FF2B5EF4-FFF2-40B4-BE49-F238E27FC236}">
                      <a16:creationId xmlns:a16="http://schemas.microsoft.com/office/drawing/2014/main" id="{31BA00E5-BF6F-F618-4BBD-990F7C1A98A7}"/>
                    </a:ext>
                  </a:extLst>
                </p:cNvPr>
                <p:cNvGrpSpPr>
                  <a:grpSpLocks/>
                </p:cNvGrpSpPr>
                <p:nvPr/>
              </p:nvGrpSpPr>
              <p:grpSpPr bwMode="auto">
                <a:xfrm>
                  <a:off x="177" y="68"/>
                  <a:ext cx="686" cy="1082"/>
                  <a:chOff x="0" y="0"/>
                  <a:chExt cx="686" cy="1082"/>
                </a:xfrm>
              </p:grpSpPr>
              <p:sp>
                <p:nvSpPr>
                  <p:cNvPr id="39977" name="Line 178">
                    <a:extLst>
                      <a:ext uri="{FF2B5EF4-FFF2-40B4-BE49-F238E27FC236}">
                        <a16:creationId xmlns:a16="http://schemas.microsoft.com/office/drawing/2014/main" id="{0ACD9271-923B-01A7-AA93-9314614A98A5}"/>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78" name="Oval 179">
                    <a:extLst>
                      <a:ext uri="{FF2B5EF4-FFF2-40B4-BE49-F238E27FC236}">
                        <a16:creationId xmlns:a16="http://schemas.microsoft.com/office/drawing/2014/main" id="{93A7F3FC-49ED-1205-C1AB-AB3A77368534}"/>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9979" name="Line 180">
                    <a:extLst>
                      <a:ext uri="{FF2B5EF4-FFF2-40B4-BE49-F238E27FC236}">
                        <a16:creationId xmlns:a16="http://schemas.microsoft.com/office/drawing/2014/main" id="{CE98F371-1766-856B-E49B-8DB43778E32E}"/>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80" name="Rectangle 181">
                    <a:extLst>
                      <a:ext uri="{FF2B5EF4-FFF2-40B4-BE49-F238E27FC236}">
                        <a16:creationId xmlns:a16="http://schemas.microsoft.com/office/drawing/2014/main" id="{B7157667-91E6-DB81-27CE-9DF3CBA2D1FB}"/>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39981" name="Text Box 182">
                    <a:extLst>
                      <a:ext uri="{FF2B5EF4-FFF2-40B4-BE49-F238E27FC236}">
                        <a16:creationId xmlns:a16="http://schemas.microsoft.com/office/drawing/2014/main" id="{78C89514-FD8B-2F6E-908F-910157755C8E}"/>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39982" name="Line 183">
                    <a:extLst>
                      <a:ext uri="{FF2B5EF4-FFF2-40B4-BE49-F238E27FC236}">
                        <a16:creationId xmlns:a16="http://schemas.microsoft.com/office/drawing/2014/main" id="{954734B9-3D35-77EA-38C2-E3623692B0F3}"/>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39966" name="Line 184">
                  <a:extLst>
                    <a:ext uri="{FF2B5EF4-FFF2-40B4-BE49-F238E27FC236}">
                      <a16:creationId xmlns:a16="http://schemas.microsoft.com/office/drawing/2014/main" id="{F7D45275-F524-6470-0788-DC4632A035C5}"/>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67" name="Line 185">
                  <a:extLst>
                    <a:ext uri="{FF2B5EF4-FFF2-40B4-BE49-F238E27FC236}">
                      <a16:creationId xmlns:a16="http://schemas.microsoft.com/office/drawing/2014/main" id="{BD3E332E-C1FA-E17D-C6EA-58B7625E1807}"/>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68" name="Line 186">
                  <a:extLst>
                    <a:ext uri="{FF2B5EF4-FFF2-40B4-BE49-F238E27FC236}">
                      <a16:creationId xmlns:a16="http://schemas.microsoft.com/office/drawing/2014/main" id="{51CFCFEF-0CAE-38B0-E990-320E99F507E1}"/>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69" name="Rectangle 187">
                  <a:extLst>
                    <a:ext uri="{FF2B5EF4-FFF2-40B4-BE49-F238E27FC236}">
                      <a16:creationId xmlns:a16="http://schemas.microsoft.com/office/drawing/2014/main" id="{3751F0FF-07DA-00BA-6D68-0769095CE1CE}"/>
                    </a:ext>
                  </a:extLst>
                </p:cNvPr>
                <p:cNvSpPr>
                  <a:spLocks noChangeArrowheads="1"/>
                </p:cNvSpPr>
                <p:nvPr/>
              </p:nvSpPr>
              <p:spPr bwMode="auto">
                <a:xfrm rot="16200000" flipH="1">
                  <a:off x="1258" y="1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39970" name="Line 188">
                  <a:extLst>
                    <a:ext uri="{FF2B5EF4-FFF2-40B4-BE49-F238E27FC236}">
                      <a16:creationId xmlns:a16="http://schemas.microsoft.com/office/drawing/2014/main" id="{91FA930A-2E04-5C5B-B26E-F813483C13ED}"/>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71" name="Text Box 189">
                  <a:extLst>
                    <a:ext uri="{FF2B5EF4-FFF2-40B4-BE49-F238E27FC236}">
                      <a16:creationId xmlns:a16="http://schemas.microsoft.com/office/drawing/2014/main" id="{8F4597FD-11D7-804B-0BC2-7D6796CED0D5}"/>
                    </a:ext>
                  </a:extLst>
                </p:cNvPr>
                <p:cNvSpPr txBox="1">
                  <a:spLocks noChangeArrowheads="1"/>
                </p:cNvSpPr>
                <p:nvPr/>
              </p:nvSpPr>
              <p:spPr bwMode="auto">
                <a:xfrm>
                  <a:off x="1209" y="1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39972" name="Line 190">
                  <a:extLst>
                    <a:ext uri="{FF2B5EF4-FFF2-40B4-BE49-F238E27FC236}">
                      <a16:creationId xmlns:a16="http://schemas.microsoft.com/office/drawing/2014/main" id="{C70C8DC0-BC37-C794-BEBF-6EFB5C6D948C}"/>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73" name="Line 191">
                  <a:extLst>
                    <a:ext uri="{FF2B5EF4-FFF2-40B4-BE49-F238E27FC236}">
                      <a16:creationId xmlns:a16="http://schemas.microsoft.com/office/drawing/2014/main" id="{2AF48419-9BDD-A80C-8FA1-67054C67D0FE}"/>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9974" name="Oval 192">
                  <a:extLst>
                    <a:ext uri="{FF2B5EF4-FFF2-40B4-BE49-F238E27FC236}">
                      <a16:creationId xmlns:a16="http://schemas.microsoft.com/office/drawing/2014/main" id="{3AFFE5E2-9957-1AD2-9F31-ED7A90404109}"/>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9975" name="Oval 193">
                  <a:extLst>
                    <a:ext uri="{FF2B5EF4-FFF2-40B4-BE49-F238E27FC236}">
                      <a16:creationId xmlns:a16="http://schemas.microsoft.com/office/drawing/2014/main" id="{ABC15879-4425-0632-A5E5-D2B2E8DE5D88}"/>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9976" name="Line 194">
                  <a:extLst>
                    <a:ext uri="{FF2B5EF4-FFF2-40B4-BE49-F238E27FC236}">
                      <a16:creationId xmlns:a16="http://schemas.microsoft.com/office/drawing/2014/main" id="{B8893224-C093-9A3F-EAF8-5F23E9E615B7}"/>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39951" name="Rectangle 195">
                <a:extLst>
                  <a:ext uri="{FF2B5EF4-FFF2-40B4-BE49-F238E27FC236}">
                    <a16:creationId xmlns:a16="http://schemas.microsoft.com/office/drawing/2014/main" id="{49DA813F-DC8F-D29D-B46E-990FDD6AF483}"/>
                  </a:ext>
                </a:extLst>
              </p:cNvPr>
              <p:cNvSpPr>
                <a:spLocks noChangeArrowheads="1"/>
              </p:cNvSpPr>
              <p:nvPr/>
            </p:nvSpPr>
            <p:spPr bwMode="auto">
              <a:xfrm>
                <a:off x="338"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1</a:t>
                </a:r>
              </a:p>
            </p:txBody>
          </p:sp>
          <p:sp>
            <p:nvSpPr>
              <p:cNvPr id="39952" name="Rectangle 196">
                <a:extLst>
                  <a:ext uri="{FF2B5EF4-FFF2-40B4-BE49-F238E27FC236}">
                    <a16:creationId xmlns:a16="http://schemas.microsoft.com/office/drawing/2014/main" id="{F5CB9A3F-856D-E264-80A4-AEB7740CDE15}"/>
                  </a:ext>
                </a:extLst>
              </p:cNvPr>
              <p:cNvSpPr>
                <a:spLocks noChangeArrowheads="1"/>
              </p:cNvSpPr>
              <p:nvPr/>
            </p:nvSpPr>
            <p:spPr bwMode="auto">
              <a:xfrm>
                <a:off x="946"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2</a:t>
                </a:r>
              </a:p>
            </p:txBody>
          </p:sp>
          <p:sp>
            <p:nvSpPr>
              <p:cNvPr id="39953" name="Rectangle 197">
                <a:extLst>
                  <a:ext uri="{FF2B5EF4-FFF2-40B4-BE49-F238E27FC236}">
                    <a16:creationId xmlns:a16="http://schemas.microsoft.com/office/drawing/2014/main" id="{AD3CC296-3D52-7FB8-4DE4-774CD9EC12D1}"/>
                  </a:ext>
                </a:extLst>
              </p:cNvPr>
              <p:cNvSpPr>
                <a:spLocks noChangeArrowheads="1"/>
              </p:cNvSpPr>
              <p:nvPr/>
            </p:nvSpPr>
            <p:spPr bwMode="auto">
              <a:xfrm>
                <a:off x="962" y="768"/>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3</a:t>
                </a:r>
              </a:p>
            </p:txBody>
          </p:sp>
        </p:grpSp>
      </p:grpSp>
      <p:sp>
        <p:nvSpPr>
          <p:cNvPr id="39947" name="Rectangle 88">
            <a:extLst>
              <a:ext uri="{FF2B5EF4-FFF2-40B4-BE49-F238E27FC236}">
                <a16:creationId xmlns:a16="http://schemas.microsoft.com/office/drawing/2014/main" id="{5784806B-1446-D3E1-7A2C-15864D73D39E}"/>
              </a:ext>
            </a:extLst>
          </p:cNvPr>
          <p:cNvSpPr txBox="1">
            <a:spLocks noChangeArrowheads="1"/>
          </p:cNvSpPr>
          <p:nvPr/>
        </p:nvSpPr>
        <p:spPr bwMode="auto">
          <a:xfrm>
            <a:off x="446088" y="260350"/>
            <a:ext cx="8229600" cy="517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0000FF"/>
                </a:solidFill>
                <a:latin typeface="Times New Roman" panose="02020603050405020304" pitchFamily="18" charset="0"/>
                <a:ea typeface="楷体_GB2312" pitchFamily="49" charset="-122"/>
              </a:rPr>
              <a:t>1.8　</a:t>
            </a:r>
            <a:r>
              <a:rPr lang="zh-CN" altLang="en-US">
                <a:solidFill>
                  <a:srgbClr val="0000FF"/>
                </a:solidFill>
                <a:latin typeface="Times New Roman" panose="02020603050405020304" pitchFamily="18" charset="0"/>
                <a:ea typeface="楷体_GB2312" pitchFamily="49" charset="-122"/>
              </a:rPr>
              <a:t>叠加定理</a:t>
            </a:r>
            <a:endParaRPr lang="zh-CN" altLang="en-US">
              <a:solidFill>
                <a:schemeClr val="tx2"/>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9938"/>
                                        </p:tgtEl>
                                        <p:attrNameLst>
                                          <p:attrName>style.visibility</p:attrName>
                                        </p:attrNameLst>
                                      </p:cBhvr>
                                      <p:to>
                                        <p:strVal val="visible"/>
                                      </p:to>
                                    </p:set>
                                    <p:animEffect transition="in" filter="blinds(vertical)">
                                      <p:cBhvr>
                                        <p:cTn id="7" dur="500"/>
                                        <p:tgtEl>
                                          <p:spTgt spid="399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left)">
                                      <p:cBhvr>
                                        <p:cTn id="12" dur="500"/>
                                        <p:tgtEl>
                                          <p:spTgt spid="21"/>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39939"/>
                                        </p:tgtEl>
                                        <p:attrNameLst>
                                          <p:attrName>style.visibility</p:attrName>
                                        </p:attrNameLst>
                                      </p:cBhvr>
                                      <p:to>
                                        <p:strVal val="visible"/>
                                      </p:to>
                                    </p:set>
                                    <p:animEffect transition="in" filter="wipe(left)">
                                      <p:cBhvr>
                                        <p:cTn id="16" dur="500"/>
                                        <p:tgtEl>
                                          <p:spTgt spid="39939"/>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39941"/>
                                        </p:tgtEl>
                                        <p:attrNameLst>
                                          <p:attrName>style.visibility</p:attrName>
                                        </p:attrNameLst>
                                      </p:cBhvr>
                                      <p:to>
                                        <p:strVal val="visible"/>
                                      </p:to>
                                    </p:set>
                                    <p:animEffect transition="in" filter="wipe(left)">
                                      <p:cBhvr>
                                        <p:cTn id="21" dur="500"/>
                                        <p:tgtEl>
                                          <p:spTgt spid="3994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30"/>
                                        </p:tgtEl>
                                        <p:attrNameLst>
                                          <p:attrName>style.visibility</p:attrName>
                                        </p:attrNameLst>
                                      </p:cBhvr>
                                      <p:to>
                                        <p:strVal val="visible"/>
                                      </p:to>
                                    </p:set>
                                    <p:animEffect transition="in" filter="wipe(left)">
                                      <p:cBhvr>
                                        <p:cTn id="26" dur="500"/>
                                        <p:tgtEl>
                                          <p:spTgt spid="3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39940"/>
                                        </p:tgtEl>
                                        <p:attrNameLst>
                                          <p:attrName>style.visibility</p:attrName>
                                        </p:attrNameLst>
                                      </p:cBhvr>
                                      <p:to>
                                        <p:strVal val="visible"/>
                                      </p:to>
                                    </p:set>
                                    <p:animEffect transition="in" filter="wipe(left)">
                                      <p:cBhvr>
                                        <p:cTn id="31" dur="500"/>
                                        <p:tgtEl>
                                          <p:spTgt spid="39940"/>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39942"/>
                                        </p:tgtEl>
                                        <p:attrNameLst>
                                          <p:attrName>style.visibility</p:attrName>
                                        </p:attrNameLst>
                                      </p:cBhvr>
                                      <p:to>
                                        <p:strVal val="visible"/>
                                      </p:to>
                                    </p:set>
                                    <p:animEffect transition="in" filter="wipe(left)">
                                      <p:cBhvr>
                                        <p:cTn id="36" dur="500"/>
                                        <p:tgtEl>
                                          <p:spTgt spid="39942"/>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39943"/>
                                        </p:tgtEl>
                                        <p:attrNameLst>
                                          <p:attrName>style.visibility</p:attrName>
                                        </p:attrNameLst>
                                      </p:cBhvr>
                                      <p:to>
                                        <p:strVal val="visible"/>
                                      </p:to>
                                    </p:set>
                                    <p:animEffect transition="in" filter="wipe(left)">
                                      <p:cBhvr>
                                        <p:cTn id="40" dur="500"/>
                                        <p:tgtEl>
                                          <p:spTgt spid="39943"/>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39945"/>
                                        </p:tgtEl>
                                        <p:attrNameLst>
                                          <p:attrName>style.visibility</p:attrName>
                                        </p:attrNameLst>
                                      </p:cBhvr>
                                      <p:to>
                                        <p:strVal val="visible"/>
                                      </p:to>
                                    </p:set>
                                    <p:animEffect transition="in" filter="wipe(left)">
                                      <p:cBhvr>
                                        <p:cTn id="45" dur="500"/>
                                        <p:tgtEl>
                                          <p:spTgt spid="399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938" grpId="0" autoUpdateAnimBg="0"/>
      <p:bldP spid="39939" grpId="0" autoUpdateAnimBg="0"/>
      <p:bldP spid="39940" grpId="0" autoUpdateAnimBg="0"/>
      <p:bldP spid="39941" grpId="0" autoUpdateAnimBg="0"/>
      <p:bldP spid="39942" grpId="0" animBg="1" autoUpdateAnimBg="0"/>
      <p:bldP spid="39943" grpId="0" autoUpdateAnimBg="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0962" name="Object 2">
            <a:extLst>
              <a:ext uri="{FF2B5EF4-FFF2-40B4-BE49-F238E27FC236}">
                <a16:creationId xmlns:a16="http://schemas.microsoft.com/office/drawing/2014/main" id="{06EC224C-9431-7336-09E0-2D95E0E33725}"/>
              </a:ext>
            </a:extLst>
          </p:cNvPr>
          <p:cNvGraphicFramePr>
            <a:graphicFrameLocks noChangeAspect="1"/>
          </p:cNvGraphicFramePr>
          <p:nvPr/>
        </p:nvGraphicFramePr>
        <p:xfrm>
          <a:off x="939800" y="3860800"/>
          <a:ext cx="5384800" cy="906463"/>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939800" y="3860800"/>
                        <a:ext cx="5384800" cy="906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0963" name="Text Box 3">
            <a:extLst>
              <a:ext uri="{FF2B5EF4-FFF2-40B4-BE49-F238E27FC236}">
                <a16:creationId xmlns:a16="http://schemas.microsoft.com/office/drawing/2014/main" id="{AB6586F9-B596-4AC0-5AF5-43CE845D8E23}"/>
              </a:ext>
            </a:extLst>
          </p:cNvPr>
          <p:cNvSpPr txBox="1">
            <a:spLocks noChangeArrowheads="1"/>
          </p:cNvSpPr>
          <p:nvPr/>
        </p:nvSpPr>
        <p:spPr bwMode="auto">
          <a:xfrm>
            <a:off x="323850" y="4732338"/>
            <a:ext cx="35274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rgbClr val="000099"/>
                </a:solidFill>
                <a:latin typeface="Times New Roman" panose="02020603050405020304" pitchFamily="18" charset="0"/>
              </a:rPr>
              <a:t>E</a:t>
            </a:r>
            <a:r>
              <a:rPr lang="en-US" altLang="zh-CN" sz="2400" baseline="-25000">
                <a:solidFill>
                  <a:srgbClr val="000099"/>
                </a:solidFill>
                <a:latin typeface="Times New Roman" panose="02020603050405020304" pitchFamily="18" charset="0"/>
              </a:rPr>
              <a:t>2</a:t>
            </a:r>
            <a:r>
              <a:rPr lang="zh-CN" altLang="en-US" sz="2400">
                <a:solidFill>
                  <a:srgbClr val="000099"/>
                </a:solidFill>
                <a:latin typeface="Times New Roman" panose="02020603050405020304" pitchFamily="18" charset="0"/>
              </a:rPr>
              <a:t>单独作用时</a:t>
            </a:r>
            <a:r>
              <a:rPr lang="en-US" altLang="zh-CN" sz="2400">
                <a:solidFill>
                  <a:srgbClr val="000099"/>
                </a:solidFill>
                <a:latin typeface="Times New Roman" panose="02020603050405020304" pitchFamily="18" charset="0"/>
              </a:rPr>
              <a:t>((c)</a:t>
            </a:r>
            <a:r>
              <a:rPr lang="zh-CN" altLang="en-US" sz="2400">
                <a:solidFill>
                  <a:srgbClr val="000099"/>
                </a:solidFill>
                <a:latin typeface="Times New Roman" panose="02020603050405020304" pitchFamily="18" charset="0"/>
              </a:rPr>
              <a:t>图</a:t>
            </a:r>
            <a:r>
              <a:rPr lang="en-US" altLang="zh-CN" sz="2400">
                <a:solidFill>
                  <a:srgbClr val="000099"/>
                </a:solidFill>
                <a:latin typeface="Times New Roman" panose="02020603050405020304" pitchFamily="18" charset="0"/>
              </a:rPr>
              <a:t>)</a:t>
            </a:r>
            <a:endParaRPr lang="zh-CN" altLang="en-US" sz="2400">
              <a:solidFill>
                <a:srgbClr val="000099"/>
              </a:solidFill>
              <a:latin typeface="Times New Roman" panose="02020603050405020304" pitchFamily="18" charset="0"/>
            </a:endParaRPr>
          </a:p>
        </p:txBody>
      </p:sp>
      <p:sp>
        <p:nvSpPr>
          <p:cNvPr id="40964" name="Rectangle 9">
            <a:extLst>
              <a:ext uri="{FF2B5EF4-FFF2-40B4-BE49-F238E27FC236}">
                <a16:creationId xmlns:a16="http://schemas.microsoft.com/office/drawing/2014/main" id="{ED6C48E9-91D0-6957-5A35-AA84D16A1283}"/>
              </a:ext>
            </a:extLst>
          </p:cNvPr>
          <p:cNvSpPr>
            <a:spLocks noChangeArrowheads="1"/>
          </p:cNvSpPr>
          <p:nvPr/>
        </p:nvSpPr>
        <p:spPr bwMode="auto">
          <a:xfrm>
            <a:off x="444500" y="3398838"/>
            <a:ext cx="3479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000099"/>
                </a:solidFill>
                <a:latin typeface="Times New Roman" panose="02020603050405020304" pitchFamily="18" charset="0"/>
              </a:rPr>
              <a:t>E</a:t>
            </a:r>
            <a:r>
              <a:rPr lang="en-US" altLang="zh-CN" sz="2400" baseline="-25000">
                <a:solidFill>
                  <a:srgbClr val="000099"/>
                </a:solidFill>
                <a:latin typeface="Times New Roman" panose="02020603050405020304" pitchFamily="18" charset="0"/>
              </a:rPr>
              <a:t>1 </a:t>
            </a:r>
            <a:r>
              <a:rPr lang="zh-CN" altLang="en-US" sz="2400">
                <a:solidFill>
                  <a:srgbClr val="000099"/>
                </a:solidFill>
                <a:latin typeface="Times New Roman" panose="02020603050405020304" pitchFamily="18" charset="0"/>
              </a:rPr>
              <a:t>单独作用时</a:t>
            </a:r>
            <a:r>
              <a:rPr lang="en-US" altLang="zh-CN" sz="2400">
                <a:solidFill>
                  <a:srgbClr val="000099"/>
                </a:solidFill>
                <a:latin typeface="Times New Roman" panose="02020603050405020304" pitchFamily="18" charset="0"/>
              </a:rPr>
              <a:t>((b)</a:t>
            </a:r>
            <a:r>
              <a:rPr lang="zh-CN" altLang="en-US" sz="2400">
                <a:solidFill>
                  <a:srgbClr val="000099"/>
                </a:solidFill>
                <a:latin typeface="Times New Roman" panose="02020603050405020304" pitchFamily="18" charset="0"/>
              </a:rPr>
              <a:t>图</a:t>
            </a:r>
            <a:r>
              <a:rPr lang="en-US" altLang="zh-CN" sz="2400">
                <a:solidFill>
                  <a:srgbClr val="000099"/>
                </a:solidFill>
                <a:latin typeface="Times New Roman" panose="02020603050405020304" pitchFamily="18" charset="0"/>
              </a:rPr>
              <a:t>)</a:t>
            </a:r>
          </a:p>
        </p:txBody>
      </p:sp>
      <p:sp>
        <p:nvSpPr>
          <p:cNvPr id="40965" name="Text Box 92">
            <a:extLst>
              <a:ext uri="{FF2B5EF4-FFF2-40B4-BE49-F238E27FC236}">
                <a16:creationId xmlns:a16="http://schemas.microsoft.com/office/drawing/2014/main" id="{6598A442-8094-D16E-7757-6213AF7C35F4}"/>
              </a:ext>
            </a:extLst>
          </p:cNvPr>
          <p:cNvSpPr txBox="1">
            <a:spLocks noChangeArrowheads="1"/>
          </p:cNvSpPr>
          <p:nvPr/>
        </p:nvSpPr>
        <p:spPr bwMode="auto">
          <a:xfrm>
            <a:off x="1076325" y="2884488"/>
            <a:ext cx="1112838"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zh-CN" altLang="en-US" sz="2400">
                <a:solidFill>
                  <a:schemeClr val="tx2"/>
                </a:solidFill>
                <a:latin typeface="Times New Roman" panose="02020603050405020304" pitchFamily="18" charset="0"/>
              </a:rPr>
              <a:t>原电路</a:t>
            </a:r>
          </a:p>
        </p:txBody>
      </p:sp>
      <p:sp>
        <p:nvSpPr>
          <p:cNvPr id="40966" name="Text Box 93">
            <a:extLst>
              <a:ext uri="{FF2B5EF4-FFF2-40B4-BE49-F238E27FC236}">
                <a16:creationId xmlns:a16="http://schemas.microsoft.com/office/drawing/2014/main" id="{D960D687-D209-13D7-B75D-70966732B7A6}"/>
              </a:ext>
            </a:extLst>
          </p:cNvPr>
          <p:cNvSpPr txBox="1">
            <a:spLocks noChangeArrowheads="1"/>
          </p:cNvSpPr>
          <p:nvPr/>
        </p:nvSpPr>
        <p:spPr bwMode="auto">
          <a:xfrm>
            <a:off x="6075363" y="1325563"/>
            <a:ext cx="3587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CC0000"/>
                </a:solidFill>
                <a:latin typeface="Times New Roman" panose="02020603050405020304" pitchFamily="18" charset="0"/>
              </a:rPr>
              <a:t>+</a:t>
            </a:r>
          </a:p>
        </p:txBody>
      </p:sp>
      <p:sp>
        <p:nvSpPr>
          <p:cNvPr id="40967" name="Text Box 94">
            <a:extLst>
              <a:ext uri="{FF2B5EF4-FFF2-40B4-BE49-F238E27FC236}">
                <a16:creationId xmlns:a16="http://schemas.microsoft.com/office/drawing/2014/main" id="{4A2FB463-528D-FF91-2041-D99029F58B85}"/>
              </a:ext>
            </a:extLst>
          </p:cNvPr>
          <p:cNvSpPr txBox="1">
            <a:spLocks noChangeArrowheads="1"/>
          </p:cNvSpPr>
          <p:nvPr/>
        </p:nvSpPr>
        <p:spPr bwMode="auto">
          <a:xfrm>
            <a:off x="3214688" y="1125538"/>
            <a:ext cx="358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en-US" altLang="zh-CN" sz="2400">
                <a:solidFill>
                  <a:srgbClr val="CC0000"/>
                </a:solidFill>
                <a:latin typeface="Times New Roman" panose="02020603050405020304" pitchFamily="18" charset="0"/>
              </a:rPr>
              <a:t>=</a:t>
            </a:r>
          </a:p>
        </p:txBody>
      </p:sp>
      <p:sp>
        <p:nvSpPr>
          <p:cNvPr id="40968" name="AutoShape 95">
            <a:extLst>
              <a:ext uri="{FF2B5EF4-FFF2-40B4-BE49-F238E27FC236}">
                <a16:creationId xmlns:a16="http://schemas.microsoft.com/office/drawing/2014/main" id="{D03D2606-13CE-B1DB-423A-65C05852E607}"/>
              </a:ext>
            </a:extLst>
          </p:cNvPr>
          <p:cNvSpPr>
            <a:spLocks/>
          </p:cNvSpPr>
          <p:nvPr/>
        </p:nvSpPr>
        <p:spPr bwMode="auto">
          <a:xfrm rot="5400000" flipV="1">
            <a:off x="6286501" y="2444750"/>
            <a:ext cx="152400" cy="536575"/>
          </a:xfrm>
          <a:prstGeom prst="rightBrace">
            <a:avLst>
              <a:gd name="adj1" fmla="val 103979"/>
              <a:gd name="adj2" fmla="val 50000"/>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0" name="Group 96">
            <a:extLst>
              <a:ext uri="{FF2B5EF4-FFF2-40B4-BE49-F238E27FC236}">
                <a16:creationId xmlns:a16="http://schemas.microsoft.com/office/drawing/2014/main" id="{6F25EBEB-16CA-3D40-7BF5-9C88DA14EDD8}"/>
              </a:ext>
            </a:extLst>
          </p:cNvPr>
          <p:cNvGrpSpPr>
            <a:grpSpLocks/>
          </p:cNvGrpSpPr>
          <p:nvPr/>
        </p:nvGrpSpPr>
        <p:grpSpPr bwMode="auto">
          <a:xfrm>
            <a:off x="23813" y="217488"/>
            <a:ext cx="3263900" cy="2827337"/>
            <a:chOff x="15" y="18"/>
            <a:chExt cx="2056" cy="1781"/>
          </a:xfrm>
        </p:grpSpPr>
        <p:sp>
          <p:nvSpPr>
            <p:cNvPr id="41042" name="Line 97">
              <a:extLst>
                <a:ext uri="{FF2B5EF4-FFF2-40B4-BE49-F238E27FC236}">
                  <a16:creationId xmlns:a16="http://schemas.microsoft.com/office/drawing/2014/main" id="{CF0AD442-8FD1-3EFC-1364-542BC465EFDF}"/>
                </a:ext>
              </a:extLst>
            </p:cNvPr>
            <p:cNvSpPr>
              <a:spLocks noChangeShapeType="1"/>
            </p:cNvSpPr>
            <p:nvPr/>
          </p:nvSpPr>
          <p:spPr bwMode="auto">
            <a:xfrm>
              <a:off x="1023" y="109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43" name="Line 98">
              <a:extLst>
                <a:ext uri="{FF2B5EF4-FFF2-40B4-BE49-F238E27FC236}">
                  <a16:creationId xmlns:a16="http://schemas.microsoft.com/office/drawing/2014/main" id="{25AD262C-CAE3-3D1E-84AB-68C0F6B4CD96}"/>
                </a:ext>
              </a:extLst>
            </p:cNvPr>
            <p:cNvSpPr>
              <a:spLocks noChangeShapeType="1"/>
            </p:cNvSpPr>
            <p:nvPr/>
          </p:nvSpPr>
          <p:spPr bwMode="auto">
            <a:xfrm>
              <a:off x="1023" y="47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44" name="Line 99">
              <a:extLst>
                <a:ext uri="{FF2B5EF4-FFF2-40B4-BE49-F238E27FC236}">
                  <a16:creationId xmlns:a16="http://schemas.microsoft.com/office/drawing/2014/main" id="{CA855404-1DE2-FC52-7AE5-231FD79615E2}"/>
                </a:ext>
              </a:extLst>
            </p:cNvPr>
            <p:cNvSpPr>
              <a:spLocks noChangeShapeType="1"/>
            </p:cNvSpPr>
            <p:nvPr/>
          </p:nvSpPr>
          <p:spPr bwMode="auto">
            <a:xfrm>
              <a:off x="858" y="48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45" name="Rectangle 100">
              <a:extLst>
                <a:ext uri="{FF2B5EF4-FFF2-40B4-BE49-F238E27FC236}">
                  <a16:creationId xmlns:a16="http://schemas.microsoft.com/office/drawing/2014/main" id="{F23A3165-6830-D140-278E-FD12EE507EDC}"/>
                </a:ext>
              </a:extLst>
            </p:cNvPr>
            <p:cNvSpPr>
              <a:spLocks noChangeArrowheads="1"/>
            </p:cNvSpPr>
            <p:nvPr/>
          </p:nvSpPr>
          <p:spPr bwMode="auto">
            <a:xfrm>
              <a:off x="954" y="84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46" name="Line 101">
              <a:extLst>
                <a:ext uri="{FF2B5EF4-FFF2-40B4-BE49-F238E27FC236}">
                  <a16:creationId xmlns:a16="http://schemas.microsoft.com/office/drawing/2014/main" id="{3C822C86-711A-B0A4-1E1C-2F674DCF1DBE}"/>
                </a:ext>
              </a:extLst>
            </p:cNvPr>
            <p:cNvSpPr>
              <a:spLocks noChangeShapeType="1"/>
            </p:cNvSpPr>
            <p:nvPr/>
          </p:nvSpPr>
          <p:spPr bwMode="auto">
            <a:xfrm>
              <a:off x="402" y="148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47" name="Text Box 102">
              <a:extLst>
                <a:ext uri="{FF2B5EF4-FFF2-40B4-BE49-F238E27FC236}">
                  <a16:creationId xmlns:a16="http://schemas.microsoft.com/office/drawing/2014/main" id="{914F8F79-DE53-5EA6-4663-F7056F46C5F9}"/>
                </a:ext>
              </a:extLst>
            </p:cNvPr>
            <p:cNvSpPr txBox="1">
              <a:spLocks noChangeArrowheads="1"/>
            </p:cNvSpPr>
            <p:nvPr/>
          </p:nvSpPr>
          <p:spPr bwMode="auto">
            <a:xfrm>
              <a:off x="585" y="52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1048" name="Text Box 103">
              <a:extLst>
                <a:ext uri="{FF2B5EF4-FFF2-40B4-BE49-F238E27FC236}">
                  <a16:creationId xmlns:a16="http://schemas.microsoft.com/office/drawing/2014/main" id="{B8958753-C17B-8FC9-D5E8-7911711CEECB}"/>
                </a:ext>
              </a:extLst>
            </p:cNvPr>
            <p:cNvSpPr txBox="1">
              <a:spLocks noChangeArrowheads="1"/>
            </p:cNvSpPr>
            <p:nvPr/>
          </p:nvSpPr>
          <p:spPr bwMode="auto">
            <a:xfrm>
              <a:off x="823" y="1508"/>
              <a:ext cx="34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(a)</a:t>
              </a:r>
            </a:p>
          </p:txBody>
        </p:sp>
        <p:sp>
          <p:nvSpPr>
            <p:cNvPr id="41049" name="Text Box 104">
              <a:extLst>
                <a:ext uri="{FF2B5EF4-FFF2-40B4-BE49-F238E27FC236}">
                  <a16:creationId xmlns:a16="http://schemas.microsoft.com/office/drawing/2014/main" id="{9F66E075-EFD8-05DA-A5CE-A8F5F72320E9}"/>
                </a:ext>
              </a:extLst>
            </p:cNvPr>
            <p:cNvSpPr txBox="1">
              <a:spLocks noChangeArrowheads="1"/>
            </p:cNvSpPr>
            <p:nvPr/>
          </p:nvSpPr>
          <p:spPr bwMode="auto">
            <a:xfrm>
              <a:off x="1065" y="7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1050" name="Text Box 105">
              <a:extLst>
                <a:ext uri="{FF2B5EF4-FFF2-40B4-BE49-F238E27FC236}">
                  <a16:creationId xmlns:a16="http://schemas.microsoft.com/office/drawing/2014/main" id="{4B085DE3-9E82-D860-AE2B-9B7E9BA6C49C}"/>
                </a:ext>
              </a:extLst>
            </p:cNvPr>
            <p:cNvSpPr txBox="1">
              <a:spLocks noChangeArrowheads="1"/>
            </p:cNvSpPr>
            <p:nvPr/>
          </p:nvSpPr>
          <p:spPr bwMode="auto">
            <a:xfrm>
              <a:off x="645" y="26"/>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1051" name="Line 106">
              <a:extLst>
                <a:ext uri="{FF2B5EF4-FFF2-40B4-BE49-F238E27FC236}">
                  <a16:creationId xmlns:a16="http://schemas.microsoft.com/office/drawing/2014/main" id="{04F47421-906C-CE29-7A99-B611968FC3AB}"/>
                </a:ext>
              </a:extLst>
            </p:cNvPr>
            <p:cNvSpPr>
              <a:spLocks noChangeShapeType="1"/>
            </p:cNvSpPr>
            <p:nvPr/>
          </p:nvSpPr>
          <p:spPr bwMode="auto">
            <a:xfrm rot="10800000" flipH="1" flipV="1">
              <a:off x="906" y="84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52" name="Text Box 107">
              <a:extLst>
                <a:ext uri="{FF2B5EF4-FFF2-40B4-BE49-F238E27FC236}">
                  <a16:creationId xmlns:a16="http://schemas.microsoft.com/office/drawing/2014/main" id="{224E95AA-B1A1-C0C7-D315-9A48CB2B5B1E}"/>
                </a:ext>
              </a:extLst>
            </p:cNvPr>
            <p:cNvSpPr txBox="1">
              <a:spLocks noChangeArrowheads="1"/>
            </p:cNvSpPr>
            <p:nvPr/>
          </p:nvSpPr>
          <p:spPr bwMode="auto">
            <a:xfrm>
              <a:off x="677" y="762"/>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1053" name="Text Box 108">
              <a:extLst>
                <a:ext uri="{FF2B5EF4-FFF2-40B4-BE49-F238E27FC236}">
                  <a16:creationId xmlns:a16="http://schemas.microsoft.com/office/drawing/2014/main" id="{91DFF3EB-0D97-88E4-2063-9E381A8F4220}"/>
                </a:ext>
              </a:extLst>
            </p:cNvPr>
            <p:cNvSpPr txBox="1">
              <a:spLocks noChangeArrowheads="1"/>
            </p:cNvSpPr>
            <p:nvPr/>
          </p:nvSpPr>
          <p:spPr bwMode="auto">
            <a:xfrm>
              <a:off x="15" y="82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p>
          </p:txBody>
        </p:sp>
        <p:grpSp>
          <p:nvGrpSpPr>
            <p:cNvPr id="41054" name="Group 109">
              <a:extLst>
                <a:ext uri="{FF2B5EF4-FFF2-40B4-BE49-F238E27FC236}">
                  <a16:creationId xmlns:a16="http://schemas.microsoft.com/office/drawing/2014/main" id="{3CA29F56-231B-6298-ECBA-58DCDBE8EA41}"/>
                </a:ext>
              </a:extLst>
            </p:cNvPr>
            <p:cNvGrpSpPr>
              <a:grpSpLocks/>
            </p:cNvGrpSpPr>
            <p:nvPr/>
          </p:nvGrpSpPr>
          <p:grpSpPr bwMode="auto">
            <a:xfrm>
              <a:off x="177" y="428"/>
              <a:ext cx="686" cy="1082"/>
              <a:chOff x="0" y="0"/>
              <a:chExt cx="686" cy="1082"/>
            </a:xfrm>
          </p:grpSpPr>
          <p:sp>
            <p:nvSpPr>
              <p:cNvPr id="41066" name="Line 110">
                <a:extLst>
                  <a:ext uri="{FF2B5EF4-FFF2-40B4-BE49-F238E27FC236}">
                    <a16:creationId xmlns:a16="http://schemas.microsoft.com/office/drawing/2014/main" id="{935892B8-3DFB-A81B-CB7A-47B625E2A362}"/>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67" name="Oval 111">
                <a:extLst>
                  <a:ext uri="{FF2B5EF4-FFF2-40B4-BE49-F238E27FC236}">
                    <a16:creationId xmlns:a16="http://schemas.microsoft.com/office/drawing/2014/main" id="{B5DBCE7B-B063-F8B3-47F6-5AC6E8E4D341}"/>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68" name="Line 112">
                <a:extLst>
                  <a:ext uri="{FF2B5EF4-FFF2-40B4-BE49-F238E27FC236}">
                    <a16:creationId xmlns:a16="http://schemas.microsoft.com/office/drawing/2014/main" id="{7A45870A-3035-F17D-7BA5-1491E13917C7}"/>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69" name="Rectangle 113">
                <a:extLst>
                  <a:ext uri="{FF2B5EF4-FFF2-40B4-BE49-F238E27FC236}">
                    <a16:creationId xmlns:a16="http://schemas.microsoft.com/office/drawing/2014/main" id="{4BEBA2F4-BA79-98FC-B79E-EAD7E5B24396}"/>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70" name="Text Box 114">
                <a:extLst>
                  <a:ext uri="{FF2B5EF4-FFF2-40B4-BE49-F238E27FC236}">
                    <a16:creationId xmlns:a16="http://schemas.microsoft.com/office/drawing/2014/main" id="{B8C0DC16-ADF2-C07B-877C-58919F17DFAE}"/>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2" name="Line 115">
                <a:extLst>
                  <a:ext uri="{FF2B5EF4-FFF2-40B4-BE49-F238E27FC236}">
                    <a16:creationId xmlns:a16="http://schemas.microsoft.com/office/drawing/2014/main" id="{8BBE34B3-CFA1-8337-7503-A87A15B1992C}"/>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1055" name="Line 116">
              <a:extLst>
                <a:ext uri="{FF2B5EF4-FFF2-40B4-BE49-F238E27FC236}">
                  <a16:creationId xmlns:a16="http://schemas.microsoft.com/office/drawing/2014/main" id="{9FEA4F6D-F350-5039-DA34-DFCDEF59F845}"/>
                </a:ext>
              </a:extLst>
            </p:cNvPr>
            <p:cNvSpPr>
              <a:spLocks noChangeShapeType="1"/>
            </p:cNvSpPr>
            <p:nvPr/>
          </p:nvSpPr>
          <p:spPr bwMode="auto">
            <a:xfrm rot="-5400000">
              <a:off x="771" y="21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56" name="Line 117">
              <a:extLst>
                <a:ext uri="{FF2B5EF4-FFF2-40B4-BE49-F238E27FC236}">
                  <a16:creationId xmlns:a16="http://schemas.microsoft.com/office/drawing/2014/main" id="{652C994A-5B95-1DE3-593C-FE66A877757A}"/>
                </a:ext>
              </a:extLst>
            </p:cNvPr>
            <p:cNvSpPr>
              <a:spLocks noChangeShapeType="1"/>
            </p:cNvSpPr>
            <p:nvPr/>
          </p:nvSpPr>
          <p:spPr bwMode="auto">
            <a:xfrm flipH="1">
              <a:off x="1847" y="111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57" name="Oval 118">
              <a:extLst>
                <a:ext uri="{FF2B5EF4-FFF2-40B4-BE49-F238E27FC236}">
                  <a16:creationId xmlns:a16="http://schemas.microsoft.com/office/drawing/2014/main" id="{E829A222-9914-719C-C622-05B16931A73E}"/>
                </a:ext>
              </a:extLst>
            </p:cNvPr>
            <p:cNvSpPr>
              <a:spLocks noChangeArrowheads="1"/>
            </p:cNvSpPr>
            <p:nvPr/>
          </p:nvSpPr>
          <p:spPr bwMode="auto">
            <a:xfrm flipH="1">
              <a:off x="1543" y="864"/>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58" name="Line 119">
              <a:extLst>
                <a:ext uri="{FF2B5EF4-FFF2-40B4-BE49-F238E27FC236}">
                  <a16:creationId xmlns:a16="http://schemas.microsoft.com/office/drawing/2014/main" id="{12EE1B2A-B032-4475-6A5D-8980E7D2CEA9}"/>
                </a:ext>
              </a:extLst>
            </p:cNvPr>
            <p:cNvSpPr>
              <a:spLocks noChangeShapeType="1"/>
            </p:cNvSpPr>
            <p:nvPr/>
          </p:nvSpPr>
          <p:spPr bwMode="auto">
            <a:xfrm flipH="1">
              <a:off x="1664" y="489"/>
              <a:ext cx="0" cy="10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59" name="Rectangle 120">
              <a:extLst>
                <a:ext uri="{FF2B5EF4-FFF2-40B4-BE49-F238E27FC236}">
                  <a16:creationId xmlns:a16="http://schemas.microsoft.com/office/drawing/2014/main" id="{1FBABABF-6CA0-51A0-A8A8-A0D64BEBE598}"/>
                </a:ext>
              </a:extLst>
            </p:cNvPr>
            <p:cNvSpPr>
              <a:spLocks noChangeArrowheads="1"/>
            </p:cNvSpPr>
            <p:nvPr/>
          </p:nvSpPr>
          <p:spPr bwMode="auto">
            <a:xfrm rot="16200000" flipH="1">
              <a:off x="1258" y="37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60" name="Text Box 121">
              <a:extLst>
                <a:ext uri="{FF2B5EF4-FFF2-40B4-BE49-F238E27FC236}">
                  <a16:creationId xmlns:a16="http://schemas.microsoft.com/office/drawing/2014/main" id="{3CAA84B4-FCC1-494F-05DF-FB547FF30963}"/>
                </a:ext>
              </a:extLst>
            </p:cNvPr>
            <p:cNvSpPr txBox="1">
              <a:spLocks noChangeArrowheads="1"/>
            </p:cNvSpPr>
            <p:nvPr/>
          </p:nvSpPr>
          <p:spPr bwMode="auto">
            <a:xfrm flipH="1">
              <a:off x="1646" y="671"/>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1061" name="Line 122">
              <a:extLst>
                <a:ext uri="{FF2B5EF4-FFF2-40B4-BE49-F238E27FC236}">
                  <a16:creationId xmlns:a16="http://schemas.microsoft.com/office/drawing/2014/main" id="{FD7B5918-7176-4678-B485-E20DFCCB383B}"/>
                </a:ext>
              </a:extLst>
            </p:cNvPr>
            <p:cNvSpPr>
              <a:spLocks noChangeShapeType="1"/>
            </p:cNvSpPr>
            <p:nvPr/>
          </p:nvSpPr>
          <p:spPr bwMode="auto">
            <a:xfrm flipH="1">
              <a:off x="1449" y="49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62" name="Text Box 123">
              <a:extLst>
                <a:ext uri="{FF2B5EF4-FFF2-40B4-BE49-F238E27FC236}">
                  <a16:creationId xmlns:a16="http://schemas.microsoft.com/office/drawing/2014/main" id="{7CD83002-EFDB-D125-9206-429CE2794C47}"/>
                </a:ext>
              </a:extLst>
            </p:cNvPr>
            <p:cNvSpPr txBox="1">
              <a:spLocks noChangeArrowheads="1"/>
            </p:cNvSpPr>
            <p:nvPr/>
          </p:nvSpPr>
          <p:spPr bwMode="auto">
            <a:xfrm>
              <a:off x="1209" y="53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1063" name="Text Box 124">
              <a:extLst>
                <a:ext uri="{FF2B5EF4-FFF2-40B4-BE49-F238E27FC236}">
                  <a16:creationId xmlns:a16="http://schemas.microsoft.com/office/drawing/2014/main" id="{C380BADD-ECDF-0E2E-F82E-F4DD7866B0EA}"/>
                </a:ext>
              </a:extLst>
            </p:cNvPr>
            <p:cNvSpPr txBox="1">
              <a:spLocks noChangeArrowheads="1"/>
            </p:cNvSpPr>
            <p:nvPr/>
          </p:nvSpPr>
          <p:spPr bwMode="auto">
            <a:xfrm>
              <a:off x="1203" y="18"/>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1064" name="Line 125">
              <a:extLst>
                <a:ext uri="{FF2B5EF4-FFF2-40B4-BE49-F238E27FC236}">
                  <a16:creationId xmlns:a16="http://schemas.microsoft.com/office/drawing/2014/main" id="{7DD27558-AFA7-BA95-D10C-DEA9FFF15C26}"/>
                </a:ext>
              </a:extLst>
            </p:cNvPr>
            <p:cNvSpPr>
              <a:spLocks noChangeShapeType="1"/>
            </p:cNvSpPr>
            <p:nvPr/>
          </p:nvSpPr>
          <p:spPr bwMode="auto">
            <a:xfrm rot="-5400000">
              <a:off x="1329" y="207"/>
              <a:ext cx="0" cy="306"/>
            </a:xfrm>
            <a:prstGeom prst="line">
              <a:avLst/>
            </a:prstGeom>
            <a:noFill/>
            <a:ln w="38100">
              <a:solidFill>
                <a:srgbClr val="FF0000"/>
              </a:solidFill>
              <a:round/>
              <a:headEnd type="stealth" w="med" len="lg"/>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65" name="Text Box 126">
              <a:extLst>
                <a:ext uri="{FF2B5EF4-FFF2-40B4-BE49-F238E27FC236}">
                  <a16:creationId xmlns:a16="http://schemas.microsoft.com/office/drawing/2014/main" id="{A148CA89-4877-2FBC-98FB-D3286F2FD2BA}"/>
                </a:ext>
              </a:extLst>
            </p:cNvPr>
            <p:cNvSpPr txBox="1">
              <a:spLocks noChangeArrowheads="1"/>
            </p:cNvSpPr>
            <p:nvPr/>
          </p:nvSpPr>
          <p:spPr bwMode="auto">
            <a:xfrm>
              <a:off x="1761" y="817"/>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p>
          </p:txBody>
        </p:sp>
      </p:grpSp>
      <p:grpSp>
        <p:nvGrpSpPr>
          <p:cNvPr id="30" name="Group 127">
            <a:extLst>
              <a:ext uri="{FF2B5EF4-FFF2-40B4-BE49-F238E27FC236}">
                <a16:creationId xmlns:a16="http://schemas.microsoft.com/office/drawing/2014/main" id="{714688F6-3AD3-32EC-4B51-CEFC15E531AC}"/>
              </a:ext>
            </a:extLst>
          </p:cNvPr>
          <p:cNvGrpSpPr>
            <a:grpSpLocks/>
          </p:cNvGrpSpPr>
          <p:nvPr/>
        </p:nvGrpSpPr>
        <p:grpSpPr bwMode="auto">
          <a:xfrm>
            <a:off x="3416300" y="258763"/>
            <a:ext cx="2908300" cy="3314700"/>
            <a:chOff x="15" y="19"/>
            <a:chExt cx="1832" cy="2088"/>
          </a:xfrm>
        </p:grpSpPr>
        <p:sp>
          <p:nvSpPr>
            <p:cNvPr id="41008" name="Text Box 128">
              <a:extLst>
                <a:ext uri="{FF2B5EF4-FFF2-40B4-BE49-F238E27FC236}">
                  <a16:creationId xmlns:a16="http://schemas.microsoft.com/office/drawing/2014/main" id="{75220FA8-2E23-5D89-83DB-0FF4D6F52554}"/>
                </a:ext>
              </a:extLst>
            </p:cNvPr>
            <p:cNvSpPr txBox="1">
              <a:spLocks noChangeArrowheads="1"/>
            </p:cNvSpPr>
            <p:nvPr/>
          </p:nvSpPr>
          <p:spPr bwMode="auto">
            <a:xfrm>
              <a:off x="622" y="27"/>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1009" name="Text Box 129">
              <a:extLst>
                <a:ext uri="{FF2B5EF4-FFF2-40B4-BE49-F238E27FC236}">
                  <a16:creationId xmlns:a16="http://schemas.microsoft.com/office/drawing/2014/main" id="{D3C7C2E7-028C-8B20-97B2-C50979547775}"/>
                </a:ext>
              </a:extLst>
            </p:cNvPr>
            <p:cNvSpPr txBox="1">
              <a:spLocks noChangeArrowheads="1"/>
            </p:cNvSpPr>
            <p:nvPr/>
          </p:nvSpPr>
          <p:spPr bwMode="auto">
            <a:xfrm>
              <a:off x="1180" y="19"/>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2</a:t>
              </a:r>
            </a:p>
          </p:txBody>
        </p:sp>
        <p:grpSp>
          <p:nvGrpSpPr>
            <p:cNvPr id="41010" name="Group 130">
              <a:extLst>
                <a:ext uri="{FF2B5EF4-FFF2-40B4-BE49-F238E27FC236}">
                  <a16:creationId xmlns:a16="http://schemas.microsoft.com/office/drawing/2014/main" id="{F23A2E11-F45C-A7F7-D166-668355F4202E}"/>
                </a:ext>
              </a:extLst>
            </p:cNvPr>
            <p:cNvGrpSpPr>
              <a:grpSpLocks/>
            </p:cNvGrpSpPr>
            <p:nvPr/>
          </p:nvGrpSpPr>
          <p:grpSpPr bwMode="auto">
            <a:xfrm>
              <a:off x="15" y="360"/>
              <a:ext cx="1832" cy="1747"/>
              <a:chOff x="15" y="0"/>
              <a:chExt cx="1832" cy="1747"/>
            </a:xfrm>
          </p:grpSpPr>
          <p:sp>
            <p:nvSpPr>
              <p:cNvPr id="41011" name="Rectangle 131">
                <a:extLst>
                  <a:ext uri="{FF2B5EF4-FFF2-40B4-BE49-F238E27FC236}">
                    <a16:creationId xmlns:a16="http://schemas.microsoft.com/office/drawing/2014/main" id="{42692436-0981-E8A6-635B-42FF05BF389B}"/>
                  </a:ext>
                </a:extLst>
              </p:cNvPr>
              <p:cNvSpPr>
                <a:spLocks noChangeArrowheads="1"/>
              </p:cNvSpPr>
              <p:nvPr/>
            </p:nvSpPr>
            <p:spPr bwMode="auto">
              <a:xfrm>
                <a:off x="215" y="1364"/>
                <a:ext cx="1542" cy="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r>
                  <a:rPr lang="en-US" altLang="zh-CN" sz="2400" i="1">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单独作用</a:t>
                </a:r>
              </a:p>
            </p:txBody>
          </p:sp>
          <p:grpSp>
            <p:nvGrpSpPr>
              <p:cNvPr id="41012" name="Group 132">
                <a:extLst>
                  <a:ext uri="{FF2B5EF4-FFF2-40B4-BE49-F238E27FC236}">
                    <a16:creationId xmlns:a16="http://schemas.microsoft.com/office/drawing/2014/main" id="{FCD21B74-D35D-6BE1-F4E9-F95D4D8067BF}"/>
                  </a:ext>
                </a:extLst>
              </p:cNvPr>
              <p:cNvGrpSpPr>
                <a:grpSpLocks/>
              </p:cNvGrpSpPr>
              <p:nvPr/>
            </p:nvGrpSpPr>
            <p:grpSpPr bwMode="auto">
              <a:xfrm>
                <a:off x="15" y="0"/>
                <a:ext cx="1832" cy="1446"/>
                <a:chOff x="15" y="0"/>
                <a:chExt cx="1832" cy="1446"/>
              </a:xfrm>
            </p:grpSpPr>
            <p:sp>
              <p:nvSpPr>
                <p:cNvPr id="3" name="Line 133">
                  <a:extLst>
                    <a:ext uri="{FF2B5EF4-FFF2-40B4-BE49-F238E27FC236}">
                      <a16:creationId xmlns:a16="http://schemas.microsoft.com/office/drawing/2014/main" id="{57AE98D5-9136-E512-8A84-E95A1594E414}"/>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14" name="Line 134">
                  <a:extLst>
                    <a:ext uri="{FF2B5EF4-FFF2-40B4-BE49-F238E27FC236}">
                      <a16:creationId xmlns:a16="http://schemas.microsoft.com/office/drawing/2014/main" id="{9A88670D-A7E4-EBE0-BF45-23F993DED33F}"/>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15" name="Line 135">
                  <a:extLst>
                    <a:ext uri="{FF2B5EF4-FFF2-40B4-BE49-F238E27FC236}">
                      <a16:creationId xmlns:a16="http://schemas.microsoft.com/office/drawing/2014/main" id="{8AC3DEA7-111A-6049-3CCB-B6DAB0CE5BD6}"/>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16" name="Rectangle 136">
                  <a:extLst>
                    <a:ext uri="{FF2B5EF4-FFF2-40B4-BE49-F238E27FC236}">
                      <a16:creationId xmlns:a16="http://schemas.microsoft.com/office/drawing/2014/main" id="{B12B8309-3EBC-C0FE-F1DC-0612D5FFB207}"/>
                    </a:ext>
                  </a:extLst>
                </p:cNvPr>
                <p:cNvSpPr>
                  <a:spLocks noChangeArrowheads="1"/>
                </p:cNvSpPr>
                <p:nvPr/>
              </p:nvSpPr>
              <p:spPr bwMode="auto">
                <a:xfrm>
                  <a:off x="954" y="48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17" name="Line 137">
                  <a:extLst>
                    <a:ext uri="{FF2B5EF4-FFF2-40B4-BE49-F238E27FC236}">
                      <a16:creationId xmlns:a16="http://schemas.microsoft.com/office/drawing/2014/main" id="{1EF9797C-CD1E-4D00-C088-7E6C0AA5F18E}"/>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18" name="Text Box 138">
                  <a:extLst>
                    <a:ext uri="{FF2B5EF4-FFF2-40B4-BE49-F238E27FC236}">
                      <a16:creationId xmlns:a16="http://schemas.microsoft.com/office/drawing/2014/main" id="{99E9D846-5BD6-F566-C0A3-53D92E3AA6BE}"/>
                    </a:ext>
                  </a:extLst>
                </p:cNvPr>
                <p:cNvSpPr txBox="1">
                  <a:spLocks noChangeArrowheads="1"/>
                </p:cNvSpPr>
                <p:nvPr/>
              </p:nvSpPr>
              <p:spPr bwMode="auto">
                <a:xfrm>
                  <a:off x="585" y="16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1019" name="Text Box 139">
                  <a:extLst>
                    <a:ext uri="{FF2B5EF4-FFF2-40B4-BE49-F238E27FC236}">
                      <a16:creationId xmlns:a16="http://schemas.microsoft.com/office/drawing/2014/main" id="{38576434-0C37-4C21-A9E1-5A6B8995463B}"/>
                    </a:ext>
                  </a:extLst>
                </p:cNvPr>
                <p:cNvSpPr txBox="1">
                  <a:spLocks noChangeArrowheads="1"/>
                </p:cNvSpPr>
                <p:nvPr/>
              </p:nvSpPr>
              <p:spPr bwMode="auto">
                <a:xfrm>
                  <a:off x="818" y="1155"/>
                  <a:ext cx="35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(b)</a:t>
                  </a:r>
                </a:p>
              </p:txBody>
            </p:sp>
            <p:sp>
              <p:nvSpPr>
                <p:cNvPr id="41020" name="Text Box 140">
                  <a:extLst>
                    <a:ext uri="{FF2B5EF4-FFF2-40B4-BE49-F238E27FC236}">
                      <a16:creationId xmlns:a16="http://schemas.microsoft.com/office/drawing/2014/main" id="{B0F73782-3E44-DEC0-4DD3-54A6BB604938}"/>
                    </a:ext>
                  </a:extLst>
                </p:cNvPr>
                <p:cNvSpPr txBox="1">
                  <a:spLocks noChangeArrowheads="1"/>
                </p:cNvSpPr>
                <p:nvPr/>
              </p:nvSpPr>
              <p:spPr bwMode="auto">
                <a:xfrm>
                  <a:off x="1081"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1021" name="Line 141">
                  <a:extLst>
                    <a:ext uri="{FF2B5EF4-FFF2-40B4-BE49-F238E27FC236}">
                      <a16:creationId xmlns:a16="http://schemas.microsoft.com/office/drawing/2014/main" id="{96F26FB9-D5C4-EB74-A362-1A6F402C10B2}"/>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22" name="Text Box 142">
                  <a:extLst>
                    <a:ext uri="{FF2B5EF4-FFF2-40B4-BE49-F238E27FC236}">
                      <a16:creationId xmlns:a16="http://schemas.microsoft.com/office/drawing/2014/main" id="{7714475F-85A4-2139-0303-50485776FA7D}"/>
                    </a:ext>
                  </a:extLst>
                </p:cNvPr>
                <p:cNvSpPr txBox="1">
                  <a:spLocks noChangeArrowheads="1"/>
                </p:cNvSpPr>
                <p:nvPr/>
              </p:nvSpPr>
              <p:spPr bwMode="auto">
                <a:xfrm>
                  <a:off x="578" y="460"/>
                  <a:ext cx="35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rPr>
                    <a:t>´</a:t>
                  </a:r>
                  <a:r>
                    <a:rPr lang="en-US" altLang="zh-CN" sz="2400" baseline="-25000">
                      <a:solidFill>
                        <a:schemeClr val="tx2"/>
                      </a:solidFill>
                      <a:latin typeface="Times New Roman" panose="02020603050405020304" pitchFamily="18" charset="0"/>
                    </a:rPr>
                    <a:t>3</a:t>
                  </a:r>
                </a:p>
              </p:txBody>
            </p:sp>
            <p:sp>
              <p:nvSpPr>
                <p:cNvPr id="41023" name="Text Box 143">
                  <a:extLst>
                    <a:ext uri="{FF2B5EF4-FFF2-40B4-BE49-F238E27FC236}">
                      <a16:creationId xmlns:a16="http://schemas.microsoft.com/office/drawing/2014/main" id="{51659CED-2C0A-8B1C-DED5-7A7CC802CCDF}"/>
                    </a:ext>
                  </a:extLst>
                </p:cNvPr>
                <p:cNvSpPr txBox="1">
                  <a:spLocks noChangeArrowheads="1"/>
                </p:cNvSpPr>
                <p:nvPr/>
              </p:nvSpPr>
              <p:spPr bwMode="auto">
                <a:xfrm>
                  <a:off x="15" y="46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p>
              </p:txBody>
            </p:sp>
            <p:grpSp>
              <p:nvGrpSpPr>
                <p:cNvPr id="41024" name="Group 144">
                  <a:extLst>
                    <a:ext uri="{FF2B5EF4-FFF2-40B4-BE49-F238E27FC236}">
                      <a16:creationId xmlns:a16="http://schemas.microsoft.com/office/drawing/2014/main" id="{EF05B556-9488-57D3-F7DA-ED16270F4565}"/>
                    </a:ext>
                  </a:extLst>
                </p:cNvPr>
                <p:cNvGrpSpPr>
                  <a:grpSpLocks/>
                </p:cNvGrpSpPr>
                <p:nvPr/>
              </p:nvGrpSpPr>
              <p:grpSpPr bwMode="auto">
                <a:xfrm>
                  <a:off x="177" y="68"/>
                  <a:ext cx="686" cy="1082"/>
                  <a:chOff x="0" y="0"/>
                  <a:chExt cx="686" cy="1082"/>
                </a:xfrm>
              </p:grpSpPr>
              <p:sp>
                <p:nvSpPr>
                  <p:cNvPr id="41036" name="Line 145">
                    <a:extLst>
                      <a:ext uri="{FF2B5EF4-FFF2-40B4-BE49-F238E27FC236}">
                        <a16:creationId xmlns:a16="http://schemas.microsoft.com/office/drawing/2014/main" id="{0D6313B0-F49E-D797-E3CC-541DF31EC8B9}"/>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37" name="Oval 146">
                    <a:extLst>
                      <a:ext uri="{FF2B5EF4-FFF2-40B4-BE49-F238E27FC236}">
                        <a16:creationId xmlns:a16="http://schemas.microsoft.com/office/drawing/2014/main" id="{2836A232-73CD-6DCA-C75E-5CD0F0D041A2}"/>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38" name="Line 147">
                    <a:extLst>
                      <a:ext uri="{FF2B5EF4-FFF2-40B4-BE49-F238E27FC236}">
                        <a16:creationId xmlns:a16="http://schemas.microsoft.com/office/drawing/2014/main" id="{B683CB37-6F04-0971-CABE-C09E3B439C5A}"/>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39" name="Rectangle 148">
                    <a:extLst>
                      <a:ext uri="{FF2B5EF4-FFF2-40B4-BE49-F238E27FC236}">
                        <a16:creationId xmlns:a16="http://schemas.microsoft.com/office/drawing/2014/main" id="{CB94D15F-4AEE-A4AD-7E8D-F818CFAE613E}"/>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40" name="Text Box 149">
                    <a:extLst>
                      <a:ext uri="{FF2B5EF4-FFF2-40B4-BE49-F238E27FC236}">
                        <a16:creationId xmlns:a16="http://schemas.microsoft.com/office/drawing/2014/main" id="{F1BA298F-4E38-EAFA-1F05-94BE6CECF11A}"/>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1041" name="Line 150">
                    <a:extLst>
                      <a:ext uri="{FF2B5EF4-FFF2-40B4-BE49-F238E27FC236}">
                        <a16:creationId xmlns:a16="http://schemas.microsoft.com/office/drawing/2014/main" id="{B466C9BF-E731-2A5E-D2F2-8D1D2D33B049}"/>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1025" name="Line 151">
                  <a:extLst>
                    <a:ext uri="{FF2B5EF4-FFF2-40B4-BE49-F238E27FC236}">
                      <a16:creationId xmlns:a16="http://schemas.microsoft.com/office/drawing/2014/main" id="{888FD6A2-3280-5D76-EC09-96150604B6BA}"/>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26" name="Line 152">
                  <a:extLst>
                    <a:ext uri="{FF2B5EF4-FFF2-40B4-BE49-F238E27FC236}">
                      <a16:creationId xmlns:a16="http://schemas.microsoft.com/office/drawing/2014/main" id="{5B63A4B1-20A1-A4E6-F1E5-E83446C7F257}"/>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27" name="Line 153">
                  <a:extLst>
                    <a:ext uri="{FF2B5EF4-FFF2-40B4-BE49-F238E27FC236}">
                      <a16:creationId xmlns:a16="http://schemas.microsoft.com/office/drawing/2014/main" id="{7A8F3532-223D-40BA-4224-A29922F6AA0B}"/>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28" name="Rectangle 154">
                  <a:extLst>
                    <a:ext uri="{FF2B5EF4-FFF2-40B4-BE49-F238E27FC236}">
                      <a16:creationId xmlns:a16="http://schemas.microsoft.com/office/drawing/2014/main" id="{570DE0D8-25FE-3C23-B1C3-D4948A71BDC1}"/>
                    </a:ext>
                  </a:extLst>
                </p:cNvPr>
                <p:cNvSpPr>
                  <a:spLocks noChangeArrowheads="1"/>
                </p:cNvSpPr>
                <p:nvPr/>
              </p:nvSpPr>
              <p:spPr bwMode="auto">
                <a:xfrm rot="16200000" flipH="1">
                  <a:off x="1258" y="1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29" name="Line 155">
                  <a:extLst>
                    <a:ext uri="{FF2B5EF4-FFF2-40B4-BE49-F238E27FC236}">
                      <a16:creationId xmlns:a16="http://schemas.microsoft.com/office/drawing/2014/main" id="{63110ABA-89F6-4779-02E6-F6DA8D206198}"/>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30" name="Text Box 156">
                  <a:extLst>
                    <a:ext uri="{FF2B5EF4-FFF2-40B4-BE49-F238E27FC236}">
                      <a16:creationId xmlns:a16="http://schemas.microsoft.com/office/drawing/2014/main" id="{71D7E5D8-029A-7008-CB53-4CB928E16F48}"/>
                    </a:ext>
                  </a:extLst>
                </p:cNvPr>
                <p:cNvSpPr txBox="1">
                  <a:spLocks noChangeArrowheads="1"/>
                </p:cNvSpPr>
                <p:nvPr/>
              </p:nvSpPr>
              <p:spPr bwMode="auto">
                <a:xfrm>
                  <a:off x="1209" y="1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1031" name="Line 157">
                  <a:extLst>
                    <a:ext uri="{FF2B5EF4-FFF2-40B4-BE49-F238E27FC236}">
                      <a16:creationId xmlns:a16="http://schemas.microsoft.com/office/drawing/2014/main" id="{4D3A3F5D-ED27-76C4-6F12-0E3D622DB875}"/>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32" name="Line 158">
                  <a:extLst>
                    <a:ext uri="{FF2B5EF4-FFF2-40B4-BE49-F238E27FC236}">
                      <a16:creationId xmlns:a16="http://schemas.microsoft.com/office/drawing/2014/main" id="{A814B5E0-6A07-FE60-8736-3F5E2C3C98F9}"/>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33" name="Oval 159">
                  <a:extLst>
                    <a:ext uri="{FF2B5EF4-FFF2-40B4-BE49-F238E27FC236}">
                      <a16:creationId xmlns:a16="http://schemas.microsoft.com/office/drawing/2014/main" id="{67AF03FE-0FC0-D05C-E2A9-3FFE34EC1D64}"/>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34" name="Oval 160">
                  <a:extLst>
                    <a:ext uri="{FF2B5EF4-FFF2-40B4-BE49-F238E27FC236}">
                      <a16:creationId xmlns:a16="http://schemas.microsoft.com/office/drawing/2014/main" id="{9EE700D6-0D1B-C299-21F8-8CE46477B6C9}"/>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35" name="Line 161">
                  <a:extLst>
                    <a:ext uri="{FF2B5EF4-FFF2-40B4-BE49-F238E27FC236}">
                      <a16:creationId xmlns:a16="http://schemas.microsoft.com/office/drawing/2014/main" id="{23102D59-579B-9BE6-7395-F3575E689407}"/>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grpSp>
        <p:nvGrpSpPr>
          <p:cNvPr id="41013" name="Group 162">
            <a:extLst>
              <a:ext uri="{FF2B5EF4-FFF2-40B4-BE49-F238E27FC236}">
                <a16:creationId xmlns:a16="http://schemas.microsoft.com/office/drawing/2014/main" id="{F24E166E-67C2-714D-F276-7C74E11D1486}"/>
              </a:ext>
            </a:extLst>
          </p:cNvPr>
          <p:cNvGrpSpPr>
            <a:grpSpLocks/>
          </p:cNvGrpSpPr>
          <p:nvPr/>
        </p:nvGrpSpPr>
        <p:grpSpPr bwMode="auto">
          <a:xfrm>
            <a:off x="6197600" y="273050"/>
            <a:ext cx="2908300" cy="3125788"/>
            <a:chOff x="0" y="0"/>
            <a:chExt cx="1832" cy="1969"/>
          </a:xfrm>
        </p:grpSpPr>
        <p:sp>
          <p:nvSpPr>
            <p:cNvPr id="40973" name="Text Box 163">
              <a:extLst>
                <a:ext uri="{FF2B5EF4-FFF2-40B4-BE49-F238E27FC236}">
                  <a16:creationId xmlns:a16="http://schemas.microsoft.com/office/drawing/2014/main" id="{BD7740A0-81A5-C8B6-D0DB-D1FBCC4CC8F7}"/>
                </a:ext>
              </a:extLst>
            </p:cNvPr>
            <p:cNvSpPr txBox="1">
              <a:spLocks noChangeArrowheads="1"/>
            </p:cNvSpPr>
            <p:nvPr/>
          </p:nvSpPr>
          <p:spPr bwMode="auto">
            <a:xfrm>
              <a:off x="382" y="1678"/>
              <a:ext cx="1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r>
                <a:rPr lang="zh-CN" altLang="en-US" sz="2400">
                  <a:solidFill>
                    <a:schemeClr val="tx2"/>
                  </a:solidFill>
                  <a:latin typeface="Times New Roman" panose="02020603050405020304" pitchFamily="18" charset="0"/>
                </a:rPr>
                <a:t>单独作用</a:t>
              </a:r>
            </a:p>
          </p:txBody>
        </p:sp>
        <p:grpSp>
          <p:nvGrpSpPr>
            <p:cNvPr id="40974" name="Group 164">
              <a:extLst>
                <a:ext uri="{FF2B5EF4-FFF2-40B4-BE49-F238E27FC236}">
                  <a16:creationId xmlns:a16="http://schemas.microsoft.com/office/drawing/2014/main" id="{A2B4299C-A33E-1365-2FB0-1938121F9686}"/>
                </a:ext>
              </a:extLst>
            </p:cNvPr>
            <p:cNvGrpSpPr>
              <a:grpSpLocks/>
            </p:cNvGrpSpPr>
            <p:nvPr/>
          </p:nvGrpSpPr>
          <p:grpSpPr bwMode="auto">
            <a:xfrm>
              <a:off x="0" y="0"/>
              <a:ext cx="1832" cy="1715"/>
              <a:chOff x="0" y="0"/>
              <a:chExt cx="1832" cy="1715"/>
            </a:xfrm>
          </p:grpSpPr>
          <p:grpSp>
            <p:nvGrpSpPr>
              <p:cNvPr id="40975" name="Group 165">
                <a:extLst>
                  <a:ext uri="{FF2B5EF4-FFF2-40B4-BE49-F238E27FC236}">
                    <a16:creationId xmlns:a16="http://schemas.microsoft.com/office/drawing/2014/main" id="{7A5FA496-6EA9-B738-A04C-33447D52FBC2}"/>
                  </a:ext>
                </a:extLst>
              </p:cNvPr>
              <p:cNvGrpSpPr>
                <a:grpSpLocks/>
              </p:cNvGrpSpPr>
              <p:nvPr/>
            </p:nvGrpSpPr>
            <p:grpSpPr bwMode="auto">
              <a:xfrm flipH="1">
                <a:off x="0" y="328"/>
                <a:ext cx="1832" cy="1387"/>
                <a:chOff x="15" y="0"/>
                <a:chExt cx="1832" cy="1387"/>
              </a:xfrm>
            </p:grpSpPr>
            <p:sp>
              <p:nvSpPr>
                <p:cNvPr id="40979" name="Line 166">
                  <a:extLst>
                    <a:ext uri="{FF2B5EF4-FFF2-40B4-BE49-F238E27FC236}">
                      <a16:creationId xmlns:a16="http://schemas.microsoft.com/office/drawing/2014/main" id="{946325AE-21F1-4FC0-789C-54A51A468CBA}"/>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80" name="Line 167">
                  <a:extLst>
                    <a:ext uri="{FF2B5EF4-FFF2-40B4-BE49-F238E27FC236}">
                      <a16:creationId xmlns:a16="http://schemas.microsoft.com/office/drawing/2014/main" id="{CA8C5ADA-3382-D84D-6110-57EC2FEDD51C}"/>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81" name="Line 168">
                  <a:extLst>
                    <a:ext uri="{FF2B5EF4-FFF2-40B4-BE49-F238E27FC236}">
                      <a16:creationId xmlns:a16="http://schemas.microsoft.com/office/drawing/2014/main" id="{3E8AEEB4-DC2D-0EC5-2463-14916EB27643}"/>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82" name="Rectangle 169">
                  <a:extLst>
                    <a:ext uri="{FF2B5EF4-FFF2-40B4-BE49-F238E27FC236}">
                      <a16:creationId xmlns:a16="http://schemas.microsoft.com/office/drawing/2014/main" id="{340F0C79-2C1F-C000-E333-60027BE1C75D}"/>
                    </a:ext>
                  </a:extLst>
                </p:cNvPr>
                <p:cNvSpPr>
                  <a:spLocks noChangeArrowheads="1"/>
                </p:cNvSpPr>
                <p:nvPr/>
              </p:nvSpPr>
              <p:spPr bwMode="auto">
                <a:xfrm>
                  <a:off x="954" y="48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983" name="Line 170">
                  <a:extLst>
                    <a:ext uri="{FF2B5EF4-FFF2-40B4-BE49-F238E27FC236}">
                      <a16:creationId xmlns:a16="http://schemas.microsoft.com/office/drawing/2014/main" id="{7A748A1E-FE21-E09E-92F4-AE1F371EE145}"/>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84" name="Text Box 171">
                  <a:extLst>
                    <a:ext uri="{FF2B5EF4-FFF2-40B4-BE49-F238E27FC236}">
                      <a16:creationId xmlns:a16="http://schemas.microsoft.com/office/drawing/2014/main" id="{551D0F6B-1593-4E52-DCBB-70DA2B51864B}"/>
                    </a:ext>
                  </a:extLst>
                </p:cNvPr>
                <p:cNvSpPr txBox="1">
                  <a:spLocks noChangeArrowheads="1"/>
                </p:cNvSpPr>
                <p:nvPr/>
              </p:nvSpPr>
              <p:spPr bwMode="auto">
                <a:xfrm>
                  <a:off x="585" y="16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0985" name="Text Box 172">
                  <a:extLst>
                    <a:ext uri="{FF2B5EF4-FFF2-40B4-BE49-F238E27FC236}">
                      <a16:creationId xmlns:a16="http://schemas.microsoft.com/office/drawing/2014/main" id="{491DE035-6C80-BF04-70A1-6EAE8090C4F0}"/>
                    </a:ext>
                  </a:extLst>
                </p:cNvPr>
                <p:cNvSpPr txBox="1">
                  <a:spLocks noChangeArrowheads="1"/>
                </p:cNvSpPr>
                <p:nvPr/>
              </p:nvSpPr>
              <p:spPr bwMode="auto">
                <a:xfrm>
                  <a:off x="688" y="1096"/>
                  <a:ext cx="33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(c)</a:t>
                  </a:r>
                </a:p>
              </p:txBody>
            </p:sp>
            <p:sp>
              <p:nvSpPr>
                <p:cNvPr id="40986" name="Text Box 173">
                  <a:extLst>
                    <a:ext uri="{FF2B5EF4-FFF2-40B4-BE49-F238E27FC236}">
                      <a16:creationId xmlns:a16="http://schemas.microsoft.com/office/drawing/2014/main" id="{719E8C7D-B06B-5BDE-5F74-2037926F0F81}"/>
                    </a:ext>
                  </a:extLst>
                </p:cNvPr>
                <p:cNvSpPr txBox="1">
                  <a:spLocks noChangeArrowheads="1"/>
                </p:cNvSpPr>
                <p:nvPr/>
              </p:nvSpPr>
              <p:spPr bwMode="auto">
                <a:xfrm>
                  <a:off x="1081"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0987" name="Line 174">
                  <a:extLst>
                    <a:ext uri="{FF2B5EF4-FFF2-40B4-BE49-F238E27FC236}">
                      <a16:creationId xmlns:a16="http://schemas.microsoft.com/office/drawing/2014/main" id="{4322633C-A7DE-7837-3A73-8A6276CC3485}"/>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88" name="Text Box 175">
                  <a:extLst>
                    <a:ext uri="{FF2B5EF4-FFF2-40B4-BE49-F238E27FC236}">
                      <a16:creationId xmlns:a16="http://schemas.microsoft.com/office/drawing/2014/main" id="{370F7492-8583-1280-BE23-43875C3BFD94}"/>
                    </a:ext>
                  </a:extLst>
                </p:cNvPr>
                <p:cNvSpPr txBox="1">
                  <a:spLocks noChangeArrowheads="1"/>
                </p:cNvSpPr>
                <p:nvPr/>
              </p:nvSpPr>
              <p:spPr bwMode="auto">
                <a:xfrm>
                  <a:off x="695" y="497"/>
                  <a:ext cx="11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endParaRPr lang="zh-CN" altLang="en-US" sz="2400" baseline="-25000">
                    <a:solidFill>
                      <a:schemeClr val="tx2"/>
                    </a:solidFill>
                    <a:latin typeface="Times New Roman" panose="02020603050405020304" pitchFamily="18" charset="0"/>
                  </a:endParaRPr>
                </a:p>
              </p:txBody>
            </p:sp>
            <p:sp>
              <p:nvSpPr>
                <p:cNvPr id="40989" name="Text Box 176">
                  <a:extLst>
                    <a:ext uri="{FF2B5EF4-FFF2-40B4-BE49-F238E27FC236}">
                      <a16:creationId xmlns:a16="http://schemas.microsoft.com/office/drawing/2014/main" id="{A0C115C9-A682-59FA-1255-F27682BCB72F}"/>
                    </a:ext>
                  </a:extLst>
                </p:cNvPr>
                <p:cNvSpPr txBox="1">
                  <a:spLocks noChangeArrowheads="1"/>
                </p:cNvSpPr>
                <p:nvPr/>
              </p:nvSpPr>
              <p:spPr bwMode="auto">
                <a:xfrm>
                  <a:off x="15" y="46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2</a:t>
                  </a:r>
                </a:p>
              </p:txBody>
            </p:sp>
            <p:grpSp>
              <p:nvGrpSpPr>
                <p:cNvPr id="40990" name="Group 177">
                  <a:extLst>
                    <a:ext uri="{FF2B5EF4-FFF2-40B4-BE49-F238E27FC236}">
                      <a16:creationId xmlns:a16="http://schemas.microsoft.com/office/drawing/2014/main" id="{54383A99-C87C-1FF8-2E4F-548993F760C0}"/>
                    </a:ext>
                  </a:extLst>
                </p:cNvPr>
                <p:cNvGrpSpPr>
                  <a:grpSpLocks/>
                </p:cNvGrpSpPr>
                <p:nvPr/>
              </p:nvGrpSpPr>
              <p:grpSpPr bwMode="auto">
                <a:xfrm>
                  <a:off x="177" y="68"/>
                  <a:ext cx="686" cy="1082"/>
                  <a:chOff x="0" y="0"/>
                  <a:chExt cx="686" cy="1082"/>
                </a:xfrm>
              </p:grpSpPr>
              <p:sp>
                <p:nvSpPr>
                  <p:cNvPr id="41002" name="Line 178">
                    <a:extLst>
                      <a:ext uri="{FF2B5EF4-FFF2-40B4-BE49-F238E27FC236}">
                        <a16:creationId xmlns:a16="http://schemas.microsoft.com/office/drawing/2014/main" id="{45CB145E-59CF-7F1F-E513-730E2F883B84}"/>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03" name="Oval 179">
                    <a:extLst>
                      <a:ext uri="{FF2B5EF4-FFF2-40B4-BE49-F238E27FC236}">
                        <a16:creationId xmlns:a16="http://schemas.microsoft.com/office/drawing/2014/main" id="{B9F77F28-6D28-9AED-46C7-FEF0020C83B2}"/>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04" name="Line 180">
                    <a:extLst>
                      <a:ext uri="{FF2B5EF4-FFF2-40B4-BE49-F238E27FC236}">
                        <a16:creationId xmlns:a16="http://schemas.microsoft.com/office/drawing/2014/main" id="{F0B5E07F-68FE-01AE-BAF2-F60D70956C31}"/>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1005" name="Rectangle 181">
                    <a:extLst>
                      <a:ext uri="{FF2B5EF4-FFF2-40B4-BE49-F238E27FC236}">
                        <a16:creationId xmlns:a16="http://schemas.microsoft.com/office/drawing/2014/main" id="{D5EAB4AD-A55D-CECC-B757-A9069E0FCEF4}"/>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1006" name="Text Box 182">
                    <a:extLst>
                      <a:ext uri="{FF2B5EF4-FFF2-40B4-BE49-F238E27FC236}">
                        <a16:creationId xmlns:a16="http://schemas.microsoft.com/office/drawing/2014/main" id="{BEA0678F-3E90-773A-9DB7-F85496B27CA0}"/>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1007" name="Line 183">
                    <a:extLst>
                      <a:ext uri="{FF2B5EF4-FFF2-40B4-BE49-F238E27FC236}">
                        <a16:creationId xmlns:a16="http://schemas.microsoft.com/office/drawing/2014/main" id="{A504ED20-34BE-C5FA-097D-3629D1E9B15C}"/>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0991" name="Line 184">
                  <a:extLst>
                    <a:ext uri="{FF2B5EF4-FFF2-40B4-BE49-F238E27FC236}">
                      <a16:creationId xmlns:a16="http://schemas.microsoft.com/office/drawing/2014/main" id="{C8090933-CBA8-0E56-8C16-95BBAB92EEDF}"/>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2" name="Line 185">
                  <a:extLst>
                    <a:ext uri="{FF2B5EF4-FFF2-40B4-BE49-F238E27FC236}">
                      <a16:creationId xmlns:a16="http://schemas.microsoft.com/office/drawing/2014/main" id="{60F16ABD-E496-DAE6-8B56-581859E41129}"/>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3" name="Line 186">
                  <a:extLst>
                    <a:ext uri="{FF2B5EF4-FFF2-40B4-BE49-F238E27FC236}">
                      <a16:creationId xmlns:a16="http://schemas.microsoft.com/office/drawing/2014/main" id="{8FF1A3A0-8571-4D89-2AF9-FAD96CFB3210}"/>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4" name="Rectangle 187">
                  <a:extLst>
                    <a:ext uri="{FF2B5EF4-FFF2-40B4-BE49-F238E27FC236}">
                      <a16:creationId xmlns:a16="http://schemas.microsoft.com/office/drawing/2014/main" id="{EDDAEB98-6EE0-85AE-B899-CECBB404FC98}"/>
                    </a:ext>
                  </a:extLst>
                </p:cNvPr>
                <p:cNvSpPr>
                  <a:spLocks noChangeArrowheads="1"/>
                </p:cNvSpPr>
                <p:nvPr/>
              </p:nvSpPr>
              <p:spPr bwMode="auto">
                <a:xfrm rot="16200000" flipH="1">
                  <a:off x="1258" y="1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0995" name="Line 188">
                  <a:extLst>
                    <a:ext uri="{FF2B5EF4-FFF2-40B4-BE49-F238E27FC236}">
                      <a16:creationId xmlns:a16="http://schemas.microsoft.com/office/drawing/2014/main" id="{54544159-AA1E-AD4D-87EB-F561DA0DEA16}"/>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6" name="Text Box 189">
                  <a:extLst>
                    <a:ext uri="{FF2B5EF4-FFF2-40B4-BE49-F238E27FC236}">
                      <a16:creationId xmlns:a16="http://schemas.microsoft.com/office/drawing/2014/main" id="{B5C23A70-28A4-3015-B2D8-B2228EFAF58B}"/>
                    </a:ext>
                  </a:extLst>
                </p:cNvPr>
                <p:cNvSpPr txBox="1">
                  <a:spLocks noChangeArrowheads="1"/>
                </p:cNvSpPr>
                <p:nvPr/>
              </p:nvSpPr>
              <p:spPr bwMode="auto">
                <a:xfrm>
                  <a:off x="1209" y="1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0997" name="Line 190">
                  <a:extLst>
                    <a:ext uri="{FF2B5EF4-FFF2-40B4-BE49-F238E27FC236}">
                      <a16:creationId xmlns:a16="http://schemas.microsoft.com/office/drawing/2014/main" id="{A64D28CA-C703-B079-09D0-8CE83D66695E}"/>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8" name="Line 191">
                  <a:extLst>
                    <a:ext uri="{FF2B5EF4-FFF2-40B4-BE49-F238E27FC236}">
                      <a16:creationId xmlns:a16="http://schemas.microsoft.com/office/drawing/2014/main" id="{4FBBE024-8DF0-B7C6-B8B7-A2621646FC36}"/>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0999" name="Oval 192">
                  <a:extLst>
                    <a:ext uri="{FF2B5EF4-FFF2-40B4-BE49-F238E27FC236}">
                      <a16:creationId xmlns:a16="http://schemas.microsoft.com/office/drawing/2014/main" id="{EC83C168-CEC6-1D50-2F77-20E275740ADD}"/>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00" name="Oval 193">
                  <a:extLst>
                    <a:ext uri="{FF2B5EF4-FFF2-40B4-BE49-F238E27FC236}">
                      <a16:creationId xmlns:a16="http://schemas.microsoft.com/office/drawing/2014/main" id="{11014515-4228-5E43-3B6B-7898E3DFEA67}"/>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1001" name="Line 194">
                  <a:extLst>
                    <a:ext uri="{FF2B5EF4-FFF2-40B4-BE49-F238E27FC236}">
                      <a16:creationId xmlns:a16="http://schemas.microsoft.com/office/drawing/2014/main" id="{97D98BBE-BE63-82FF-E1D3-CA2AC9B583C1}"/>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0976" name="Rectangle 195">
                <a:extLst>
                  <a:ext uri="{FF2B5EF4-FFF2-40B4-BE49-F238E27FC236}">
                    <a16:creationId xmlns:a16="http://schemas.microsoft.com/office/drawing/2014/main" id="{5BAEEDF3-19F6-7B8D-B5BE-575D2F2FED4B}"/>
                  </a:ext>
                </a:extLst>
              </p:cNvPr>
              <p:cNvSpPr>
                <a:spLocks noChangeArrowheads="1"/>
              </p:cNvSpPr>
              <p:nvPr/>
            </p:nvSpPr>
            <p:spPr bwMode="auto">
              <a:xfrm>
                <a:off x="338"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1</a:t>
                </a:r>
              </a:p>
            </p:txBody>
          </p:sp>
          <p:sp>
            <p:nvSpPr>
              <p:cNvPr id="40977" name="Rectangle 196">
                <a:extLst>
                  <a:ext uri="{FF2B5EF4-FFF2-40B4-BE49-F238E27FC236}">
                    <a16:creationId xmlns:a16="http://schemas.microsoft.com/office/drawing/2014/main" id="{6B926262-1B5E-A74C-8A1B-D4B554454B5A}"/>
                  </a:ext>
                </a:extLst>
              </p:cNvPr>
              <p:cNvSpPr>
                <a:spLocks noChangeArrowheads="1"/>
              </p:cNvSpPr>
              <p:nvPr/>
            </p:nvSpPr>
            <p:spPr bwMode="auto">
              <a:xfrm>
                <a:off x="946"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2</a:t>
                </a:r>
              </a:p>
            </p:txBody>
          </p:sp>
          <p:sp>
            <p:nvSpPr>
              <p:cNvPr id="40978" name="Rectangle 197">
                <a:extLst>
                  <a:ext uri="{FF2B5EF4-FFF2-40B4-BE49-F238E27FC236}">
                    <a16:creationId xmlns:a16="http://schemas.microsoft.com/office/drawing/2014/main" id="{DDAAFA5E-8D8A-5523-6FD6-A0009080D91B}"/>
                  </a:ext>
                </a:extLst>
              </p:cNvPr>
              <p:cNvSpPr>
                <a:spLocks noChangeArrowheads="1"/>
              </p:cNvSpPr>
              <p:nvPr/>
            </p:nvSpPr>
            <p:spPr bwMode="auto">
              <a:xfrm>
                <a:off x="962" y="768"/>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3</a:t>
                </a:r>
              </a:p>
            </p:txBody>
          </p:sp>
        </p:grpSp>
      </p:grpSp>
      <p:graphicFrame>
        <p:nvGraphicFramePr>
          <p:cNvPr id="41071" name="Object 111">
            <a:extLst>
              <a:ext uri="{FF2B5EF4-FFF2-40B4-BE49-F238E27FC236}">
                <a16:creationId xmlns:a16="http://schemas.microsoft.com/office/drawing/2014/main" id="{E1526BAE-FD6C-72BB-F69F-3BC354CEE067}"/>
              </a:ext>
            </a:extLst>
          </p:cNvPr>
          <p:cNvGraphicFramePr>
            <a:graphicFrameLocks noChangeAspect="1"/>
          </p:cNvGraphicFramePr>
          <p:nvPr/>
        </p:nvGraphicFramePr>
        <p:xfrm>
          <a:off x="909638" y="5276850"/>
          <a:ext cx="6542087" cy="971550"/>
        </p:xfrm>
        <a:graphic>
          <a:graphicData uri="http://schemas.openxmlformats.org/presentationml/2006/ole">
            <mc:AlternateContent xmlns:mc="http://schemas.openxmlformats.org/markup-compatibility/2006">
              <mc:Choice xmlns:v="urn:schemas-microsoft-com:vml" Requires="v">
                <p:oleObj r:id="rId3" imgW="0" imgH="0" progId="Equation.3">
                  <p:embed/>
                </p:oleObj>
              </mc:Choice>
              <mc:Fallback>
                <p:oleObj r:id="rId3" imgW="0" imgH="0" progId="Equation.3">
                  <p:embed/>
                  <p:pic>
                    <p:nvPicPr>
                      <p:cNvPr id="0" name="Object 111"/>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909638" y="5276850"/>
                        <a:ext cx="6542087" cy="97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0965"/>
                                        </p:tgtEl>
                                        <p:attrNameLst>
                                          <p:attrName>style.visibility</p:attrName>
                                        </p:attrNameLst>
                                      </p:cBhvr>
                                      <p:to>
                                        <p:strVal val="visible"/>
                                      </p:to>
                                    </p:set>
                                    <p:animEffect transition="in" filter="wipe(left)">
                                      <p:cBhvr>
                                        <p:cTn id="11" dur="500"/>
                                        <p:tgtEl>
                                          <p:spTgt spid="4096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0967"/>
                                        </p:tgtEl>
                                        <p:attrNameLst>
                                          <p:attrName>style.visibility</p:attrName>
                                        </p:attrNameLst>
                                      </p:cBhvr>
                                      <p:to>
                                        <p:strVal val="visible"/>
                                      </p:to>
                                    </p:set>
                                    <p:animEffect transition="in" filter="wipe(left)">
                                      <p:cBhvr>
                                        <p:cTn id="16" dur="500"/>
                                        <p:tgtEl>
                                          <p:spTgt spid="4096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30"/>
                                        </p:tgtEl>
                                        <p:attrNameLst>
                                          <p:attrName>style.visibility</p:attrName>
                                        </p:attrNameLst>
                                      </p:cBhvr>
                                      <p:to>
                                        <p:strVal val="visible"/>
                                      </p:to>
                                    </p:set>
                                    <p:animEffect transition="in" filter="wipe(left)">
                                      <p:cBhvr>
                                        <p:cTn id="21" dur="500"/>
                                        <p:tgtEl>
                                          <p:spTgt spid="30"/>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0966"/>
                                        </p:tgtEl>
                                        <p:attrNameLst>
                                          <p:attrName>style.visibility</p:attrName>
                                        </p:attrNameLst>
                                      </p:cBhvr>
                                      <p:to>
                                        <p:strVal val="visible"/>
                                      </p:to>
                                    </p:set>
                                    <p:animEffect transition="in" filter="wipe(left)">
                                      <p:cBhvr>
                                        <p:cTn id="26" dur="500"/>
                                        <p:tgtEl>
                                          <p:spTgt spid="40966"/>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0968"/>
                                        </p:tgtEl>
                                        <p:attrNameLst>
                                          <p:attrName>style.visibility</p:attrName>
                                        </p:attrNameLst>
                                      </p:cBhvr>
                                      <p:to>
                                        <p:strVal val="visible"/>
                                      </p:to>
                                    </p:set>
                                    <p:animEffect transition="in" filter="wipe(left)">
                                      <p:cBhvr>
                                        <p:cTn id="31" dur="500"/>
                                        <p:tgtEl>
                                          <p:spTgt spid="40968"/>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nodeType="clickEffect">
                                  <p:stCondLst>
                                    <p:cond delay="0"/>
                                  </p:stCondLst>
                                  <p:childTnLst>
                                    <p:set>
                                      <p:cBhvr>
                                        <p:cTn id="35" dur="1" fill="hold">
                                          <p:stCondLst>
                                            <p:cond delay="0"/>
                                          </p:stCondLst>
                                        </p:cTn>
                                        <p:tgtEl>
                                          <p:spTgt spid="41013"/>
                                        </p:tgtEl>
                                        <p:attrNameLst>
                                          <p:attrName>style.visibility</p:attrName>
                                        </p:attrNameLst>
                                      </p:cBhvr>
                                      <p:to>
                                        <p:strVal val="visible"/>
                                      </p:to>
                                    </p:set>
                                    <p:animEffect transition="in" filter="wipe(left)">
                                      <p:cBhvr>
                                        <p:cTn id="36" dur="500"/>
                                        <p:tgtEl>
                                          <p:spTgt spid="41013"/>
                                        </p:tgtEl>
                                      </p:cBhvr>
                                    </p:animEffect>
                                  </p:childTnLst>
                                </p:cTn>
                              </p:par>
                            </p:childTnLst>
                          </p:cTn>
                        </p:par>
                        <p:par>
                          <p:cTn id="37" fill="hold" nodeType="afterGroup">
                            <p:stCondLst>
                              <p:cond delay="500"/>
                            </p:stCondLst>
                            <p:childTnLst>
                              <p:par>
                                <p:cTn id="38" presetID="22" presetClass="entr" presetSubtype="8" fill="hold" grpId="0" nodeType="afterEffect">
                                  <p:stCondLst>
                                    <p:cond delay="0"/>
                                  </p:stCondLst>
                                  <p:childTnLst>
                                    <p:set>
                                      <p:cBhvr>
                                        <p:cTn id="39" dur="1" fill="hold">
                                          <p:stCondLst>
                                            <p:cond delay="0"/>
                                          </p:stCondLst>
                                        </p:cTn>
                                        <p:tgtEl>
                                          <p:spTgt spid="40964"/>
                                        </p:tgtEl>
                                        <p:attrNameLst>
                                          <p:attrName>style.visibility</p:attrName>
                                        </p:attrNameLst>
                                      </p:cBhvr>
                                      <p:to>
                                        <p:strVal val="visible"/>
                                      </p:to>
                                    </p:set>
                                    <p:animEffect transition="in" filter="wipe(left)">
                                      <p:cBhvr>
                                        <p:cTn id="40" dur="500"/>
                                        <p:tgtEl>
                                          <p:spTgt spid="40964"/>
                                        </p:tgtEl>
                                      </p:cBhvr>
                                    </p:animEffec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8" fill="hold" nodeType="clickEffect">
                                  <p:stCondLst>
                                    <p:cond delay="0"/>
                                  </p:stCondLst>
                                  <p:childTnLst>
                                    <p:set>
                                      <p:cBhvr>
                                        <p:cTn id="44" dur="1" fill="hold">
                                          <p:stCondLst>
                                            <p:cond delay="0"/>
                                          </p:stCondLst>
                                        </p:cTn>
                                        <p:tgtEl>
                                          <p:spTgt spid="40962"/>
                                        </p:tgtEl>
                                        <p:attrNameLst>
                                          <p:attrName>style.visibility</p:attrName>
                                        </p:attrNameLst>
                                      </p:cBhvr>
                                      <p:to>
                                        <p:strVal val="visible"/>
                                      </p:to>
                                    </p:set>
                                    <p:animEffect transition="in" filter="wipe(left)">
                                      <p:cBhvr>
                                        <p:cTn id="45" dur="500"/>
                                        <p:tgtEl>
                                          <p:spTgt spid="40962"/>
                                        </p:tgtEl>
                                      </p:cBhvr>
                                    </p:animEffect>
                                  </p:childTnLst>
                                </p:cTn>
                              </p:par>
                            </p:childTnLst>
                          </p:cTn>
                        </p:par>
                        <p:par>
                          <p:cTn id="46" fill="hold" nodeType="afterGroup">
                            <p:stCondLst>
                              <p:cond delay="500"/>
                            </p:stCondLst>
                            <p:childTnLst>
                              <p:par>
                                <p:cTn id="47" presetID="4" presetClass="entr" presetSubtype="32" fill="hold" grpId="0" nodeType="afterEffect">
                                  <p:stCondLst>
                                    <p:cond delay="0"/>
                                  </p:stCondLst>
                                  <p:childTnLst>
                                    <p:set>
                                      <p:cBhvr>
                                        <p:cTn id="48" dur="1" fill="hold">
                                          <p:stCondLst>
                                            <p:cond delay="0"/>
                                          </p:stCondLst>
                                        </p:cTn>
                                        <p:tgtEl>
                                          <p:spTgt spid="40963"/>
                                        </p:tgtEl>
                                        <p:attrNameLst>
                                          <p:attrName>style.visibility</p:attrName>
                                        </p:attrNameLst>
                                      </p:cBhvr>
                                      <p:to>
                                        <p:strVal val="visible"/>
                                      </p:to>
                                    </p:set>
                                    <p:animEffect transition="in" filter="box(out)">
                                      <p:cBhvr>
                                        <p:cTn id="49" dur="500"/>
                                        <p:tgtEl>
                                          <p:spTgt spid="40963"/>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22" presetClass="entr" presetSubtype="8" fill="hold" nodeType="clickEffect">
                                  <p:stCondLst>
                                    <p:cond delay="0"/>
                                  </p:stCondLst>
                                  <p:childTnLst>
                                    <p:set>
                                      <p:cBhvr>
                                        <p:cTn id="53" dur="1" fill="hold">
                                          <p:stCondLst>
                                            <p:cond delay="0"/>
                                          </p:stCondLst>
                                        </p:cTn>
                                        <p:tgtEl>
                                          <p:spTgt spid="41071"/>
                                        </p:tgtEl>
                                        <p:attrNameLst>
                                          <p:attrName>style.visibility</p:attrName>
                                        </p:attrNameLst>
                                      </p:cBhvr>
                                      <p:to>
                                        <p:strVal val="visible"/>
                                      </p:to>
                                    </p:set>
                                    <p:animEffect transition="in" filter="wipe(left)">
                                      <p:cBhvr>
                                        <p:cTn id="54" dur="500"/>
                                        <p:tgtEl>
                                          <p:spTgt spid="410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63" grpId="0" autoUpdateAnimBg="0"/>
      <p:bldP spid="40964" grpId="0" autoUpdateAnimBg="0"/>
      <p:bldP spid="40965" grpId="0" autoUpdateAnimBg="0"/>
      <p:bldP spid="40966" grpId="0" autoUpdateAnimBg="0"/>
      <p:bldP spid="40967" grpId="0" autoUpdateAnimBg="0"/>
      <p:bldP spid="40968" grpId="0" animBg="1" autoUpdateAnimBg="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986" name="Group 125">
            <a:extLst>
              <a:ext uri="{FF2B5EF4-FFF2-40B4-BE49-F238E27FC236}">
                <a16:creationId xmlns:a16="http://schemas.microsoft.com/office/drawing/2014/main" id="{0038307D-4870-7A51-8151-E99769D5A98A}"/>
              </a:ext>
            </a:extLst>
          </p:cNvPr>
          <p:cNvGrpSpPr>
            <a:grpSpLocks/>
          </p:cNvGrpSpPr>
          <p:nvPr/>
        </p:nvGrpSpPr>
        <p:grpSpPr bwMode="auto">
          <a:xfrm>
            <a:off x="109538" y="290513"/>
            <a:ext cx="8996362" cy="3373437"/>
            <a:chOff x="15" y="19"/>
            <a:chExt cx="5667" cy="2125"/>
          </a:xfrm>
        </p:grpSpPr>
        <p:sp>
          <p:nvSpPr>
            <p:cNvPr id="41987" name="Text Box 14">
              <a:extLst>
                <a:ext uri="{FF2B5EF4-FFF2-40B4-BE49-F238E27FC236}">
                  <a16:creationId xmlns:a16="http://schemas.microsoft.com/office/drawing/2014/main" id="{60054781-B659-CBE0-E13C-847C8978B582}"/>
                </a:ext>
              </a:extLst>
            </p:cNvPr>
            <p:cNvSpPr txBox="1">
              <a:spLocks noChangeArrowheads="1"/>
            </p:cNvSpPr>
            <p:nvPr/>
          </p:nvSpPr>
          <p:spPr bwMode="auto">
            <a:xfrm>
              <a:off x="624" y="1737"/>
              <a:ext cx="701" cy="407"/>
            </a:xfrm>
            <a:prstGeom prst="rect">
              <a:avLst/>
            </a:prstGeom>
            <a:noFill/>
            <a:ln>
              <a:noFill/>
            </a:ln>
          </p:spPr>
          <p:txBody>
            <a:bodyPr wrap="none">
              <a:spAutoFit/>
            </a:bodyPr>
            <a:lstStyle/>
            <a:p>
              <a:pPr algn="ctr">
                <a:lnSpc>
                  <a:spcPct val="150000"/>
                </a:lnSpc>
                <a:defRPr/>
              </a:pPr>
              <a:r>
                <a:rPr lang="zh-CN" altLang="en-US" sz="2400" dirty="0">
                  <a:solidFill>
                    <a:schemeClr val="tx2"/>
                  </a:solidFill>
                  <a:effectLst>
                    <a:outerShdw blurRad="38100" dist="38100" dir="2700000" algn="tl">
                      <a:srgbClr val="C0C0C0"/>
                    </a:outerShdw>
                  </a:effectLst>
                </a:rPr>
                <a:t>原电路</a:t>
              </a:r>
            </a:p>
          </p:txBody>
        </p:sp>
        <p:sp>
          <p:nvSpPr>
            <p:cNvPr id="41992" name="Text Box 15">
              <a:extLst>
                <a:ext uri="{FF2B5EF4-FFF2-40B4-BE49-F238E27FC236}">
                  <a16:creationId xmlns:a16="http://schemas.microsoft.com/office/drawing/2014/main" id="{562E2125-1151-DF7D-6890-9FBAECF63B39}"/>
                </a:ext>
              </a:extLst>
            </p:cNvPr>
            <p:cNvSpPr txBox="1">
              <a:spLocks noChangeArrowheads="1"/>
            </p:cNvSpPr>
            <p:nvPr/>
          </p:nvSpPr>
          <p:spPr bwMode="auto">
            <a:xfrm>
              <a:off x="3773" y="669"/>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CC0000"/>
                  </a:solidFill>
                  <a:latin typeface="Times New Roman" panose="02020603050405020304" pitchFamily="18" charset="0"/>
                </a:rPr>
                <a:t>+</a:t>
              </a:r>
            </a:p>
          </p:txBody>
        </p:sp>
        <p:sp>
          <p:nvSpPr>
            <p:cNvPr id="41993" name="Text Box 16">
              <a:extLst>
                <a:ext uri="{FF2B5EF4-FFF2-40B4-BE49-F238E27FC236}">
                  <a16:creationId xmlns:a16="http://schemas.microsoft.com/office/drawing/2014/main" id="{0A0D1EA1-1A40-18B4-C2D4-B50124C42093}"/>
                </a:ext>
              </a:extLst>
            </p:cNvPr>
            <p:cNvSpPr txBox="1">
              <a:spLocks noChangeArrowheads="1"/>
            </p:cNvSpPr>
            <p:nvPr/>
          </p:nvSpPr>
          <p:spPr bwMode="auto">
            <a:xfrm>
              <a:off x="1971" y="548"/>
              <a:ext cx="226" cy="3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en-US" altLang="zh-CN" sz="2400">
                  <a:solidFill>
                    <a:srgbClr val="CC0000"/>
                  </a:solidFill>
                  <a:latin typeface="Times New Roman" panose="02020603050405020304" pitchFamily="18" charset="0"/>
                </a:rPr>
                <a:t>=</a:t>
              </a:r>
            </a:p>
          </p:txBody>
        </p:sp>
        <p:sp>
          <p:nvSpPr>
            <p:cNvPr id="41994" name="AutoShape 17">
              <a:extLst>
                <a:ext uri="{FF2B5EF4-FFF2-40B4-BE49-F238E27FC236}">
                  <a16:creationId xmlns:a16="http://schemas.microsoft.com/office/drawing/2014/main" id="{A2E27B26-A726-0722-2995-B0E14FAFFC54}"/>
                </a:ext>
              </a:extLst>
            </p:cNvPr>
            <p:cNvSpPr>
              <a:spLocks/>
            </p:cNvSpPr>
            <p:nvPr/>
          </p:nvSpPr>
          <p:spPr bwMode="auto">
            <a:xfrm rot="5400000" flipV="1">
              <a:off x="3906" y="1435"/>
              <a:ext cx="96" cy="339"/>
            </a:xfrm>
            <a:prstGeom prst="rightBrace">
              <a:avLst>
                <a:gd name="adj1" fmla="val 104172"/>
                <a:gd name="adj2" fmla="val 50000"/>
              </a:avLst>
            </a:prstGeom>
            <a:noFill/>
            <a:ln w="38100">
              <a:solidFill>
                <a:schemeClr val="accent2"/>
              </a:solidFill>
              <a:round/>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41995" name="Group 18">
              <a:extLst>
                <a:ext uri="{FF2B5EF4-FFF2-40B4-BE49-F238E27FC236}">
                  <a16:creationId xmlns:a16="http://schemas.microsoft.com/office/drawing/2014/main" id="{58514535-DC2B-653E-63AD-604B0A762B59}"/>
                </a:ext>
              </a:extLst>
            </p:cNvPr>
            <p:cNvGrpSpPr>
              <a:grpSpLocks/>
            </p:cNvGrpSpPr>
            <p:nvPr/>
          </p:nvGrpSpPr>
          <p:grpSpPr bwMode="auto">
            <a:xfrm>
              <a:off x="15" y="19"/>
              <a:ext cx="2056" cy="1781"/>
              <a:chOff x="15" y="18"/>
              <a:chExt cx="2056" cy="1781"/>
            </a:xfrm>
          </p:grpSpPr>
          <p:sp>
            <p:nvSpPr>
              <p:cNvPr id="42067" name="Line 19">
                <a:extLst>
                  <a:ext uri="{FF2B5EF4-FFF2-40B4-BE49-F238E27FC236}">
                    <a16:creationId xmlns:a16="http://schemas.microsoft.com/office/drawing/2014/main" id="{34DF340C-8B91-3748-4B90-97973376B9C2}"/>
                  </a:ext>
                </a:extLst>
              </p:cNvPr>
              <p:cNvSpPr>
                <a:spLocks noChangeShapeType="1"/>
              </p:cNvSpPr>
              <p:nvPr/>
            </p:nvSpPr>
            <p:spPr bwMode="auto">
              <a:xfrm>
                <a:off x="1023" y="109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68" name="Line 20">
                <a:extLst>
                  <a:ext uri="{FF2B5EF4-FFF2-40B4-BE49-F238E27FC236}">
                    <a16:creationId xmlns:a16="http://schemas.microsoft.com/office/drawing/2014/main" id="{30561F14-D538-8E94-D62F-04422F519098}"/>
                  </a:ext>
                </a:extLst>
              </p:cNvPr>
              <p:cNvSpPr>
                <a:spLocks noChangeShapeType="1"/>
              </p:cNvSpPr>
              <p:nvPr/>
            </p:nvSpPr>
            <p:spPr bwMode="auto">
              <a:xfrm>
                <a:off x="1023" y="47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69" name="Line 21">
                <a:extLst>
                  <a:ext uri="{FF2B5EF4-FFF2-40B4-BE49-F238E27FC236}">
                    <a16:creationId xmlns:a16="http://schemas.microsoft.com/office/drawing/2014/main" id="{FF5C3837-7B61-AAD4-E826-F407FE8C042F}"/>
                  </a:ext>
                </a:extLst>
              </p:cNvPr>
              <p:cNvSpPr>
                <a:spLocks noChangeShapeType="1"/>
              </p:cNvSpPr>
              <p:nvPr/>
            </p:nvSpPr>
            <p:spPr bwMode="auto">
              <a:xfrm>
                <a:off x="858" y="48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Rectangle 22">
                <a:extLst>
                  <a:ext uri="{FF2B5EF4-FFF2-40B4-BE49-F238E27FC236}">
                    <a16:creationId xmlns:a16="http://schemas.microsoft.com/office/drawing/2014/main" id="{3C8F1E61-19A1-6190-51C1-2391C382FD0A}"/>
                  </a:ext>
                </a:extLst>
              </p:cNvPr>
              <p:cNvSpPr>
                <a:spLocks noChangeArrowheads="1"/>
              </p:cNvSpPr>
              <p:nvPr/>
            </p:nvSpPr>
            <p:spPr bwMode="auto">
              <a:xfrm>
                <a:off x="954" y="848"/>
                <a:ext cx="122" cy="245"/>
              </a:xfrm>
              <a:prstGeom prst="rect">
                <a:avLst/>
              </a:prstGeom>
              <a:noFill/>
              <a:ln w="38100" cmpd="sng">
                <a:solidFill>
                  <a:schemeClr val="tx1"/>
                </a:solidFill>
                <a:miter lim="800000"/>
                <a:headEnd/>
                <a:tailEnd/>
              </a:ln>
            </p:spPr>
            <p:txBody>
              <a:bodyPr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42071" name="Line 23">
                <a:extLst>
                  <a:ext uri="{FF2B5EF4-FFF2-40B4-BE49-F238E27FC236}">
                    <a16:creationId xmlns:a16="http://schemas.microsoft.com/office/drawing/2014/main" id="{8A744567-7FA2-BBA7-A16E-07C3B804280D}"/>
                  </a:ext>
                </a:extLst>
              </p:cNvPr>
              <p:cNvSpPr>
                <a:spLocks noChangeShapeType="1"/>
              </p:cNvSpPr>
              <p:nvPr/>
            </p:nvSpPr>
            <p:spPr bwMode="auto">
              <a:xfrm>
                <a:off x="402" y="148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Text Box 24">
                <a:extLst>
                  <a:ext uri="{FF2B5EF4-FFF2-40B4-BE49-F238E27FC236}">
                    <a16:creationId xmlns:a16="http://schemas.microsoft.com/office/drawing/2014/main" id="{C05D5CAE-3A39-0D65-D4F6-3F2CB4D6D53C}"/>
                  </a:ext>
                </a:extLst>
              </p:cNvPr>
              <p:cNvSpPr txBox="1">
                <a:spLocks noChangeArrowheads="1"/>
              </p:cNvSpPr>
              <p:nvPr/>
            </p:nvSpPr>
            <p:spPr bwMode="auto">
              <a:xfrm>
                <a:off x="585" y="522"/>
                <a:ext cx="310" cy="291"/>
              </a:xfrm>
              <a:prstGeom prst="rect">
                <a:avLst/>
              </a:prstGeom>
              <a:noFill/>
              <a:ln>
                <a:noFill/>
              </a:ln>
            </p:spPr>
            <p:txBody>
              <a:bodyPr wrap="none" anchor="ctr">
                <a:spAutoFit/>
              </a:bodyPr>
              <a:lstStyle/>
              <a:p>
                <a:pPr algn="ctr">
                  <a:spcBef>
                    <a:spcPct val="50000"/>
                  </a:spcBef>
                  <a:defRPr/>
                </a:pPr>
                <a:r>
                  <a:rPr lang="en-US" altLang="zh-CN" sz="2400" i="1" dirty="0">
                    <a:solidFill>
                      <a:schemeClr val="tx2"/>
                    </a:solidFill>
                    <a:effectLst>
                      <a:outerShdw blurRad="38100" dist="38100" dir="2700000" algn="tl">
                        <a:srgbClr val="C0C0C0"/>
                      </a:outerShdw>
                    </a:effectLst>
                  </a:rPr>
                  <a:t>R</a:t>
                </a:r>
                <a:r>
                  <a:rPr lang="en-US" altLang="zh-CN" sz="2400" baseline="-25000" dirty="0">
                    <a:solidFill>
                      <a:schemeClr val="tx2"/>
                    </a:solidFill>
                    <a:effectLst>
                      <a:outerShdw blurRad="38100" dist="38100" dir="2700000" algn="tl">
                        <a:srgbClr val="C0C0C0"/>
                      </a:outerShdw>
                    </a:effectLst>
                  </a:rPr>
                  <a:t>1</a:t>
                </a:r>
                <a:endParaRPr lang="en-US" altLang="zh-CN" sz="2400" dirty="0">
                  <a:solidFill>
                    <a:schemeClr val="tx2"/>
                  </a:solidFill>
                  <a:effectLst>
                    <a:outerShdw blurRad="38100" dist="38100" dir="2700000" algn="tl">
                      <a:srgbClr val="C0C0C0"/>
                    </a:outerShdw>
                  </a:effectLst>
                </a:endParaRPr>
              </a:p>
            </p:txBody>
          </p:sp>
          <p:sp>
            <p:nvSpPr>
              <p:cNvPr id="8" name="Text Box 25">
                <a:extLst>
                  <a:ext uri="{FF2B5EF4-FFF2-40B4-BE49-F238E27FC236}">
                    <a16:creationId xmlns:a16="http://schemas.microsoft.com/office/drawing/2014/main" id="{BFBA1B49-5B44-D1EE-B2A6-29CDF4258A1E}"/>
                  </a:ext>
                </a:extLst>
              </p:cNvPr>
              <p:cNvSpPr txBox="1">
                <a:spLocks noChangeArrowheads="1"/>
              </p:cNvSpPr>
              <p:nvPr/>
            </p:nvSpPr>
            <p:spPr bwMode="auto">
              <a:xfrm>
                <a:off x="823" y="1508"/>
                <a:ext cx="343" cy="291"/>
              </a:xfrm>
              <a:prstGeom prst="rect">
                <a:avLst/>
              </a:prstGeom>
              <a:noFill/>
              <a:ln>
                <a:noFill/>
              </a:ln>
            </p:spPr>
            <p:txBody>
              <a:bodyPr wrap="none" anchor="ctr">
                <a:spAutoFit/>
              </a:bodyPr>
              <a:lstStyle/>
              <a:p>
                <a:pPr algn="ctr">
                  <a:spcBef>
                    <a:spcPct val="50000"/>
                  </a:spcBef>
                  <a:defRPr/>
                </a:pPr>
                <a:r>
                  <a:rPr lang="en-US" altLang="zh-CN" sz="2400">
                    <a:solidFill>
                      <a:schemeClr val="tx2"/>
                    </a:solidFill>
                    <a:effectLst>
                      <a:outerShdw blurRad="38100" dist="38100" dir="2700000" algn="tl">
                        <a:srgbClr val="C0C0C0"/>
                      </a:outerShdw>
                    </a:effectLst>
                  </a:rPr>
                  <a:t>(a)</a:t>
                </a:r>
              </a:p>
            </p:txBody>
          </p:sp>
          <p:sp>
            <p:nvSpPr>
              <p:cNvPr id="4" name="Text Box 26">
                <a:extLst>
                  <a:ext uri="{FF2B5EF4-FFF2-40B4-BE49-F238E27FC236}">
                    <a16:creationId xmlns:a16="http://schemas.microsoft.com/office/drawing/2014/main" id="{47433796-594F-9C06-0404-5AFCE01979EC}"/>
                  </a:ext>
                </a:extLst>
              </p:cNvPr>
              <p:cNvSpPr txBox="1">
                <a:spLocks noChangeArrowheads="1"/>
              </p:cNvSpPr>
              <p:nvPr/>
            </p:nvSpPr>
            <p:spPr bwMode="auto">
              <a:xfrm>
                <a:off x="1065" y="770"/>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R</a:t>
                </a:r>
                <a:r>
                  <a:rPr lang="en-US" altLang="zh-CN" sz="2400" baseline="-25000">
                    <a:solidFill>
                      <a:schemeClr val="tx2"/>
                    </a:solidFill>
                    <a:effectLst>
                      <a:outerShdw blurRad="38100" dist="38100" dir="2700000" algn="tl">
                        <a:srgbClr val="C0C0C0"/>
                      </a:outerShdw>
                    </a:effectLst>
                  </a:rPr>
                  <a:t>3</a:t>
                </a:r>
                <a:endParaRPr lang="en-US" altLang="zh-CN" sz="2400">
                  <a:solidFill>
                    <a:schemeClr val="tx2"/>
                  </a:solidFill>
                  <a:effectLst>
                    <a:outerShdw blurRad="38100" dist="38100" dir="2700000" algn="tl">
                      <a:srgbClr val="C0C0C0"/>
                    </a:outerShdw>
                  </a:effectLst>
                </a:endParaRPr>
              </a:p>
            </p:txBody>
          </p:sp>
          <p:sp>
            <p:nvSpPr>
              <p:cNvPr id="5" name="Text Box 27">
                <a:extLst>
                  <a:ext uri="{FF2B5EF4-FFF2-40B4-BE49-F238E27FC236}">
                    <a16:creationId xmlns:a16="http://schemas.microsoft.com/office/drawing/2014/main" id="{3470BACC-795C-B90B-35E5-79CD231A814A}"/>
                  </a:ext>
                </a:extLst>
              </p:cNvPr>
              <p:cNvSpPr txBox="1">
                <a:spLocks noChangeArrowheads="1"/>
              </p:cNvSpPr>
              <p:nvPr/>
            </p:nvSpPr>
            <p:spPr bwMode="auto">
              <a:xfrm>
                <a:off x="645" y="26"/>
                <a:ext cx="257"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baseline="-25000">
                    <a:solidFill>
                      <a:schemeClr val="tx2"/>
                    </a:solidFill>
                    <a:effectLst>
                      <a:outerShdw blurRad="38100" dist="38100" dir="2700000" algn="tl">
                        <a:srgbClr val="C0C0C0"/>
                      </a:outerShdw>
                    </a:effectLst>
                  </a:rPr>
                  <a:t>1</a:t>
                </a:r>
                <a:endParaRPr lang="en-US" altLang="zh-CN" sz="2400">
                  <a:solidFill>
                    <a:schemeClr val="tx2"/>
                  </a:solidFill>
                  <a:effectLst>
                    <a:outerShdw blurRad="38100" dist="38100" dir="2700000" algn="tl">
                      <a:srgbClr val="C0C0C0"/>
                    </a:outerShdw>
                  </a:effectLst>
                </a:endParaRPr>
              </a:p>
            </p:txBody>
          </p:sp>
          <p:sp>
            <p:nvSpPr>
              <p:cNvPr id="42076" name="Line 28">
                <a:extLst>
                  <a:ext uri="{FF2B5EF4-FFF2-40B4-BE49-F238E27FC236}">
                    <a16:creationId xmlns:a16="http://schemas.microsoft.com/office/drawing/2014/main" id="{6BBF2F2B-65E9-3213-E2CA-A76DCF016932}"/>
                  </a:ext>
                </a:extLst>
              </p:cNvPr>
              <p:cNvSpPr>
                <a:spLocks noChangeShapeType="1"/>
              </p:cNvSpPr>
              <p:nvPr/>
            </p:nvSpPr>
            <p:spPr bwMode="auto">
              <a:xfrm rot="10800000" flipH="1" flipV="1">
                <a:off x="906" y="84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Text Box 29">
                <a:extLst>
                  <a:ext uri="{FF2B5EF4-FFF2-40B4-BE49-F238E27FC236}">
                    <a16:creationId xmlns:a16="http://schemas.microsoft.com/office/drawing/2014/main" id="{E8FF75F0-5318-68D7-D400-898650505693}"/>
                  </a:ext>
                </a:extLst>
              </p:cNvPr>
              <p:cNvSpPr txBox="1">
                <a:spLocks noChangeArrowheads="1"/>
              </p:cNvSpPr>
              <p:nvPr/>
            </p:nvSpPr>
            <p:spPr bwMode="auto">
              <a:xfrm>
                <a:off x="677" y="762"/>
                <a:ext cx="257"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baseline="-25000">
                    <a:solidFill>
                      <a:schemeClr val="tx2"/>
                    </a:solidFill>
                    <a:effectLst>
                      <a:outerShdw blurRad="38100" dist="38100" dir="2700000" algn="tl">
                        <a:srgbClr val="C0C0C0"/>
                      </a:outerShdw>
                    </a:effectLst>
                  </a:rPr>
                  <a:t>3</a:t>
                </a:r>
                <a:endParaRPr lang="en-US" altLang="zh-CN" sz="2400">
                  <a:solidFill>
                    <a:schemeClr val="tx2"/>
                  </a:solidFill>
                  <a:effectLst>
                    <a:outerShdw blurRad="38100" dist="38100" dir="2700000" algn="tl">
                      <a:srgbClr val="C0C0C0"/>
                    </a:outerShdw>
                  </a:effectLst>
                </a:endParaRPr>
              </a:p>
            </p:txBody>
          </p:sp>
          <p:sp>
            <p:nvSpPr>
              <p:cNvPr id="7" name="Text Box 30">
                <a:extLst>
                  <a:ext uri="{FF2B5EF4-FFF2-40B4-BE49-F238E27FC236}">
                    <a16:creationId xmlns:a16="http://schemas.microsoft.com/office/drawing/2014/main" id="{8579D699-CC3D-BB5C-14A2-11A6DCF466FC}"/>
                  </a:ext>
                </a:extLst>
              </p:cNvPr>
              <p:cNvSpPr txBox="1">
                <a:spLocks noChangeArrowheads="1"/>
              </p:cNvSpPr>
              <p:nvPr/>
            </p:nvSpPr>
            <p:spPr bwMode="auto">
              <a:xfrm>
                <a:off x="15" y="828"/>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E</a:t>
                </a:r>
                <a:r>
                  <a:rPr lang="en-US" altLang="zh-CN" sz="2400" baseline="-25000">
                    <a:solidFill>
                      <a:schemeClr val="tx2"/>
                    </a:solidFill>
                    <a:effectLst>
                      <a:outerShdw blurRad="38100" dist="38100" dir="2700000" algn="tl">
                        <a:srgbClr val="C0C0C0"/>
                      </a:outerShdw>
                    </a:effectLst>
                  </a:rPr>
                  <a:t>1</a:t>
                </a:r>
              </a:p>
            </p:txBody>
          </p:sp>
          <p:grpSp>
            <p:nvGrpSpPr>
              <p:cNvPr id="42079" name="Group 31">
                <a:extLst>
                  <a:ext uri="{FF2B5EF4-FFF2-40B4-BE49-F238E27FC236}">
                    <a16:creationId xmlns:a16="http://schemas.microsoft.com/office/drawing/2014/main" id="{B2EF65A6-4A5E-2E9E-73A7-B5882733015D}"/>
                  </a:ext>
                </a:extLst>
              </p:cNvPr>
              <p:cNvGrpSpPr>
                <a:grpSpLocks/>
              </p:cNvGrpSpPr>
              <p:nvPr/>
            </p:nvGrpSpPr>
            <p:grpSpPr bwMode="auto">
              <a:xfrm>
                <a:off x="177" y="428"/>
                <a:ext cx="686" cy="1082"/>
                <a:chOff x="0" y="0"/>
                <a:chExt cx="686" cy="1082"/>
              </a:xfrm>
            </p:grpSpPr>
            <p:sp>
              <p:nvSpPr>
                <p:cNvPr id="42091" name="Line 32">
                  <a:extLst>
                    <a:ext uri="{FF2B5EF4-FFF2-40B4-BE49-F238E27FC236}">
                      <a16:creationId xmlns:a16="http://schemas.microsoft.com/office/drawing/2014/main" id="{F6ACE06F-709F-6438-C769-C45C3DCC138F}"/>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92" name="Oval 33">
                  <a:extLst>
                    <a:ext uri="{FF2B5EF4-FFF2-40B4-BE49-F238E27FC236}">
                      <a16:creationId xmlns:a16="http://schemas.microsoft.com/office/drawing/2014/main" id="{3FB30EBA-4829-6BCF-5FEE-99B6288F575B}"/>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 name="Line 34">
                  <a:extLst>
                    <a:ext uri="{FF2B5EF4-FFF2-40B4-BE49-F238E27FC236}">
                      <a16:creationId xmlns:a16="http://schemas.microsoft.com/office/drawing/2014/main" id="{1EDAF18C-CF88-EEDB-A0E1-B14D4B90AB93}"/>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 name="Rectangle 35">
                  <a:extLst>
                    <a:ext uri="{FF2B5EF4-FFF2-40B4-BE49-F238E27FC236}">
                      <a16:creationId xmlns:a16="http://schemas.microsoft.com/office/drawing/2014/main" id="{0AA63E8A-AE2C-5EBB-E811-B887B9FFDE20}"/>
                    </a:ext>
                  </a:extLst>
                </p:cNvPr>
                <p:cNvSpPr>
                  <a:spLocks noChangeArrowheads="1"/>
                </p:cNvSpPr>
                <p:nvPr/>
              </p:nvSpPr>
              <p:spPr bwMode="auto">
                <a:xfrm rot="5400000">
                  <a:off x="499" y="-58"/>
                  <a:ext cx="129" cy="245"/>
                </a:xfrm>
                <a:prstGeom prst="rect">
                  <a:avLst/>
                </a:prstGeom>
                <a:noFill/>
                <a:ln w="38100" cmpd="sng">
                  <a:solidFill>
                    <a:schemeClr val="tx1"/>
                  </a:solidFill>
                  <a:miter lim="800000"/>
                  <a:headEnd/>
                  <a:tailEnd/>
                </a:ln>
              </p:spPr>
              <p:txBody>
                <a:bodyPr rot="10800000" vert="eaVert"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11" name="Text Box 36">
                  <a:extLst>
                    <a:ext uri="{FF2B5EF4-FFF2-40B4-BE49-F238E27FC236}">
                      <a16:creationId xmlns:a16="http://schemas.microsoft.com/office/drawing/2014/main" id="{B484E834-CCC3-2BD6-6569-357C24DC36AC}"/>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13" name="Line 37">
                  <a:extLst>
                    <a:ext uri="{FF2B5EF4-FFF2-40B4-BE49-F238E27FC236}">
                      <a16:creationId xmlns:a16="http://schemas.microsoft.com/office/drawing/2014/main" id="{80D9EDBC-50CF-7F8C-952C-EFA5E4647CC4}"/>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2080" name="Line 38">
                <a:extLst>
                  <a:ext uri="{FF2B5EF4-FFF2-40B4-BE49-F238E27FC236}">
                    <a16:creationId xmlns:a16="http://schemas.microsoft.com/office/drawing/2014/main" id="{34A160D0-23B0-4834-0288-1D401C447E47}"/>
                  </a:ext>
                </a:extLst>
              </p:cNvPr>
              <p:cNvSpPr>
                <a:spLocks noChangeShapeType="1"/>
              </p:cNvSpPr>
              <p:nvPr/>
            </p:nvSpPr>
            <p:spPr bwMode="auto">
              <a:xfrm rot="-5400000">
                <a:off x="771" y="21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81" name="Line 39">
                <a:extLst>
                  <a:ext uri="{FF2B5EF4-FFF2-40B4-BE49-F238E27FC236}">
                    <a16:creationId xmlns:a16="http://schemas.microsoft.com/office/drawing/2014/main" id="{0A457C91-D483-D8AB-9D46-D9077763D7C8}"/>
                  </a:ext>
                </a:extLst>
              </p:cNvPr>
              <p:cNvSpPr>
                <a:spLocks noChangeShapeType="1"/>
              </p:cNvSpPr>
              <p:nvPr/>
            </p:nvSpPr>
            <p:spPr bwMode="auto">
              <a:xfrm flipH="1">
                <a:off x="1847" y="111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82" name="Oval 40">
                <a:extLst>
                  <a:ext uri="{FF2B5EF4-FFF2-40B4-BE49-F238E27FC236}">
                    <a16:creationId xmlns:a16="http://schemas.microsoft.com/office/drawing/2014/main" id="{086769A5-7A1A-CB8F-2AD5-8F17897045E8}"/>
                  </a:ext>
                </a:extLst>
              </p:cNvPr>
              <p:cNvSpPr>
                <a:spLocks noChangeArrowheads="1"/>
              </p:cNvSpPr>
              <p:nvPr/>
            </p:nvSpPr>
            <p:spPr bwMode="auto">
              <a:xfrm flipH="1">
                <a:off x="1543" y="864"/>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83" name="Line 41">
                <a:extLst>
                  <a:ext uri="{FF2B5EF4-FFF2-40B4-BE49-F238E27FC236}">
                    <a16:creationId xmlns:a16="http://schemas.microsoft.com/office/drawing/2014/main" id="{0B60BEF9-910D-5C46-D34E-6B835C99A915}"/>
                  </a:ext>
                </a:extLst>
              </p:cNvPr>
              <p:cNvSpPr>
                <a:spLocks noChangeShapeType="1"/>
              </p:cNvSpPr>
              <p:nvPr/>
            </p:nvSpPr>
            <p:spPr bwMode="auto">
              <a:xfrm flipH="1">
                <a:off x="1664" y="489"/>
                <a:ext cx="0" cy="101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2" name="Rectangle 42">
                <a:extLst>
                  <a:ext uri="{FF2B5EF4-FFF2-40B4-BE49-F238E27FC236}">
                    <a16:creationId xmlns:a16="http://schemas.microsoft.com/office/drawing/2014/main" id="{0ED5F06B-1A08-7501-97ED-7C9F75377899}"/>
                  </a:ext>
                </a:extLst>
              </p:cNvPr>
              <p:cNvSpPr>
                <a:spLocks noChangeArrowheads="1"/>
              </p:cNvSpPr>
              <p:nvPr/>
            </p:nvSpPr>
            <p:spPr bwMode="auto">
              <a:xfrm rot="16200000" flipH="1">
                <a:off x="1258" y="372"/>
                <a:ext cx="129" cy="245"/>
              </a:xfrm>
              <a:prstGeom prst="rect">
                <a:avLst/>
              </a:prstGeom>
              <a:noFill/>
              <a:ln w="38100" cmpd="sng">
                <a:solidFill>
                  <a:schemeClr val="tx1"/>
                </a:solidFill>
                <a:miter lim="800000"/>
                <a:headEnd/>
                <a:tailEnd/>
              </a:ln>
            </p:spPr>
            <p:txBody>
              <a:bodyPr vert="eaVert"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42085" name="Text Box 43">
                <a:extLst>
                  <a:ext uri="{FF2B5EF4-FFF2-40B4-BE49-F238E27FC236}">
                    <a16:creationId xmlns:a16="http://schemas.microsoft.com/office/drawing/2014/main" id="{F6F83A53-174A-EA55-1362-9AECAEC93801}"/>
                  </a:ext>
                </a:extLst>
              </p:cNvPr>
              <p:cNvSpPr txBox="1">
                <a:spLocks noChangeArrowheads="1"/>
              </p:cNvSpPr>
              <p:nvPr/>
            </p:nvSpPr>
            <p:spPr bwMode="auto">
              <a:xfrm flipH="1">
                <a:off x="1646" y="671"/>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2086" name="Line 44">
                <a:extLst>
                  <a:ext uri="{FF2B5EF4-FFF2-40B4-BE49-F238E27FC236}">
                    <a16:creationId xmlns:a16="http://schemas.microsoft.com/office/drawing/2014/main" id="{6B518D99-C4A1-E8D6-C70E-921604C48947}"/>
                  </a:ext>
                </a:extLst>
              </p:cNvPr>
              <p:cNvSpPr>
                <a:spLocks noChangeShapeType="1"/>
              </p:cNvSpPr>
              <p:nvPr/>
            </p:nvSpPr>
            <p:spPr bwMode="auto">
              <a:xfrm flipH="1">
                <a:off x="1449" y="49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4" name="Text Box 45">
                <a:extLst>
                  <a:ext uri="{FF2B5EF4-FFF2-40B4-BE49-F238E27FC236}">
                    <a16:creationId xmlns:a16="http://schemas.microsoft.com/office/drawing/2014/main" id="{241E60F0-7532-D9D6-D117-737A349A9C36}"/>
                  </a:ext>
                </a:extLst>
              </p:cNvPr>
              <p:cNvSpPr txBox="1">
                <a:spLocks noChangeArrowheads="1"/>
              </p:cNvSpPr>
              <p:nvPr/>
            </p:nvSpPr>
            <p:spPr bwMode="auto">
              <a:xfrm>
                <a:off x="1209" y="530"/>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R</a:t>
                </a:r>
                <a:r>
                  <a:rPr lang="en-US" altLang="zh-CN" sz="2400" baseline="-25000">
                    <a:solidFill>
                      <a:schemeClr val="tx2"/>
                    </a:solidFill>
                    <a:effectLst>
                      <a:outerShdw blurRad="38100" dist="38100" dir="2700000" algn="tl">
                        <a:srgbClr val="C0C0C0"/>
                      </a:outerShdw>
                    </a:effectLst>
                  </a:rPr>
                  <a:t>2</a:t>
                </a:r>
                <a:endParaRPr lang="en-US" altLang="zh-CN" sz="2400">
                  <a:solidFill>
                    <a:schemeClr val="tx2"/>
                  </a:solidFill>
                  <a:effectLst>
                    <a:outerShdw blurRad="38100" dist="38100" dir="2700000" algn="tl">
                      <a:srgbClr val="C0C0C0"/>
                    </a:outerShdw>
                  </a:effectLst>
                </a:endParaRPr>
              </a:p>
            </p:txBody>
          </p:sp>
          <p:sp>
            <p:nvSpPr>
              <p:cNvPr id="15" name="Text Box 46">
                <a:extLst>
                  <a:ext uri="{FF2B5EF4-FFF2-40B4-BE49-F238E27FC236}">
                    <a16:creationId xmlns:a16="http://schemas.microsoft.com/office/drawing/2014/main" id="{8E877333-22BD-6911-E768-CD5E02416FDF}"/>
                  </a:ext>
                </a:extLst>
              </p:cNvPr>
              <p:cNvSpPr txBox="1">
                <a:spLocks noChangeArrowheads="1"/>
              </p:cNvSpPr>
              <p:nvPr/>
            </p:nvSpPr>
            <p:spPr bwMode="auto">
              <a:xfrm>
                <a:off x="1203" y="18"/>
                <a:ext cx="257"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baseline="-25000">
                    <a:solidFill>
                      <a:schemeClr val="tx2"/>
                    </a:solidFill>
                    <a:effectLst>
                      <a:outerShdw blurRad="38100" dist="38100" dir="2700000" algn="tl">
                        <a:srgbClr val="C0C0C0"/>
                      </a:outerShdw>
                    </a:effectLst>
                  </a:rPr>
                  <a:t>2</a:t>
                </a:r>
                <a:endParaRPr lang="en-US" altLang="zh-CN" sz="2400">
                  <a:solidFill>
                    <a:schemeClr val="tx2"/>
                  </a:solidFill>
                  <a:effectLst>
                    <a:outerShdw blurRad="38100" dist="38100" dir="2700000" algn="tl">
                      <a:srgbClr val="C0C0C0"/>
                    </a:outerShdw>
                  </a:effectLst>
                </a:endParaRPr>
              </a:p>
            </p:txBody>
          </p:sp>
          <p:sp>
            <p:nvSpPr>
              <p:cNvPr id="42089" name="Line 47">
                <a:extLst>
                  <a:ext uri="{FF2B5EF4-FFF2-40B4-BE49-F238E27FC236}">
                    <a16:creationId xmlns:a16="http://schemas.microsoft.com/office/drawing/2014/main" id="{FBD6A81E-4F78-03EC-D2E4-22C2FA40C826}"/>
                  </a:ext>
                </a:extLst>
              </p:cNvPr>
              <p:cNvSpPr>
                <a:spLocks noChangeShapeType="1"/>
              </p:cNvSpPr>
              <p:nvPr/>
            </p:nvSpPr>
            <p:spPr bwMode="auto">
              <a:xfrm rot="-5400000">
                <a:off x="1329" y="207"/>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6" name="Text Box 48">
                <a:extLst>
                  <a:ext uri="{FF2B5EF4-FFF2-40B4-BE49-F238E27FC236}">
                    <a16:creationId xmlns:a16="http://schemas.microsoft.com/office/drawing/2014/main" id="{EA598600-280C-1E96-CF4A-6E72DBE1ED8E}"/>
                  </a:ext>
                </a:extLst>
              </p:cNvPr>
              <p:cNvSpPr txBox="1">
                <a:spLocks noChangeArrowheads="1"/>
              </p:cNvSpPr>
              <p:nvPr/>
            </p:nvSpPr>
            <p:spPr bwMode="auto">
              <a:xfrm>
                <a:off x="1761" y="817"/>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E</a:t>
                </a:r>
                <a:r>
                  <a:rPr lang="en-US" altLang="zh-CN" sz="2400" baseline="-25000">
                    <a:solidFill>
                      <a:schemeClr val="tx2"/>
                    </a:solidFill>
                    <a:effectLst>
                      <a:outerShdw blurRad="38100" dist="38100" dir="2700000" algn="tl">
                        <a:srgbClr val="C0C0C0"/>
                      </a:outerShdw>
                    </a:effectLst>
                  </a:rPr>
                  <a:t>2</a:t>
                </a:r>
              </a:p>
            </p:txBody>
          </p:sp>
        </p:grpSp>
        <p:grpSp>
          <p:nvGrpSpPr>
            <p:cNvPr id="41996" name="Group 49">
              <a:extLst>
                <a:ext uri="{FF2B5EF4-FFF2-40B4-BE49-F238E27FC236}">
                  <a16:creationId xmlns:a16="http://schemas.microsoft.com/office/drawing/2014/main" id="{A862C13E-1453-BEE4-BC9E-0586F71EC968}"/>
                </a:ext>
              </a:extLst>
            </p:cNvPr>
            <p:cNvGrpSpPr>
              <a:grpSpLocks/>
            </p:cNvGrpSpPr>
            <p:nvPr/>
          </p:nvGrpSpPr>
          <p:grpSpPr bwMode="auto">
            <a:xfrm>
              <a:off x="2098" y="19"/>
              <a:ext cx="1832" cy="2117"/>
              <a:chOff x="15" y="19"/>
              <a:chExt cx="1832" cy="2117"/>
            </a:xfrm>
          </p:grpSpPr>
          <p:sp>
            <p:nvSpPr>
              <p:cNvPr id="17" name="Text Box 50">
                <a:extLst>
                  <a:ext uri="{FF2B5EF4-FFF2-40B4-BE49-F238E27FC236}">
                    <a16:creationId xmlns:a16="http://schemas.microsoft.com/office/drawing/2014/main" id="{7556B5E0-D34C-F4CC-2F35-AEB9F27F7147}"/>
                  </a:ext>
                </a:extLst>
              </p:cNvPr>
              <p:cNvSpPr txBox="1">
                <a:spLocks noChangeArrowheads="1"/>
              </p:cNvSpPr>
              <p:nvPr/>
            </p:nvSpPr>
            <p:spPr bwMode="auto">
              <a:xfrm>
                <a:off x="622" y="27"/>
                <a:ext cx="351" cy="288"/>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i="1">
                    <a:solidFill>
                      <a:schemeClr val="tx2"/>
                    </a:solidFill>
                    <a:effectLst>
                      <a:outerShdw blurRad="38100" dist="38100" dir="2700000" algn="tl">
                        <a:srgbClr val="C0C0C0"/>
                      </a:outerShdw>
                    </a:effectLst>
                    <a:cs typeface="Times New Roman" pitchFamily="18" charset="0"/>
                  </a:rPr>
                  <a:t>´</a:t>
                </a:r>
                <a:r>
                  <a:rPr lang="en-US" altLang="zh-CN" sz="2400" baseline="-25000">
                    <a:solidFill>
                      <a:schemeClr val="tx2"/>
                    </a:solidFill>
                    <a:effectLst>
                      <a:outerShdw blurRad="38100" dist="38100" dir="2700000" algn="tl">
                        <a:srgbClr val="C0C0C0"/>
                      </a:outerShdw>
                    </a:effectLst>
                  </a:rPr>
                  <a:t>1</a:t>
                </a:r>
                <a:endParaRPr lang="en-US" altLang="zh-CN" sz="2400">
                  <a:solidFill>
                    <a:schemeClr val="tx2"/>
                  </a:solidFill>
                  <a:effectLst>
                    <a:outerShdw blurRad="38100" dist="38100" dir="2700000" algn="tl">
                      <a:srgbClr val="C0C0C0"/>
                    </a:outerShdw>
                  </a:effectLst>
                </a:endParaRPr>
              </a:p>
            </p:txBody>
          </p:sp>
          <p:sp>
            <p:nvSpPr>
              <p:cNvPr id="18" name="Text Box 51">
                <a:extLst>
                  <a:ext uri="{FF2B5EF4-FFF2-40B4-BE49-F238E27FC236}">
                    <a16:creationId xmlns:a16="http://schemas.microsoft.com/office/drawing/2014/main" id="{38CF972E-05FF-B19A-0A50-330C23A5C6B3}"/>
                  </a:ext>
                </a:extLst>
              </p:cNvPr>
              <p:cNvSpPr txBox="1">
                <a:spLocks noChangeArrowheads="1"/>
              </p:cNvSpPr>
              <p:nvPr/>
            </p:nvSpPr>
            <p:spPr bwMode="auto">
              <a:xfrm>
                <a:off x="1180" y="19"/>
                <a:ext cx="351" cy="288"/>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i="1">
                    <a:solidFill>
                      <a:schemeClr val="tx2"/>
                    </a:solidFill>
                    <a:effectLst>
                      <a:outerShdw blurRad="38100" dist="38100" dir="2700000" algn="tl">
                        <a:srgbClr val="C0C0C0"/>
                      </a:outerShdw>
                    </a:effectLst>
                    <a:cs typeface="Times New Roman" pitchFamily="18" charset="0"/>
                  </a:rPr>
                  <a:t>´</a:t>
                </a:r>
                <a:r>
                  <a:rPr lang="en-US" altLang="zh-CN" sz="2400" baseline="-25000">
                    <a:solidFill>
                      <a:schemeClr val="tx2"/>
                    </a:solidFill>
                    <a:effectLst>
                      <a:outerShdw blurRad="38100" dist="38100" dir="2700000" algn="tl">
                        <a:srgbClr val="C0C0C0"/>
                      </a:outerShdw>
                    </a:effectLst>
                  </a:rPr>
                  <a:t>2</a:t>
                </a:r>
              </a:p>
            </p:txBody>
          </p:sp>
          <p:grpSp>
            <p:nvGrpSpPr>
              <p:cNvPr id="42035" name="Group 52">
                <a:extLst>
                  <a:ext uri="{FF2B5EF4-FFF2-40B4-BE49-F238E27FC236}">
                    <a16:creationId xmlns:a16="http://schemas.microsoft.com/office/drawing/2014/main" id="{A3CCD093-29B5-DCAC-45BE-6C0A995CC91F}"/>
                  </a:ext>
                </a:extLst>
              </p:cNvPr>
              <p:cNvGrpSpPr>
                <a:grpSpLocks/>
              </p:cNvGrpSpPr>
              <p:nvPr/>
            </p:nvGrpSpPr>
            <p:grpSpPr bwMode="auto">
              <a:xfrm>
                <a:off x="15" y="360"/>
                <a:ext cx="1832" cy="1776"/>
                <a:chOff x="15" y="0"/>
                <a:chExt cx="1832" cy="1776"/>
              </a:xfrm>
            </p:grpSpPr>
            <p:sp>
              <p:nvSpPr>
                <p:cNvPr id="19" name="Rectangle 53">
                  <a:extLst>
                    <a:ext uri="{FF2B5EF4-FFF2-40B4-BE49-F238E27FC236}">
                      <a16:creationId xmlns:a16="http://schemas.microsoft.com/office/drawing/2014/main" id="{DD0C76C0-F682-20A7-3E73-F3680A4DD7BD}"/>
                    </a:ext>
                  </a:extLst>
                </p:cNvPr>
                <p:cNvSpPr>
                  <a:spLocks noChangeArrowheads="1"/>
                </p:cNvSpPr>
                <p:nvPr/>
              </p:nvSpPr>
              <p:spPr bwMode="auto">
                <a:xfrm>
                  <a:off x="215" y="1393"/>
                  <a:ext cx="1542" cy="383"/>
                </a:xfrm>
                <a:prstGeom prst="rect">
                  <a:avLst/>
                </a:prstGeom>
                <a:noFill/>
                <a:ln>
                  <a:noFill/>
                </a:ln>
              </p:spPr>
              <p:txBody>
                <a:bodyPr/>
                <a:lstStyle/>
                <a:p>
                  <a:pPr algn="ctr">
                    <a:spcBef>
                      <a:spcPct val="20000"/>
                    </a:spcBef>
                    <a:defRPr/>
                  </a:pPr>
                  <a:r>
                    <a:rPr lang="en-US" altLang="zh-CN" sz="2400" i="1" dirty="0">
                      <a:solidFill>
                        <a:schemeClr val="tx2"/>
                      </a:solidFill>
                      <a:effectLst>
                        <a:outerShdw blurRad="38100" dist="38100" dir="2700000" algn="tl">
                          <a:srgbClr val="C0C0C0"/>
                        </a:outerShdw>
                      </a:effectLst>
                    </a:rPr>
                    <a:t>E</a:t>
                  </a:r>
                  <a:r>
                    <a:rPr lang="en-US" altLang="zh-CN" sz="2400" baseline="-25000" dirty="0">
                      <a:solidFill>
                        <a:schemeClr val="tx2"/>
                      </a:solidFill>
                      <a:effectLst>
                        <a:outerShdw blurRad="38100" dist="38100" dir="2700000" algn="tl">
                          <a:srgbClr val="C0C0C0"/>
                        </a:outerShdw>
                      </a:effectLst>
                    </a:rPr>
                    <a:t>1</a:t>
                  </a:r>
                  <a:r>
                    <a:rPr lang="en-US" altLang="zh-CN" sz="2400" i="1" dirty="0">
                      <a:solidFill>
                        <a:schemeClr val="tx2"/>
                      </a:solidFill>
                      <a:effectLst>
                        <a:outerShdw blurRad="38100" dist="38100" dir="2700000" algn="tl">
                          <a:srgbClr val="C0C0C0"/>
                        </a:outerShdw>
                      </a:effectLst>
                    </a:rPr>
                    <a:t> </a:t>
                  </a:r>
                  <a:r>
                    <a:rPr lang="zh-CN" altLang="en-US" sz="2400" dirty="0">
                      <a:solidFill>
                        <a:schemeClr val="tx2"/>
                      </a:solidFill>
                      <a:effectLst>
                        <a:outerShdw blurRad="38100" dist="38100" dir="2700000" algn="tl">
                          <a:srgbClr val="C0C0C0"/>
                        </a:outerShdw>
                      </a:effectLst>
                    </a:rPr>
                    <a:t>单独作用</a:t>
                  </a:r>
                </a:p>
              </p:txBody>
            </p:sp>
            <p:grpSp>
              <p:nvGrpSpPr>
                <p:cNvPr id="42037" name="Group 54">
                  <a:extLst>
                    <a:ext uri="{FF2B5EF4-FFF2-40B4-BE49-F238E27FC236}">
                      <a16:creationId xmlns:a16="http://schemas.microsoft.com/office/drawing/2014/main" id="{A9E9085B-CC21-CC52-C241-701BC1628E1F}"/>
                    </a:ext>
                  </a:extLst>
                </p:cNvPr>
                <p:cNvGrpSpPr>
                  <a:grpSpLocks/>
                </p:cNvGrpSpPr>
                <p:nvPr/>
              </p:nvGrpSpPr>
              <p:grpSpPr bwMode="auto">
                <a:xfrm>
                  <a:off x="15" y="0"/>
                  <a:ext cx="1832" cy="1439"/>
                  <a:chOff x="15" y="0"/>
                  <a:chExt cx="1832" cy="1439"/>
                </a:xfrm>
              </p:grpSpPr>
              <p:sp>
                <p:nvSpPr>
                  <p:cNvPr id="42038" name="Line 55">
                    <a:extLst>
                      <a:ext uri="{FF2B5EF4-FFF2-40B4-BE49-F238E27FC236}">
                        <a16:creationId xmlns:a16="http://schemas.microsoft.com/office/drawing/2014/main" id="{1680AC92-6BE3-6807-7DDE-8F5C28E1092D}"/>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39" name="Line 56">
                    <a:extLst>
                      <a:ext uri="{FF2B5EF4-FFF2-40B4-BE49-F238E27FC236}">
                        <a16:creationId xmlns:a16="http://schemas.microsoft.com/office/drawing/2014/main" id="{76F668BA-E194-D962-70F2-BA0212FAA3DB}"/>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40" name="Line 57">
                    <a:extLst>
                      <a:ext uri="{FF2B5EF4-FFF2-40B4-BE49-F238E27FC236}">
                        <a16:creationId xmlns:a16="http://schemas.microsoft.com/office/drawing/2014/main" id="{BB68EEBC-200B-1E19-D57A-96CB77A13FD2}"/>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0" name="Rectangle 58">
                    <a:extLst>
                      <a:ext uri="{FF2B5EF4-FFF2-40B4-BE49-F238E27FC236}">
                        <a16:creationId xmlns:a16="http://schemas.microsoft.com/office/drawing/2014/main" id="{6FE82ED3-EEC1-94D5-896D-B7C02EC7EFAF}"/>
                      </a:ext>
                    </a:extLst>
                  </p:cNvPr>
                  <p:cNvSpPr>
                    <a:spLocks noChangeArrowheads="1"/>
                  </p:cNvSpPr>
                  <p:nvPr/>
                </p:nvSpPr>
                <p:spPr bwMode="auto">
                  <a:xfrm>
                    <a:off x="954" y="488"/>
                    <a:ext cx="122" cy="245"/>
                  </a:xfrm>
                  <a:prstGeom prst="rect">
                    <a:avLst/>
                  </a:prstGeom>
                  <a:noFill/>
                  <a:ln w="38100" cmpd="sng">
                    <a:solidFill>
                      <a:schemeClr val="tx1"/>
                    </a:solidFill>
                    <a:miter lim="800000"/>
                    <a:headEnd/>
                    <a:tailEnd/>
                  </a:ln>
                </p:spPr>
                <p:txBody>
                  <a:bodyPr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42042" name="Line 59">
                    <a:extLst>
                      <a:ext uri="{FF2B5EF4-FFF2-40B4-BE49-F238E27FC236}">
                        <a16:creationId xmlns:a16="http://schemas.microsoft.com/office/drawing/2014/main" id="{BA7C6EE1-8AFA-1695-856F-E0FB4D497CB8}"/>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7" name="Text Box 60">
                    <a:extLst>
                      <a:ext uri="{FF2B5EF4-FFF2-40B4-BE49-F238E27FC236}">
                        <a16:creationId xmlns:a16="http://schemas.microsoft.com/office/drawing/2014/main" id="{0BA9800F-D038-C6FD-059E-EA345B36B0E9}"/>
                      </a:ext>
                    </a:extLst>
                  </p:cNvPr>
                  <p:cNvSpPr txBox="1">
                    <a:spLocks noChangeArrowheads="1"/>
                  </p:cNvSpPr>
                  <p:nvPr/>
                </p:nvSpPr>
                <p:spPr bwMode="auto">
                  <a:xfrm>
                    <a:off x="585" y="162"/>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R</a:t>
                    </a:r>
                    <a:r>
                      <a:rPr lang="en-US" altLang="zh-CN" sz="2400" baseline="-25000">
                        <a:solidFill>
                          <a:schemeClr val="tx2"/>
                        </a:solidFill>
                        <a:effectLst>
                          <a:outerShdw blurRad="38100" dist="38100" dir="2700000" algn="tl">
                            <a:srgbClr val="C0C0C0"/>
                          </a:outerShdw>
                        </a:effectLst>
                      </a:rPr>
                      <a:t>1</a:t>
                    </a:r>
                    <a:endParaRPr lang="en-US" altLang="zh-CN" sz="2400">
                      <a:solidFill>
                        <a:schemeClr val="tx2"/>
                      </a:solidFill>
                      <a:effectLst>
                        <a:outerShdw blurRad="38100" dist="38100" dir="2700000" algn="tl">
                          <a:srgbClr val="C0C0C0"/>
                        </a:outerShdw>
                      </a:effectLst>
                    </a:endParaRPr>
                  </a:p>
                </p:txBody>
              </p:sp>
              <p:sp>
                <p:nvSpPr>
                  <p:cNvPr id="42034" name="Text Box 61">
                    <a:extLst>
                      <a:ext uri="{FF2B5EF4-FFF2-40B4-BE49-F238E27FC236}">
                        <a16:creationId xmlns:a16="http://schemas.microsoft.com/office/drawing/2014/main" id="{E654D75A-BAEB-2909-E77A-33B359EE940E}"/>
                      </a:ext>
                    </a:extLst>
                  </p:cNvPr>
                  <p:cNvSpPr txBox="1">
                    <a:spLocks noChangeArrowheads="1"/>
                  </p:cNvSpPr>
                  <p:nvPr/>
                </p:nvSpPr>
                <p:spPr bwMode="auto">
                  <a:xfrm>
                    <a:off x="818" y="1148"/>
                    <a:ext cx="354" cy="291"/>
                  </a:xfrm>
                  <a:prstGeom prst="rect">
                    <a:avLst/>
                  </a:prstGeom>
                  <a:noFill/>
                  <a:ln>
                    <a:noFill/>
                  </a:ln>
                </p:spPr>
                <p:txBody>
                  <a:bodyPr wrap="none" anchor="ctr">
                    <a:spAutoFit/>
                  </a:bodyPr>
                  <a:lstStyle/>
                  <a:p>
                    <a:pPr algn="ctr">
                      <a:spcBef>
                        <a:spcPct val="50000"/>
                      </a:spcBef>
                      <a:defRPr/>
                    </a:pPr>
                    <a:r>
                      <a:rPr lang="en-US" altLang="zh-CN" sz="2400">
                        <a:solidFill>
                          <a:schemeClr val="tx2"/>
                        </a:solidFill>
                        <a:effectLst>
                          <a:outerShdw blurRad="38100" dist="38100" dir="2700000" algn="tl">
                            <a:srgbClr val="C0C0C0"/>
                          </a:outerShdw>
                        </a:effectLst>
                      </a:rPr>
                      <a:t>(b)</a:t>
                    </a:r>
                  </a:p>
                </p:txBody>
              </p:sp>
              <p:sp>
                <p:nvSpPr>
                  <p:cNvPr id="21" name="Text Box 62">
                    <a:extLst>
                      <a:ext uri="{FF2B5EF4-FFF2-40B4-BE49-F238E27FC236}">
                        <a16:creationId xmlns:a16="http://schemas.microsoft.com/office/drawing/2014/main" id="{62EE017E-3F68-25A7-56FC-F92712F2D42C}"/>
                      </a:ext>
                    </a:extLst>
                  </p:cNvPr>
                  <p:cNvSpPr txBox="1">
                    <a:spLocks noChangeArrowheads="1"/>
                  </p:cNvSpPr>
                  <p:nvPr/>
                </p:nvSpPr>
                <p:spPr bwMode="auto">
                  <a:xfrm>
                    <a:off x="1081" y="458"/>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R</a:t>
                    </a:r>
                    <a:r>
                      <a:rPr lang="en-US" altLang="zh-CN" sz="2400" baseline="-25000">
                        <a:solidFill>
                          <a:schemeClr val="tx2"/>
                        </a:solidFill>
                        <a:effectLst>
                          <a:outerShdw blurRad="38100" dist="38100" dir="2700000" algn="tl">
                            <a:srgbClr val="C0C0C0"/>
                          </a:outerShdw>
                        </a:effectLst>
                      </a:rPr>
                      <a:t>3</a:t>
                    </a:r>
                    <a:endParaRPr lang="en-US" altLang="zh-CN" sz="2400">
                      <a:solidFill>
                        <a:schemeClr val="tx2"/>
                      </a:solidFill>
                      <a:effectLst>
                        <a:outerShdw blurRad="38100" dist="38100" dir="2700000" algn="tl">
                          <a:srgbClr val="C0C0C0"/>
                        </a:outerShdw>
                      </a:effectLst>
                    </a:endParaRPr>
                  </a:p>
                </p:txBody>
              </p:sp>
              <p:sp>
                <p:nvSpPr>
                  <p:cNvPr id="42046" name="Line 63">
                    <a:extLst>
                      <a:ext uri="{FF2B5EF4-FFF2-40B4-BE49-F238E27FC236}">
                        <a16:creationId xmlns:a16="http://schemas.microsoft.com/office/drawing/2014/main" id="{1FC25A5C-DFEA-BCD9-79E3-24BF061429B2}"/>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2" name="Text Box 64">
                    <a:extLst>
                      <a:ext uri="{FF2B5EF4-FFF2-40B4-BE49-F238E27FC236}">
                        <a16:creationId xmlns:a16="http://schemas.microsoft.com/office/drawing/2014/main" id="{C3C53A61-AE9F-3C44-B4CF-1E2F9F7CBB0B}"/>
                      </a:ext>
                    </a:extLst>
                  </p:cNvPr>
                  <p:cNvSpPr txBox="1">
                    <a:spLocks noChangeArrowheads="1"/>
                  </p:cNvSpPr>
                  <p:nvPr/>
                </p:nvSpPr>
                <p:spPr bwMode="auto">
                  <a:xfrm>
                    <a:off x="578" y="460"/>
                    <a:ext cx="351" cy="288"/>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I</a:t>
                    </a:r>
                    <a:r>
                      <a:rPr lang="en-US" altLang="zh-CN" sz="2400" i="1">
                        <a:solidFill>
                          <a:schemeClr val="tx2"/>
                        </a:solidFill>
                        <a:effectLst>
                          <a:outerShdw blurRad="38100" dist="38100" dir="2700000" algn="tl">
                            <a:srgbClr val="C0C0C0"/>
                          </a:outerShdw>
                        </a:effectLst>
                        <a:cs typeface="Times New Roman" pitchFamily="18" charset="0"/>
                      </a:rPr>
                      <a:t>´</a:t>
                    </a:r>
                    <a:r>
                      <a:rPr lang="en-US" altLang="zh-CN" sz="2400" baseline="-25000">
                        <a:solidFill>
                          <a:schemeClr val="tx2"/>
                        </a:solidFill>
                        <a:effectLst>
                          <a:outerShdw blurRad="38100" dist="38100" dir="2700000" algn="tl">
                            <a:srgbClr val="C0C0C0"/>
                          </a:outerShdw>
                        </a:effectLst>
                      </a:rPr>
                      <a:t>3</a:t>
                    </a:r>
                  </a:p>
                </p:txBody>
              </p:sp>
              <p:sp>
                <p:nvSpPr>
                  <p:cNvPr id="23" name="Text Box 65">
                    <a:extLst>
                      <a:ext uri="{FF2B5EF4-FFF2-40B4-BE49-F238E27FC236}">
                        <a16:creationId xmlns:a16="http://schemas.microsoft.com/office/drawing/2014/main" id="{CF1032A4-4E27-B759-B8F0-46266205A354}"/>
                      </a:ext>
                    </a:extLst>
                  </p:cNvPr>
                  <p:cNvSpPr txBox="1">
                    <a:spLocks noChangeArrowheads="1"/>
                  </p:cNvSpPr>
                  <p:nvPr/>
                </p:nvSpPr>
                <p:spPr bwMode="auto">
                  <a:xfrm>
                    <a:off x="15" y="468"/>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E</a:t>
                    </a:r>
                    <a:r>
                      <a:rPr lang="en-US" altLang="zh-CN" sz="2400" baseline="-25000">
                        <a:solidFill>
                          <a:schemeClr val="tx2"/>
                        </a:solidFill>
                        <a:effectLst>
                          <a:outerShdw blurRad="38100" dist="38100" dir="2700000" algn="tl">
                            <a:srgbClr val="C0C0C0"/>
                          </a:outerShdw>
                        </a:effectLst>
                      </a:rPr>
                      <a:t>1</a:t>
                    </a:r>
                  </a:p>
                </p:txBody>
              </p:sp>
              <p:grpSp>
                <p:nvGrpSpPr>
                  <p:cNvPr id="42049" name="Group 66">
                    <a:extLst>
                      <a:ext uri="{FF2B5EF4-FFF2-40B4-BE49-F238E27FC236}">
                        <a16:creationId xmlns:a16="http://schemas.microsoft.com/office/drawing/2014/main" id="{A5C95992-EA04-453E-BAE5-11999445950E}"/>
                      </a:ext>
                    </a:extLst>
                  </p:cNvPr>
                  <p:cNvGrpSpPr>
                    <a:grpSpLocks/>
                  </p:cNvGrpSpPr>
                  <p:nvPr/>
                </p:nvGrpSpPr>
                <p:grpSpPr bwMode="auto">
                  <a:xfrm>
                    <a:off x="177" y="68"/>
                    <a:ext cx="686" cy="1082"/>
                    <a:chOff x="0" y="0"/>
                    <a:chExt cx="686" cy="1082"/>
                  </a:xfrm>
                </p:grpSpPr>
                <p:sp>
                  <p:nvSpPr>
                    <p:cNvPr id="42061" name="Line 67">
                      <a:extLst>
                        <a:ext uri="{FF2B5EF4-FFF2-40B4-BE49-F238E27FC236}">
                          <a16:creationId xmlns:a16="http://schemas.microsoft.com/office/drawing/2014/main" id="{BBC0AF65-4A89-7848-38AC-85E322E52F27}"/>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62" name="Oval 68">
                      <a:extLst>
                        <a:ext uri="{FF2B5EF4-FFF2-40B4-BE49-F238E27FC236}">
                          <a16:creationId xmlns:a16="http://schemas.microsoft.com/office/drawing/2014/main" id="{A31F1272-ED52-801C-847F-907BE0237D68}"/>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63" name="Line 69">
                      <a:extLst>
                        <a:ext uri="{FF2B5EF4-FFF2-40B4-BE49-F238E27FC236}">
                          <a16:creationId xmlns:a16="http://schemas.microsoft.com/office/drawing/2014/main" id="{908F1366-BED6-76A7-0732-B6BA012C600C}"/>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8" name="Rectangle 70">
                      <a:extLst>
                        <a:ext uri="{FF2B5EF4-FFF2-40B4-BE49-F238E27FC236}">
                          <a16:creationId xmlns:a16="http://schemas.microsoft.com/office/drawing/2014/main" id="{1BE94890-0E57-144B-360D-CB6DBEF5C5FE}"/>
                        </a:ext>
                      </a:extLst>
                    </p:cNvPr>
                    <p:cNvSpPr>
                      <a:spLocks noChangeArrowheads="1"/>
                    </p:cNvSpPr>
                    <p:nvPr/>
                  </p:nvSpPr>
                  <p:spPr bwMode="auto">
                    <a:xfrm rot="5400000">
                      <a:off x="499" y="-58"/>
                      <a:ext cx="129" cy="245"/>
                    </a:xfrm>
                    <a:prstGeom prst="rect">
                      <a:avLst/>
                    </a:prstGeom>
                    <a:noFill/>
                    <a:ln w="38100" cmpd="sng">
                      <a:solidFill>
                        <a:schemeClr val="tx1"/>
                      </a:solidFill>
                      <a:miter lim="800000"/>
                      <a:headEnd/>
                      <a:tailEnd/>
                    </a:ln>
                  </p:spPr>
                  <p:txBody>
                    <a:bodyPr rot="10800000" vert="eaVert"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42065" name="Text Box 71">
                      <a:extLst>
                        <a:ext uri="{FF2B5EF4-FFF2-40B4-BE49-F238E27FC236}">
                          <a16:creationId xmlns:a16="http://schemas.microsoft.com/office/drawing/2014/main" id="{0F307115-A3E3-0004-98FF-14EB119F6B18}"/>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2066" name="Line 72">
                      <a:extLst>
                        <a:ext uri="{FF2B5EF4-FFF2-40B4-BE49-F238E27FC236}">
                          <a16:creationId xmlns:a16="http://schemas.microsoft.com/office/drawing/2014/main" id="{7EFD376A-9A5C-2476-199E-F3EFA0F06FA0}"/>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2050" name="Line 73">
                    <a:extLst>
                      <a:ext uri="{FF2B5EF4-FFF2-40B4-BE49-F238E27FC236}">
                        <a16:creationId xmlns:a16="http://schemas.microsoft.com/office/drawing/2014/main" id="{9EAE3811-314D-8850-E21B-CBE3DD7D87F0}"/>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51" name="Line 74">
                    <a:extLst>
                      <a:ext uri="{FF2B5EF4-FFF2-40B4-BE49-F238E27FC236}">
                        <a16:creationId xmlns:a16="http://schemas.microsoft.com/office/drawing/2014/main" id="{00FC0D4B-4693-27A8-3888-AA6AE2D59AD2}"/>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52" name="Line 75">
                    <a:extLst>
                      <a:ext uri="{FF2B5EF4-FFF2-40B4-BE49-F238E27FC236}">
                        <a16:creationId xmlns:a16="http://schemas.microsoft.com/office/drawing/2014/main" id="{7298C14F-4EC9-8309-957D-16B2969D66B5}"/>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4" name="Rectangle 76">
                    <a:extLst>
                      <a:ext uri="{FF2B5EF4-FFF2-40B4-BE49-F238E27FC236}">
                        <a16:creationId xmlns:a16="http://schemas.microsoft.com/office/drawing/2014/main" id="{66F8336E-72C8-F468-B5C3-2670013EC42E}"/>
                      </a:ext>
                    </a:extLst>
                  </p:cNvPr>
                  <p:cNvSpPr>
                    <a:spLocks noChangeArrowheads="1"/>
                  </p:cNvSpPr>
                  <p:nvPr/>
                </p:nvSpPr>
                <p:spPr bwMode="auto">
                  <a:xfrm rot="16200000" flipH="1">
                    <a:off x="1258" y="12"/>
                    <a:ext cx="129" cy="245"/>
                  </a:xfrm>
                  <a:prstGeom prst="rect">
                    <a:avLst/>
                  </a:prstGeom>
                  <a:noFill/>
                  <a:ln w="38100" cmpd="sng">
                    <a:solidFill>
                      <a:schemeClr val="tx1"/>
                    </a:solidFill>
                    <a:miter lim="800000"/>
                    <a:headEnd/>
                    <a:tailEnd/>
                  </a:ln>
                </p:spPr>
                <p:txBody>
                  <a:bodyPr vert="eaVert" wrap="none" anchor="ctr"/>
                  <a:lstStyle/>
                  <a:p>
                    <a:pPr algn="ctr">
                      <a:defRPr/>
                    </a:pPr>
                    <a:endParaRPr lang="en-US" altLang="zh-CN" sz="2400">
                      <a:solidFill>
                        <a:schemeClr val="tx2"/>
                      </a:solidFill>
                      <a:effectLst>
                        <a:outerShdw blurRad="38100" dist="38100" dir="2700000" algn="tl">
                          <a:srgbClr val="C0C0C0"/>
                        </a:outerShdw>
                      </a:effectLst>
                    </a:endParaRPr>
                  </a:p>
                </p:txBody>
              </p:sp>
              <p:sp>
                <p:nvSpPr>
                  <p:cNvPr id="42054" name="Line 77">
                    <a:extLst>
                      <a:ext uri="{FF2B5EF4-FFF2-40B4-BE49-F238E27FC236}">
                        <a16:creationId xmlns:a16="http://schemas.microsoft.com/office/drawing/2014/main" id="{AFCC36CF-3C27-EF6C-7EAF-21DC40CDD03F}"/>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5" name="Text Box 78">
                    <a:extLst>
                      <a:ext uri="{FF2B5EF4-FFF2-40B4-BE49-F238E27FC236}">
                        <a16:creationId xmlns:a16="http://schemas.microsoft.com/office/drawing/2014/main" id="{B42CC25A-198C-1C91-8874-CC47501DAECE}"/>
                      </a:ext>
                    </a:extLst>
                  </p:cNvPr>
                  <p:cNvSpPr txBox="1">
                    <a:spLocks noChangeArrowheads="1"/>
                  </p:cNvSpPr>
                  <p:nvPr/>
                </p:nvSpPr>
                <p:spPr bwMode="auto">
                  <a:xfrm>
                    <a:off x="1209" y="170"/>
                    <a:ext cx="310" cy="291"/>
                  </a:xfrm>
                  <a:prstGeom prst="rect">
                    <a:avLst/>
                  </a:prstGeom>
                  <a:noFill/>
                  <a:ln>
                    <a:noFill/>
                  </a:ln>
                </p:spPr>
                <p:txBody>
                  <a:bodyPr wrap="none" anchor="ctr">
                    <a:spAutoFit/>
                  </a:bodyPr>
                  <a:lstStyle/>
                  <a:p>
                    <a:pPr algn="ctr">
                      <a:spcBef>
                        <a:spcPct val="50000"/>
                      </a:spcBef>
                      <a:defRPr/>
                    </a:pPr>
                    <a:r>
                      <a:rPr lang="en-US" altLang="zh-CN" sz="2400" i="1">
                        <a:solidFill>
                          <a:schemeClr val="tx2"/>
                        </a:solidFill>
                        <a:effectLst>
                          <a:outerShdw blurRad="38100" dist="38100" dir="2700000" algn="tl">
                            <a:srgbClr val="C0C0C0"/>
                          </a:outerShdw>
                        </a:effectLst>
                      </a:rPr>
                      <a:t>R</a:t>
                    </a:r>
                    <a:r>
                      <a:rPr lang="en-US" altLang="zh-CN" sz="2400" baseline="-25000">
                        <a:solidFill>
                          <a:schemeClr val="tx2"/>
                        </a:solidFill>
                        <a:effectLst>
                          <a:outerShdw blurRad="38100" dist="38100" dir="2700000" algn="tl">
                            <a:srgbClr val="C0C0C0"/>
                          </a:outerShdw>
                        </a:effectLst>
                      </a:rPr>
                      <a:t>2</a:t>
                    </a:r>
                    <a:endParaRPr lang="en-US" altLang="zh-CN" sz="2400">
                      <a:solidFill>
                        <a:schemeClr val="tx2"/>
                      </a:solidFill>
                      <a:effectLst>
                        <a:outerShdw blurRad="38100" dist="38100" dir="2700000" algn="tl">
                          <a:srgbClr val="C0C0C0"/>
                        </a:outerShdw>
                      </a:effectLst>
                    </a:endParaRPr>
                  </a:p>
                </p:txBody>
              </p:sp>
              <p:sp>
                <p:nvSpPr>
                  <p:cNvPr id="42056" name="Line 79">
                    <a:extLst>
                      <a:ext uri="{FF2B5EF4-FFF2-40B4-BE49-F238E27FC236}">
                        <a16:creationId xmlns:a16="http://schemas.microsoft.com/office/drawing/2014/main" id="{12103DCE-649A-E53A-A163-48BB943AD85A}"/>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57" name="Line 80">
                    <a:extLst>
                      <a:ext uri="{FF2B5EF4-FFF2-40B4-BE49-F238E27FC236}">
                        <a16:creationId xmlns:a16="http://schemas.microsoft.com/office/drawing/2014/main" id="{3256F7D7-A6E9-BF5B-50B2-376F85BFFFD0}"/>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6" name="Oval 81">
                    <a:extLst>
                      <a:ext uri="{FF2B5EF4-FFF2-40B4-BE49-F238E27FC236}">
                        <a16:creationId xmlns:a16="http://schemas.microsoft.com/office/drawing/2014/main" id="{67755DDD-085E-6715-5F3E-3836F106A7B8}"/>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59" name="Oval 82">
                    <a:extLst>
                      <a:ext uri="{FF2B5EF4-FFF2-40B4-BE49-F238E27FC236}">
                        <a16:creationId xmlns:a16="http://schemas.microsoft.com/office/drawing/2014/main" id="{9B876989-6DA7-BA21-539D-4DFD44465BE4}"/>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60" name="Line 83">
                    <a:extLst>
                      <a:ext uri="{FF2B5EF4-FFF2-40B4-BE49-F238E27FC236}">
                        <a16:creationId xmlns:a16="http://schemas.microsoft.com/office/drawing/2014/main" id="{C5879755-AF2E-1BF1-D145-D8E3C5695E3C}"/>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grpSp>
          <p:nvGrpSpPr>
            <p:cNvPr id="41997" name="Group 84">
              <a:extLst>
                <a:ext uri="{FF2B5EF4-FFF2-40B4-BE49-F238E27FC236}">
                  <a16:creationId xmlns:a16="http://schemas.microsoft.com/office/drawing/2014/main" id="{20370B37-8D40-A75F-E5FC-48F8261A6448}"/>
                </a:ext>
              </a:extLst>
            </p:cNvPr>
            <p:cNvGrpSpPr>
              <a:grpSpLocks/>
            </p:cNvGrpSpPr>
            <p:nvPr/>
          </p:nvGrpSpPr>
          <p:grpSpPr bwMode="auto">
            <a:xfrm>
              <a:off x="3850" y="24"/>
              <a:ext cx="1832" cy="2005"/>
              <a:chOff x="0" y="0"/>
              <a:chExt cx="1832" cy="2005"/>
            </a:xfrm>
          </p:grpSpPr>
          <p:sp>
            <p:nvSpPr>
              <p:cNvPr id="42058" name="Text Box 85">
                <a:extLst>
                  <a:ext uri="{FF2B5EF4-FFF2-40B4-BE49-F238E27FC236}">
                    <a16:creationId xmlns:a16="http://schemas.microsoft.com/office/drawing/2014/main" id="{37BA91ED-7386-FB07-7CDC-BEC995727A6D}"/>
                  </a:ext>
                </a:extLst>
              </p:cNvPr>
              <p:cNvSpPr txBox="1">
                <a:spLocks noChangeArrowheads="1"/>
              </p:cNvSpPr>
              <p:nvPr/>
            </p:nvSpPr>
            <p:spPr bwMode="auto">
              <a:xfrm>
                <a:off x="503" y="1714"/>
                <a:ext cx="1257" cy="291"/>
              </a:xfrm>
              <a:prstGeom prst="rect">
                <a:avLst/>
              </a:prstGeom>
              <a:noFill/>
              <a:ln>
                <a:noFill/>
              </a:ln>
            </p:spPr>
            <p:txBody>
              <a:bodyPr>
                <a:spAutoFit/>
              </a:bodyPr>
              <a:lstStyle/>
              <a:p>
                <a:pPr algn="ctr">
                  <a:spcBef>
                    <a:spcPct val="50000"/>
                  </a:spcBef>
                  <a:defRPr/>
                </a:pPr>
                <a:r>
                  <a:rPr lang="en-US" altLang="zh-CN" sz="2400" i="1" dirty="0">
                    <a:solidFill>
                      <a:schemeClr val="tx2"/>
                    </a:solidFill>
                    <a:effectLst>
                      <a:outerShdw blurRad="38100" dist="38100" dir="2700000" algn="tl">
                        <a:srgbClr val="C0C0C0"/>
                      </a:outerShdw>
                    </a:effectLst>
                  </a:rPr>
                  <a:t>E</a:t>
                </a:r>
                <a:r>
                  <a:rPr lang="en-US" altLang="zh-CN" sz="2400" baseline="-25000" dirty="0">
                    <a:solidFill>
                      <a:schemeClr val="tx2"/>
                    </a:solidFill>
                    <a:effectLst>
                      <a:outerShdw blurRad="38100" dist="38100" dir="2700000" algn="tl">
                        <a:srgbClr val="C0C0C0"/>
                      </a:outerShdw>
                    </a:effectLst>
                  </a:rPr>
                  <a:t>2</a:t>
                </a:r>
                <a:r>
                  <a:rPr lang="zh-CN" altLang="en-US" sz="2400" dirty="0">
                    <a:solidFill>
                      <a:schemeClr val="tx2"/>
                    </a:solidFill>
                    <a:effectLst>
                      <a:outerShdw blurRad="38100" dist="38100" dir="2700000" algn="tl">
                        <a:srgbClr val="C0C0C0"/>
                      </a:outerShdw>
                    </a:effectLst>
                  </a:rPr>
                  <a:t>单独作用</a:t>
                </a:r>
              </a:p>
            </p:txBody>
          </p:sp>
          <p:grpSp>
            <p:nvGrpSpPr>
              <p:cNvPr id="41999" name="Group 86">
                <a:extLst>
                  <a:ext uri="{FF2B5EF4-FFF2-40B4-BE49-F238E27FC236}">
                    <a16:creationId xmlns:a16="http://schemas.microsoft.com/office/drawing/2014/main" id="{D115B570-33A2-5C98-0CAB-C55E1EADA41D}"/>
                  </a:ext>
                </a:extLst>
              </p:cNvPr>
              <p:cNvGrpSpPr>
                <a:grpSpLocks/>
              </p:cNvGrpSpPr>
              <p:nvPr/>
            </p:nvGrpSpPr>
            <p:grpSpPr bwMode="auto">
              <a:xfrm>
                <a:off x="0" y="0"/>
                <a:ext cx="1832" cy="1767"/>
                <a:chOff x="0" y="0"/>
                <a:chExt cx="1832" cy="1767"/>
              </a:xfrm>
            </p:grpSpPr>
            <p:grpSp>
              <p:nvGrpSpPr>
                <p:cNvPr id="42000" name="Group 87">
                  <a:extLst>
                    <a:ext uri="{FF2B5EF4-FFF2-40B4-BE49-F238E27FC236}">
                      <a16:creationId xmlns:a16="http://schemas.microsoft.com/office/drawing/2014/main" id="{AB6F4D8D-F6E6-DF1E-F020-70504562362E}"/>
                    </a:ext>
                  </a:extLst>
                </p:cNvPr>
                <p:cNvGrpSpPr>
                  <a:grpSpLocks/>
                </p:cNvGrpSpPr>
                <p:nvPr/>
              </p:nvGrpSpPr>
              <p:grpSpPr bwMode="auto">
                <a:xfrm flipH="1">
                  <a:off x="0" y="328"/>
                  <a:ext cx="1832" cy="1439"/>
                  <a:chOff x="15" y="0"/>
                  <a:chExt cx="1832" cy="1439"/>
                </a:xfrm>
              </p:grpSpPr>
              <p:sp>
                <p:nvSpPr>
                  <p:cNvPr id="42004" name="Line 88">
                    <a:extLst>
                      <a:ext uri="{FF2B5EF4-FFF2-40B4-BE49-F238E27FC236}">
                        <a16:creationId xmlns:a16="http://schemas.microsoft.com/office/drawing/2014/main" id="{BFFD34A2-D938-8ED1-DFD6-700E5E3D697E}"/>
                      </a:ext>
                    </a:extLst>
                  </p:cNvPr>
                  <p:cNvSpPr>
                    <a:spLocks noChangeShapeType="1"/>
                  </p:cNvSpPr>
                  <p:nvPr/>
                </p:nvSpPr>
                <p:spPr bwMode="auto">
                  <a:xfrm>
                    <a:off x="1023" y="73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5" name="Line 89">
                    <a:extLst>
                      <a:ext uri="{FF2B5EF4-FFF2-40B4-BE49-F238E27FC236}">
                        <a16:creationId xmlns:a16="http://schemas.microsoft.com/office/drawing/2014/main" id="{CAEF63F7-6C59-FDE2-F790-78A3DBAC31D6}"/>
                      </a:ext>
                    </a:extLst>
                  </p:cNvPr>
                  <p:cNvSpPr>
                    <a:spLocks noChangeShapeType="1"/>
                  </p:cNvSpPr>
                  <p:nvPr/>
                </p:nvSpPr>
                <p:spPr bwMode="auto">
                  <a:xfrm>
                    <a:off x="1023" y="117"/>
                    <a:ext cx="0" cy="39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6" name="Line 90">
                    <a:extLst>
                      <a:ext uri="{FF2B5EF4-FFF2-40B4-BE49-F238E27FC236}">
                        <a16:creationId xmlns:a16="http://schemas.microsoft.com/office/drawing/2014/main" id="{B92ED74E-18E2-B2CE-F969-CFEE177D84CE}"/>
                      </a:ext>
                    </a:extLst>
                  </p:cNvPr>
                  <p:cNvSpPr>
                    <a:spLocks noChangeShapeType="1"/>
                  </p:cNvSpPr>
                  <p:nvPr/>
                </p:nvSpPr>
                <p:spPr bwMode="auto">
                  <a:xfrm>
                    <a:off x="858" y="125"/>
                    <a:ext cx="3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7" name="Rectangle 91">
                    <a:extLst>
                      <a:ext uri="{FF2B5EF4-FFF2-40B4-BE49-F238E27FC236}">
                        <a16:creationId xmlns:a16="http://schemas.microsoft.com/office/drawing/2014/main" id="{B23B1F98-49C1-7568-81A6-3941692F2639}"/>
                      </a:ext>
                    </a:extLst>
                  </p:cNvPr>
                  <p:cNvSpPr>
                    <a:spLocks noChangeArrowheads="1"/>
                  </p:cNvSpPr>
                  <p:nvPr/>
                </p:nvSpPr>
                <p:spPr bwMode="auto">
                  <a:xfrm>
                    <a:off x="954" y="488"/>
                    <a:ext cx="122"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2008" name="Line 92">
                    <a:extLst>
                      <a:ext uri="{FF2B5EF4-FFF2-40B4-BE49-F238E27FC236}">
                        <a16:creationId xmlns:a16="http://schemas.microsoft.com/office/drawing/2014/main" id="{2E329467-ADF2-0F76-F2EE-C6217E38F268}"/>
                      </a:ext>
                    </a:extLst>
                  </p:cNvPr>
                  <p:cNvSpPr>
                    <a:spLocks noChangeShapeType="1"/>
                  </p:cNvSpPr>
                  <p:nvPr/>
                </p:nvSpPr>
                <p:spPr bwMode="auto">
                  <a:xfrm>
                    <a:off x="402" y="1127"/>
                    <a:ext cx="12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09" name="Text Box 93">
                    <a:extLst>
                      <a:ext uri="{FF2B5EF4-FFF2-40B4-BE49-F238E27FC236}">
                        <a16:creationId xmlns:a16="http://schemas.microsoft.com/office/drawing/2014/main" id="{EA95D250-0F19-10F2-C1A4-76C731F593EE}"/>
                      </a:ext>
                    </a:extLst>
                  </p:cNvPr>
                  <p:cNvSpPr txBox="1">
                    <a:spLocks noChangeArrowheads="1"/>
                  </p:cNvSpPr>
                  <p:nvPr/>
                </p:nvSpPr>
                <p:spPr bwMode="auto">
                  <a:xfrm>
                    <a:off x="585" y="162"/>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endParaRPr lang="en-US" altLang="zh-CN" sz="2400">
                      <a:solidFill>
                        <a:schemeClr val="tx2"/>
                      </a:solidFill>
                      <a:latin typeface="Times New Roman" panose="02020603050405020304" pitchFamily="18" charset="0"/>
                    </a:endParaRPr>
                  </a:p>
                </p:txBody>
              </p:sp>
              <p:sp>
                <p:nvSpPr>
                  <p:cNvPr id="42010" name="Text Box 94">
                    <a:extLst>
                      <a:ext uri="{FF2B5EF4-FFF2-40B4-BE49-F238E27FC236}">
                        <a16:creationId xmlns:a16="http://schemas.microsoft.com/office/drawing/2014/main" id="{4049E4F2-6711-CD63-5F46-2548490D49C7}"/>
                      </a:ext>
                    </a:extLst>
                  </p:cNvPr>
                  <p:cNvSpPr txBox="1">
                    <a:spLocks noChangeArrowheads="1"/>
                  </p:cNvSpPr>
                  <p:nvPr/>
                </p:nvSpPr>
                <p:spPr bwMode="auto">
                  <a:xfrm>
                    <a:off x="688" y="1148"/>
                    <a:ext cx="33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(c)</a:t>
                    </a:r>
                  </a:p>
                </p:txBody>
              </p:sp>
              <p:sp>
                <p:nvSpPr>
                  <p:cNvPr id="42011" name="Text Box 95">
                    <a:extLst>
                      <a:ext uri="{FF2B5EF4-FFF2-40B4-BE49-F238E27FC236}">
                        <a16:creationId xmlns:a16="http://schemas.microsoft.com/office/drawing/2014/main" id="{371696FF-FE0B-237D-CA86-5BFFAE74412F}"/>
                      </a:ext>
                    </a:extLst>
                  </p:cNvPr>
                  <p:cNvSpPr txBox="1">
                    <a:spLocks noChangeArrowheads="1"/>
                  </p:cNvSpPr>
                  <p:nvPr/>
                </p:nvSpPr>
                <p:spPr bwMode="auto">
                  <a:xfrm>
                    <a:off x="1081"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3</a:t>
                    </a:r>
                    <a:endParaRPr lang="en-US" altLang="zh-CN" sz="2400">
                      <a:solidFill>
                        <a:schemeClr val="tx2"/>
                      </a:solidFill>
                      <a:latin typeface="Times New Roman" panose="02020603050405020304" pitchFamily="18" charset="0"/>
                    </a:endParaRPr>
                  </a:p>
                </p:txBody>
              </p:sp>
              <p:sp>
                <p:nvSpPr>
                  <p:cNvPr id="42012" name="Line 96">
                    <a:extLst>
                      <a:ext uri="{FF2B5EF4-FFF2-40B4-BE49-F238E27FC236}">
                        <a16:creationId xmlns:a16="http://schemas.microsoft.com/office/drawing/2014/main" id="{1C31B995-EB70-EBC6-4415-C1E419647689}"/>
                      </a:ext>
                    </a:extLst>
                  </p:cNvPr>
                  <p:cNvSpPr>
                    <a:spLocks noChangeShapeType="1"/>
                  </p:cNvSpPr>
                  <p:nvPr/>
                </p:nvSpPr>
                <p:spPr bwMode="auto">
                  <a:xfrm rot="10800000" flipH="1" flipV="1">
                    <a:off x="906" y="488"/>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13" name="Text Box 97">
                    <a:extLst>
                      <a:ext uri="{FF2B5EF4-FFF2-40B4-BE49-F238E27FC236}">
                        <a16:creationId xmlns:a16="http://schemas.microsoft.com/office/drawing/2014/main" id="{C837733C-CC26-15E6-1087-64CEE61CC6C2}"/>
                      </a:ext>
                    </a:extLst>
                  </p:cNvPr>
                  <p:cNvSpPr txBox="1">
                    <a:spLocks noChangeArrowheads="1"/>
                  </p:cNvSpPr>
                  <p:nvPr/>
                </p:nvSpPr>
                <p:spPr bwMode="auto">
                  <a:xfrm>
                    <a:off x="695" y="497"/>
                    <a:ext cx="116" cy="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endParaRPr lang="zh-CN" altLang="en-US" sz="2400" baseline="-25000">
                      <a:solidFill>
                        <a:schemeClr val="tx2"/>
                      </a:solidFill>
                      <a:latin typeface="Times New Roman" panose="02020603050405020304" pitchFamily="18" charset="0"/>
                    </a:endParaRPr>
                  </a:p>
                </p:txBody>
              </p:sp>
              <p:sp>
                <p:nvSpPr>
                  <p:cNvPr id="42014" name="Text Box 98">
                    <a:extLst>
                      <a:ext uri="{FF2B5EF4-FFF2-40B4-BE49-F238E27FC236}">
                        <a16:creationId xmlns:a16="http://schemas.microsoft.com/office/drawing/2014/main" id="{5ECAA475-7F9B-993B-4B44-CAF967CF0A28}"/>
                      </a:ext>
                    </a:extLst>
                  </p:cNvPr>
                  <p:cNvSpPr txBox="1">
                    <a:spLocks noChangeArrowheads="1"/>
                  </p:cNvSpPr>
                  <p:nvPr/>
                </p:nvSpPr>
                <p:spPr bwMode="auto">
                  <a:xfrm>
                    <a:off x="15" y="46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E</a:t>
                    </a:r>
                    <a:r>
                      <a:rPr lang="en-US" altLang="zh-CN" sz="2400" baseline="-25000">
                        <a:solidFill>
                          <a:schemeClr val="tx2"/>
                        </a:solidFill>
                        <a:latin typeface="Times New Roman" panose="02020603050405020304" pitchFamily="18" charset="0"/>
                      </a:rPr>
                      <a:t>1</a:t>
                    </a:r>
                  </a:p>
                </p:txBody>
              </p:sp>
              <p:grpSp>
                <p:nvGrpSpPr>
                  <p:cNvPr id="42015" name="Group 99">
                    <a:extLst>
                      <a:ext uri="{FF2B5EF4-FFF2-40B4-BE49-F238E27FC236}">
                        <a16:creationId xmlns:a16="http://schemas.microsoft.com/office/drawing/2014/main" id="{DA0DD1C4-2272-CE61-66D5-E51942AFDE3E}"/>
                      </a:ext>
                    </a:extLst>
                  </p:cNvPr>
                  <p:cNvGrpSpPr>
                    <a:grpSpLocks/>
                  </p:cNvGrpSpPr>
                  <p:nvPr/>
                </p:nvGrpSpPr>
                <p:grpSpPr bwMode="auto">
                  <a:xfrm>
                    <a:off x="177" y="68"/>
                    <a:ext cx="686" cy="1082"/>
                    <a:chOff x="0" y="0"/>
                    <a:chExt cx="686" cy="1082"/>
                  </a:xfrm>
                </p:grpSpPr>
                <p:sp>
                  <p:nvSpPr>
                    <p:cNvPr id="42027" name="Line 100">
                      <a:extLst>
                        <a:ext uri="{FF2B5EF4-FFF2-40B4-BE49-F238E27FC236}">
                          <a16:creationId xmlns:a16="http://schemas.microsoft.com/office/drawing/2014/main" id="{F190A5D6-06C9-97E9-59BB-FD94E6D2D09C}"/>
                        </a:ext>
                      </a:extLst>
                    </p:cNvPr>
                    <p:cNvSpPr>
                      <a:spLocks noChangeShapeType="1"/>
                    </p:cNvSpPr>
                    <p:nvPr/>
                  </p:nvSpPr>
                  <p:spPr bwMode="auto">
                    <a:xfrm>
                      <a:off x="43" y="686"/>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28" name="Oval 101">
                      <a:extLst>
                        <a:ext uri="{FF2B5EF4-FFF2-40B4-BE49-F238E27FC236}">
                          <a16:creationId xmlns:a16="http://schemas.microsoft.com/office/drawing/2014/main" id="{11D6FD7B-70D9-749B-236C-9F6AA21076CC}"/>
                        </a:ext>
                      </a:extLst>
                    </p:cNvPr>
                    <p:cNvSpPr>
                      <a:spLocks noChangeArrowheads="1"/>
                    </p:cNvSpPr>
                    <p:nvPr/>
                  </p:nvSpPr>
                  <p:spPr bwMode="auto">
                    <a:xfrm>
                      <a:off x="104" y="432"/>
                      <a:ext cx="243" cy="245"/>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29" name="Line 102">
                      <a:extLst>
                        <a:ext uri="{FF2B5EF4-FFF2-40B4-BE49-F238E27FC236}">
                          <a16:creationId xmlns:a16="http://schemas.microsoft.com/office/drawing/2014/main" id="{E64B032F-DF39-05B4-1237-1D30C5E00BD9}"/>
                        </a:ext>
                      </a:extLst>
                    </p:cNvPr>
                    <p:cNvSpPr>
                      <a:spLocks noChangeShapeType="1"/>
                    </p:cNvSpPr>
                    <p:nvPr/>
                  </p:nvSpPr>
                  <p:spPr bwMode="auto">
                    <a:xfrm>
                      <a:off x="226" y="57"/>
                      <a:ext cx="0" cy="102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30" name="Rectangle 103">
                      <a:extLst>
                        <a:ext uri="{FF2B5EF4-FFF2-40B4-BE49-F238E27FC236}">
                          <a16:creationId xmlns:a16="http://schemas.microsoft.com/office/drawing/2014/main" id="{5A2ACC5C-920E-B9C6-AAAD-2A6EE3AB0F80}"/>
                        </a:ext>
                      </a:extLst>
                    </p:cNvPr>
                    <p:cNvSpPr>
                      <a:spLocks noChangeArrowheads="1"/>
                    </p:cNvSpPr>
                    <p:nvPr/>
                  </p:nvSpPr>
                  <p:spPr bwMode="auto">
                    <a:xfrm rot="5400000">
                      <a:off x="499" y="-58"/>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2031" name="Text Box 104">
                      <a:extLst>
                        <a:ext uri="{FF2B5EF4-FFF2-40B4-BE49-F238E27FC236}">
                          <a16:creationId xmlns:a16="http://schemas.microsoft.com/office/drawing/2014/main" id="{1176021F-5C18-F11F-AE77-D655973319DD}"/>
                        </a:ext>
                      </a:extLst>
                    </p:cNvPr>
                    <p:cNvSpPr txBox="1">
                      <a:spLocks noChangeArrowheads="1"/>
                    </p:cNvSpPr>
                    <p:nvPr/>
                  </p:nvSpPr>
                  <p:spPr bwMode="auto">
                    <a:xfrm>
                      <a:off x="0" y="239"/>
                      <a:ext cx="244" cy="5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0000"/>
                        </a:spcBef>
                        <a:buFontTx/>
                        <a:buNone/>
                      </a:pPr>
                      <a:r>
                        <a:rPr lang="en-US" altLang="zh-CN" sz="2400">
                          <a:solidFill>
                            <a:schemeClr val="tx2"/>
                          </a:solidFill>
                          <a:latin typeface="Times New Roman" panose="02020603050405020304" pitchFamily="18" charset="0"/>
                        </a:rPr>
                        <a:t>+</a:t>
                      </a:r>
                    </a:p>
                    <a:p>
                      <a:pPr algn="ctr">
                        <a:spcBef>
                          <a:spcPct val="30000"/>
                        </a:spcBef>
                        <a:buFontTx/>
                        <a:buNone/>
                      </a:pPr>
                      <a:r>
                        <a:rPr lang="en-US" altLang="zh-CN" sz="2400">
                          <a:solidFill>
                            <a:schemeClr val="tx2"/>
                          </a:solidFill>
                          <a:latin typeface="Times New Roman" panose="02020603050405020304" pitchFamily="18" charset="0"/>
                        </a:rPr>
                        <a:t>–</a:t>
                      </a:r>
                    </a:p>
                  </p:txBody>
                </p:sp>
                <p:sp>
                  <p:nvSpPr>
                    <p:cNvPr id="42032" name="Line 105">
                      <a:extLst>
                        <a:ext uri="{FF2B5EF4-FFF2-40B4-BE49-F238E27FC236}">
                          <a16:creationId xmlns:a16="http://schemas.microsoft.com/office/drawing/2014/main" id="{C47BB641-CC1D-E0A4-417A-E6E59647CDB7}"/>
                        </a:ext>
                      </a:extLst>
                    </p:cNvPr>
                    <p:cNvSpPr>
                      <a:spLocks noChangeShapeType="1"/>
                    </p:cNvSpPr>
                    <p:nvPr/>
                  </p:nvSpPr>
                  <p:spPr bwMode="auto">
                    <a:xfrm>
                      <a:off x="217" y="60"/>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2016" name="Line 106">
                    <a:extLst>
                      <a:ext uri="{FF2B5EF4-FFF2-40B4-BE49-F238E27FC236}">
                        <a16:creationId xmlns:a16="http://schemas.microsoft.com/office/drawing/2014/main" id="{2A66E1AC-16D6-D47A-1C26-3D0BFC94C713}"/>
                      </a:ext>
                    </a:extLst>
                  </p:cNvPr>
                  <p:cNvSpPr>
                    <a:spLocks noChangeShapeType="1"/>
                  </p:cNvSpPr>
                  <p:nvPr/>
                </p:nvSpPr>
                <p:spPr bwMode="auto">
                  <a:xfrm rot="-5400000">
                    <a:off x="771" y="-145"/>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17" name="Line 107">
                    <a:extLst>
                      <a:ext uri="{FF2B5EF4-FFF2-40B4-BE49-F238E27FC236}">
                        <a16:creationId xmlns:a16="http://schemas.microsoft.com/office/drawing/2014/main" id="{737D9960-1135-63F7-7AAF-942F6700E2D9}"/>
                      </a:ext>
                    </a:extLst>
                  </p:cNvPr>
                  <p:cNvSpPr>
                    <a:spLocks noChangeShapeType="1"/>
                  </p:cNvSpPr>
                  <p:nvPr/>
                </p:nvSpPr>
                <p:spPr bwMode="auto">
                  <a:xfrm flipH="1">
                    <a:off x="1847" y="758"/>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18" name="Line 108">
                    <a:extLst>
                      <a:ext uri="{FF2B5EF4-FFF2-40B4-BE49-F238E27FC236}">
                        <a16:creationId xmlns:a16="http://schemas.microsoft.com/office/drawing/2014/main" id="{6D973978-B95D-F54B-554B-7834E9710752}"/>
                      </a:ext>
                    </a:extLst>
                  </p:cNvPr>
                  <p:cNvSpPr>
                    <a:spLocks noChangeShapeType="1"/>
                  </p:cNvSpPr>
                  <p:nvPr/>
                </p:nvSpPr>
                <p:spPr bwMode="auto">
                  <a:xfrm flipH="1">
                    <a:off x="1664" y="129"/>
                    <a:ext cx="0" cy="3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19" name="Rectangle 109">
                    <a:extLst>
                      <a:ext uri="{FF2B5EF4-FFF2-40B4-BE49-F238E27FC236}">
                        <a16:creationId xmlns:a16="http://schemas.microsoft.com/office/drawing/2014/main" id="{C40F7174-1151-37A1-C9DD-442716D0F340}"/>
                      </a:ext>
                    </a:extLst>
                  </p:cNvPr>
                  <p:cNvSpPr>
                    <a:spLocks noChangeArrowheads="1"/>
                  </p:cNvSpPr>
                  <p:nvPr/>
                </p:nvSpPr>
                <p:spPr bwMode="auto">
                  <a:xfrm rot="16200000" flipH="1">
                    <a:off x="1258" y="12"/>
                    <a:ext cx="129" cy="24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42020" name="Line 110">
                    <a:extLst>
                      <a:ext uri="{FF2B5EF4-FFF2-40B4-BE49-F238E27FC236}">
                        <a16:creationId xmlns:a16="http://schemas.microsoft.com/office/drawing/2014/main" id="{80AFF70D-69E9-B496-4CA1-9186A44CF9BC}"/>
                      </a:ext>
                    </a:extLst>
                  </p:cNvPr>
                  <p:cNvSpPr>
                    <a:spLocks noChangeShapeType="1"/>
                  </p:cNvSpPr>
                  <p:nvPr/>
                </p:nvSpPr>
                <p:spPr bwMode="auto">
                  <a:xfrm flipH="1">
                    <a:off x="1449" y="132"/>
                    <a:ext cx="22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21" name="Text Box 111">
                    <a:extLst>
                      <a:ext uri="{FF2B5EF4-FFF2-40B4-BE49-F238E27FC236}">
                        <a16:creationId xmlns:a16="http://schemas.microsoft.com/office/drawing/2014/main" id="{F089B386-9B33-949A-9BC5-904B2B50F248}"/>
                      </a:ext>
                    </a:extLst>
                  </p:cNvPr>
                  <p:cNvSpPr txBox="1">
                    <a:spLocks noChangeArrowheads="1"/>
                  </p:cNvSpPr>
                  <p:nvPr/>
                </p:nvSpPr>
                <p:spPr bwMode="auto">
                  <a:xfrm>
                    <a:off x="1209" y="170"/>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endParaRPr lang="en-US" altLang="zh-CN" sz="2400">
                      <a:solidFill>
                        <a:schemeClr val="tx2"/>
                      </a:solidFill>
                      <a:latin typeface="Times New Roman" panose="02020603050405020304" pitchFamily="18" charset="0"/>
                    </a:endParaRPr>
                  </a:p>
                </p:txBody>
              </p:sp>
              <p:sp>
                <p:nvSpPr>
                  <p:cNvPr id="42022" name="Line 112">
                    <a:extLst>
                      <a:ext uri="{FF2B5EF4-FFF2-40B4-BE49-F238E27FC236}">
                        <a16:creationId xmlns:a16="http://schemas.microsoft.com/office/drawing/2014/main" id="{C7926B1F-38C5-55F2-202D-CA0B3BC311EB}"/>
                      </a:ext>
                    </a:extLst>
                  </p:cNvPr>
                  <p:cNvSpPr>
                    <a:spLocks noChangeShapeType="1"/>
                  </p:cNvSpPr>
                  <p:nvPr/>
                </p:nvSpPr>
                <p:spPr bwMode="auto">
                  <a:xfrm rot="-5400000">
                    <a:off x="1329" y="-153"/>
                    <a:ext cx="0" cy="306"/>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23" name="Line 113">
                    <a:extLst>
                      <a:ext uri="{FF2B5EF4-FFF2-40B4-BE49-F238E27FC236}">
                        <a16:creationId xmlns:a16="http://schemas.microsoft.com/office/drawing/2014/main" id="{000552F2-194D-65EE-3354-F1C53D45F3EC}"/>
                      </a:ext>
                    </a:extLst>
                  </p:cNvPr>
                  <p:cNvSpPr>
                    <a:spLocks noChangeShapeType="1"/>
                  </p:cNvSpPr>
                  <p:nvPr/>
                </p:nvSpPr>
                <p:spPr bwMode="auto">
                  <a:xfrm flipH="1">
                    <a:off x="1664" y="720"/>
                    <a:ext cx="0" cy="4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2024" name="Oval 114">
                    <a:extLst>
                      <a:ext uri="{FF2B5EF4-FFF2-40B4-BE49-F238E27FC236}">
                        <a16:creationId xmlns:a16="http://schemas.microsoft.com/office/drawing/2014/main" id="{A777F4AE-75CB-7D89-ADB0-7B3C1ED816DC}"/>
                      </a:ext>
                    </a:extLst>
                  </p:cNvPr>
                  <p:cNvSpPr>
                    <a:spLocks noChangeArrowheads="1"/>
                  </p:cNvSpPr>
                  <p:nvPr/>
                </p:nvSpPr>
                <p:spPr bwMode="auto">
                  <a:xfrm>
                    <a:off x="1640" y="456"/>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25" name="Oval 115">
                    <a:extLst>
                      <a:ext uri="{FF2B5EF4-FFF2-40B4-BE49-F238E27FC236}">
                        <a16:creationId xmlns:a16="http://schemas.microsoft.com/office/drawing/2014/main" id="{3D533677-743D-FB14-05B6-A9360C204557}"/>
                      </a:ext>
                    </a:extLst>
                  </p:cNvPr>
                  <p:cNvSpPr>
                    <a:spLocks noChangeArrowheads="1"/>
                  </p:cNvSpPr>
                  <p:nvPr/>
                </p:nvSpPr>
                <p:spPr bwMode="auto">
                  <a:xfrm>
                    <a:off x="1640" y="672"/>
                    <a:ext cx="52" cy="5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2026" name="Line 116">
                    <a:extLst>
                      <a:ext uri="{FF2B5EF4-FFF2-40B4-BE49-F238E27FC236}">
                        <a16:creationId xmlns:a16="http://schemas.microsoft.com/office/drawing/2014/main" id="{C00DE5D1-8C28-500F-DC1D-A4588D7F93E6}"/>
                      </a:ext>
                    </a:extLst>
                  </p:cNvPr>
                  <p:cNvSpPr>
                    <a:spLocks noChangeShapeType="1"/>
                  </p:cNvSpPr>
                  <p:nvPr/>
                </p:nvSpPr>
                <p:spPr bwMode="auto">
                  <a:xfrm>
                    <a:off x="1664" y="504"/>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sp>
              <p:nvSpPr>
                <p:cNvPr id="42001" name="Rectangle 117">
                  <a:extLst>
                    <a:ext uri="{FF2B5EF4-FFF2-40B4-BE49-F238E27FC236}">
                      <a16:creationId xmlns:a16="http://schemas.microsoft.com/office/drawing/2014/main" id="{01E7CE15-24E8-AE8E-F391-3EF49940A7C8}"/>
                    </a:ext>
                  </a:extLst>
                </p:cNvPr>
                <p:cNvSpPr>
                  <a:spLocks noChangeArrowheads="1"/>
                </p:cNvSpPr>
                <p:nvPr/>
              </p:nvSpPr>
              <p:spPr bwMode="auto">
                <a:xfrm>
                  <a:off x="338"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1</a:t>
                  </a:r>
                </a:p>
              </p:txBody>
            </p:sp>
            <p:sp>
              <p:nvSpPr>
                <p:cNvPr id="42002" name="Rectangle 118">
                  <a:extLst>
                    <a:ext uri="{FF2B5EF4-FFF2-40B4-BE49-F238E27FC236}">
                      <a16:creationId xmlns:a16="http://schemas.microsoft.com/office/drawing/2014/main" id="{A24D2971-D084-A184-CF85-92289BE0DB50}"/>
                    </a:ext>
                  </a:extLst>
                </p:cNvPr>
                <p:cNvSpPr>
                  <a:spLocks noChangeArrowheads="1"/>
                </p:cNvSpPr>
                <p:nvPr/>
              </p:nvSpPr>
              <p:spPr bwMode="auto">
                <a:xfrm>
                  <a:off x="946" y="0"/>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2</a:t>
                  </a:r>
                </a:p>
              </p:txBody>
            </p:sp>
            <p:sp>
              <p:nvSpPr>
                <p:cNvPr id="42003" name="Rectangle 119">
                  <a:extLst>
                    <a:ext uri="{FF2B5EF4-FFF2-40B4-BE49-F238E27FC236}">
                      <a16:creationId xmlns:a16="http://schemas.microsoft.com/office/drawing/2014/main" id="{F855B4C1-B149-ABCE-E9A4-815AB35D3AE9}"/>
                    </a:ext>
                  </a:extLst>
                </p:cNvPr>
                <p:cNvSpPr>
                  <a:spLocks noChangeArrowheads="1"/>
                </p:cNvSpPr>
                <p:nvPr/>
              </p:nvSpPr>
              <p:spPr bwMode="auto">
                <a:xfrm>
                  <a:off x="962" y="768"/>
                  <a:ext cx="33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I</a:t>
                  </a:r>
                  <a:r>
                    <a:rPr lang="en-US" altLang="zh-CN" sz="2400" i="1">
                      <a:solidFill>
                        <a:schemeClr val="tx2"/>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baseline="-25000">
                      <a:solidFill>
                        <a:schemeClr val="tx2"/>
                      </a:solidFill>
                      <a:latin typeface="Times New Roman" panose="02020603050405020304" pitchFamily="18" charset="0"/>
                    </a:rPr>
                    <a:t>3</a:t>
                  </a:r>
                </a:p>
              </p:txBody>
            </p:sp>
          </p:grpSp>
        </p:grpSp>
      </p:grpSp>
      <p:graphicFrame>
        <p:nvGraphicFramePr>
          <p:cNvPr id="42093" name="Object 109">
            <a:extLst>
              <a:ext uri="{FF2B5EF4-FFF2-40B4-BE49-F238E27FC236}">
                <a16:creationId xmlns:a16="http://schemas.microsoft.com/office/drawing/2014/main" id="{BBF88DE5-B935-247F-ACF6-D396A3ACD669}"/>
              </a:ext>
            </a:extLst>
          </p:cNvPr>
          <p:cNvGraphicFramePr>
            <a:graphicFrameLocks noChangeAspect="1"/>
          </p:cNvGraphicFramePr>
          <p:nvPr/>
        </p:nvGraphicFramePr>
        <p:xfrm>
          <a:off x="638175" y="3716338"/>
          <a:ext cx="7388225" cy="962025"/>
        </p:xfrm>
        <a:graphic>
          <a:graphicData uri="http://schemas.openxmlformats.org/presentationml/2006/ole">
            <mc:AlternateContent xmlns:mc="http://schemas.openxmlformats.org/markup-compatibility/2006">
              <mc:Choice xmlns:v="urn:schemas-microsoft-com:vml" Requires="v">
                <p:oleObj name="Equation" r:id="rId2" imgW="0" imgH="0" progId="Equation.DSMT4">
                  <p:embed/>
                </p:oleObj>
              </mc:Choice>
              <mc:Fallback>
                <p:oleObj name="Equation" r:id="rId2" imgW="0" imgH="0" progId="Equation.DSMT4">
                  <p:embed/>
                  <p:pic>
                    <p:nvPicPr>
                      <p:cNvPr id="0" name="Object 109"/>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638175" y="3716338"/>
                        <a:ext cx="7388225" cy="96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2094" name="Text Box 121">
            <a:extLst>
              <a:ext uri="{FF2B5EF4-FFF2-40B4-BE49-F238E27FC236}">
                <a16:creationId xmlns:a16="http://schemas.microsoft.com/office/drawing/2014/main" id="{82C6713D-1252-C74A-9EA0-9E7E18B636CC}"/>
              </a:ext>
            </a:extLst>
          </p:cNvPr>
          <p:cNvSpPr txBox="1">
            <a:spLocks noChangeArrowheads="1"/>
          </p:cNvSpPr>
          <p:nvPr/>
        </p:nvSpPr>
        <p:spPr bwMode="auto">
          <a:xfrm>
            <a:off x="576263" y="5056188"/>
            <a:ext cx="10588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同理</a:t>
            </a:r>
            <a:r>
              <a:rPr lang="en-US" altLang="zh-CN" sz="2400">
                <a:solidFill>
                  <a:srgbClr val="CC0000"/>
                </a:solidFill>
                <a:latin typeface="Times New Roman" panose="02020603050405020304" pitchFamily="18" charset="0"/>
              </a:rPr>
              <a:t>:  </a:t>
            </a:r>
          </a:p>
        </p:txBody>
      </p:sp>
      <p:graphicFrame>
        <p:nvGraphicFramePr>
          <p:cNvPr id="42095" name="Object 111">
            <a:extLst>
              <a:ext uri="{FF2B5EF4-FFF2-40B4-BE49-F238E27FC236}">
                <a16:creationId xmlns:a16="http://schemas.microsoft.com/office/drawing/2014/main" id="{89481F3E-F0DD-594C-2E5C-88C2C3AF8FDC}"/>
              </a:ext>
            </a:extLst>
          </p:cNvPr>
          <p:cNvGraphicFramePr>
            <a:graphicFrameLocks noChangeAspect="1"/>
          </p:cNvGraphicFramePr>
          <p:nvPr/>
        </p:nvGraphicFramePr>
        <p:xfrm>
          <a:off x="1692275" y="5006975"/>
          <a:ext cx="1681163" cy="554038"/>
        </p:xfrm>
        <a:graphic>
          <a:graphicData uri="http://schemas.openxmlformats.org/presentationml/2006/ole">
            <mc:AlternateContent xmlns:mc="http://schemas.openxmlformats.org/markup-compatibility/2006">
              <mc:Choice xmlns:v="urn:schemas-microsoft-com:vml" Requires="v">
                <p:oleObj name="Equation" r:id="rId3" imgW="749300" imgH="228600" progId="Equation.DSMT4">
                  <p:embed/>
                </p:oleObj>
              </mc:Choice>
              <mc:Fallback>
                <p:oleObj name="Equation" r:id="rId3" imgW="749300" imgH="228600" progId="Equation.DSMT4">
                  <p:embed/>
                  <p:pic>
                    <p:nvPicPr>
                      <p:cNvPr id="0" name="Object 1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92275" y="5006975"/>
                        <a:ext cx="1681163" cy="554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2096" name="Object 112">
            <a:extLst>
              <a:ext uri="{FF2B5EF4-FFF2-40B4-BE49-F238E27FC236}">
                <a16:creationId xmlns:a16="http://schemas.microsoft.com/office/drawing/2014/main" id="{51AB3EA1-0462-C380-0F8B-BDF546E650B4}"/>
              </a:ext>
            </a:extLst>
          </p:cNvPr>
          <p:cNvGraphicFramePr>
            <a:graphicFrameLocks noChangeAspect="1"/>
          </p:cNvGraphicFramePr>
          <p:nvPr/>
        </p:nvGraphicFramePr>
        <p:xfrm>
          <a:off x="1668463" y="5649913"/>
          <a:ext cx="1704975" cy="515937"/>
        </p:xfrm>
        <a:graphic>
          <a:graphicData uri="http://schemas.openxmlformats.org/presentationml/2006/ole">
            <mc:AlternateContent xmlns:mc="http://schemas.openxmlformats.org/markup-compatibility/2006">
              <mc:Choice xmlns:v="urn:schemas-microsoft-com:vml" Requires="v">
                <p:oleObj name="Equation" r:id="rId5" imgW="724214" imgH="203288" progId="Equation.DSMT4">
                  <p:embed/>
                </p:oleObj>
              </mc:Choice>
              <mc:Fallback>
                <p:oleObj name="Equation" r:id="rId5" imgW="724214" imgH="203288" progId="Equation.DSMT4">
                  <p:embed/>
                  <p:pic>
                    <p:nvPicPr>
                      <p:cNvPr id="0" name="Object 11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68463" y="5649913"/>
                        <a:ext cx="1704975" cy="51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42093"/>
                                        </p:tgtEl>
                                        <p:attrNameLst>
                                          <p:attrName>style.visibility</p:attrName>
                                        </p:attrNameLst>
                                      </p:cBhvr>
                                      <p:to>
                                        <p:strVal val="visible"/>
                                      </p:to>
                                    </p:set>
                                    <p:animEffect transition="in" filter="wipe(left)">
                                      <p:cBhvr>
                                        <p:cTn id="7" dur="500"/>
                                        <p:tgtEl>
                                          <p:spTgt spid="4209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42094"/>
                                        </p:tgtEl>
                                        <p:attrNameLst>
                                          <p:attrName>style.visibility</p:attrName>
                                        </p:attrNameLst>
                                      </p:cBhvr>
                                      <p:to>
                                        <p:strVal val="visible"/>
                                      </p:to>
                                    </p:set>
                                    <p:animEffect transition="in" filter="wipe(left)">
                                      <p:cBhvr>
                                        <p:cTn id="12" dur="500"/>
                                        <p:tgtEl>
                                          <p:spTgt spid="4209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42095"/>
                                        </p:tgtEl>
                                        <p:attrNameLst>
                                          <p:attrName>style.visibility</p:attrName>
                                        </p:attrNameLst>
                                      </p:cBhvr>
                                      <p:to>
                                        <p:strVal val="visible"/>
                                      </p:to>
                                    </p:set>
                                    <p:animEffect transition="in" filter="wipe(left)">
                                      <p:cBhvr>
                                        <p:cTn id="17" dur="500"/>
                                        <p:tgtEl>
                                          <p:spTgt spid="4209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42096"/>
                                        </p:tgtEl>
                                        <p:attrNameLst>
                                          <p:attrName>style.visibility</p:attrName>
                                        </p:attrNameLst>
                                      </p:cBhvr>
                                      <p:to>
                                        <p:strVal val="visible"/>
                                      </p:to>
                                    </p:set>
                                    <p:animEffect transition="in" filter="wipe(left)">
                                      <p:cBhvr>
                                        <p:cTn id="22" dur="500"/>
                                        <p:tgtEl>
                                          <p:spTgt spid="420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094" grpId="0" autoUpdateAnimBg="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34">
            <a:extLst>
              <a:ext uri="{FF2B5EF4-FFF2-40B4-BE49-F238E27FC236}">
                <a16:creationId xmlns:a16="http://schemas.microsoft.com/office/drawing/2014/main" id="{20CE76F2-41DC-F927-347F-B2A9829C4583}"/>
              </a:ext>
            </a:extLst>
          </p:cNvPr>
          <p:cNvSpPr>
            <a:spLocks noChangeArrowheads="1"/>
          </p:cNvSpPr>
          <p:nvPr>
            <p:ph type="title" idx="4294967295"/>
          </p:nvPr>
        </p:nvSpPr>
        <p:spPr>
          <a:xfrm>
            <a:off x="468313" y="260350"/>
            <a:ext cx="8229600" cy="59372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1.1　</a:t>
            </a:r>
            <a:r>
              <a:rPr lang="zh-CN" altLang="en-US" sz="3200" b="1">
                <a:solidFill>
                  <a:srgbClr val="0000FF"/>
                </a:solidFill>
                <a:latin typeface="Times New Roman" panose="02020603050405020304" pitchFamily="18" charset="0"/>
                <a:ea typeface="楷体_GB2312" pitchFamily="49" charset="-122"/>
              </a:rPr>
              <a:t>电路的作用与组成部分</a:t>
            </a:r>
          </a:p>
        </p:txBody>
      </p:sp>
      <p:sp>
        <p:nvSpPr>
          <p:cNvPr id="6147" name="Text Box 37">
            <a:extLst>
              <a:ext uri="{FF2B5EF4-FFF2-40B4-BE49-F238E27FC236}">
                <a16:creationId xmlns:a16="http://schemas.microsoft.com/office/drawing/2014/main" id="{C4FBA853-EFC8-243B-FCCF-992673B3AA4D}"/>
              </a:ext>
            </a:extLst>
          </p:cNvPr>
          <p:cNvSpPr txBox="1">
            <a:spLocks noChangeArrowheads="1"/>
          </p:cNvSpPr>
          <p:nvPr/>
        </p:nvSpPr>
        <p:spPr bwMode="auto">
          <a:xfrm>
            <a:off x="395288" y="981075"/>
            <a:ext cx="8259762"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fontAlgn="b" hangingPunct="1">
              <a:lnSpc>
                <a:spcPct val="105000"/>
              </a:lnSpc>
              <a:spcBef>
                <a:spcPct val="0"/>
              </a:spcBef>
              <a:buFontTx/>
              <a:buNone/>
            </a:pPr>
            <a:r>
              <a:rPr lang="en-US" altLang="zh-CN" sz="2400">
                <a:solidFill>
                  <a:srgbClr val="6600FF"/>
                </a:solidFill>
                <a:latin typeface="Times New Roman" panose="02020603050405020304" pitchFamily="18" charset="0"/>
              </a:rPr>
              <a:t>　　</a:t>
            </a:r>
            <a:r>
              <a:rPr lang="zh-CN" altLang="en-US" sz="2400">
                <a:latin typeface="宋体" panose="02010600030101010101" pitchFamily="2" charset="-122"/>
              </a:rPr>
              <a:t>电路是电流的通路，是为了某种需要由电工设备或电路元器件按一定方式组合而成的。</a:t>
            </a:r>
          </a:p>
        </p:txBody>
      </p:sp>
      <p:sp>
        <p:nvSpPr>
          <p:cNvPr id="6148" name="Rectangle 3">
            <a:extLst>
              <a:ext uri="{FF2B5EF4-FFF2-40B4-BE49-F238E27FC236}">
                <a16:creationId xmlns:a16="http://schemas.microsoft.com/office/drawing/2014/main" id="{48C7948C-4732-5C80-5EF1-1B489DF3C40C}"/>
              </a:ext>
            </a:extLst>
          </p:cNvPr>
          <p:cNvSpPr>
            <a:spLocks noChangeArrowheads="1"/>
          </p:cNvSpPr>
          <p:nvPr/>
        </p:nvSpPr>
        <p:spPr bwMode="auto">
          <a:xfrm>
            <a:off x="1122363" y="2536825"/>
            <a:ext cx="6257925" cy="420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90000"/>
              </a:lnSpc>
              <a:spcBef>
                <a:spcPct val="25000"/>
              </a:spcBef>
              <a:buFontTx/>
              <a:buNone/>
            </a:pPr>
            <a:r>
              <a:rPr lang="en-US" altLang="zh-CN" sz="2400">
                <a:solidFill>
                  <a:srgbClr val="C00000"/>
                </a:solidFill>
                <a:latin typeface="Times New Roman" panose="02020603050405020304" pitchFamily="18" charset="0"/>
                <a:cs typeface="Times New Roman" panose="02020603050405020304" pitchFamily="18" charset="0"/>
              </a:rPr>
              <a:t>(</a:t>
            </a:r>
            <a:r>
              <a:rPr lang="en-US" altLang="zh-CN" sz="2400">
                <a:solidFill>
                  <a:srgbClr val="C00000"/>
                </a:solidFill>
                <a:latin typeface="宋体" panose="02010600030101010101" pitchFamily="2" charset="-122"/>
              </a:rPr>
              <a:t>1</a:t>
            </a:r>
            <a:r>
              <a:rPr lang="en-US" altLang="zh-CN" sz="2400">
                <a:solidFill>
                  <a:srgbClr val="C00000"/>
                </a:solidFill>
                <a:latin typeface="Times New Roman" panose="02020603050405020304" pitchFamily="18" charset="0"/>
                <a:cs typeface="Times New Roman" panose="02020603050405020304" pitchFamily="18" charset="0"/>
              </a:rPr>
              <a:t>)</a:t>
            </a:r>
            <a:r>
              <a:rPr lang="en-US" altLang="zh-CN" sz="2400">
                <a:solidFill>
                  <a:srgbClr val="C00000"/>
                </a:solidFill>
                <a:latin typeface="Times New Roman" panose="02020603050405020304" pitchFamily="18" charset="0"/>
              </a:rPr>
              <a:t> </a:t>
            </a:r>
            <a:r>
              <a:rPr lang="zh-CN" altLang="en-US" sz="2400">
                <a:solidFill>
                  <a:srgbClr val="C00000"/>
                </a:solidFill>
                <a:latin typeface="Times New Roman" panose="02020603050405020304" pitchFamily="18" charset="0"/>
              </a:rPr>
              <a:t>实现电能的传输、分配与转换                </a:t>
            </a:r>
          </a:p>
        </p:txBody>
      </p:sp>
      <p:sp>
        <p:nvSpPr>
          <p:cNvPr id="6149" name="Rectangle 4">
            <a:extLst>
              <a:ext uri="{FF2B5EF4-FFF2-40B4-BE49-F238E27FC236}">
                <a16:creationId xmlns:a16="http://schemas.microsoft.com/office/drawing/2014/main" id="{01419818-5F1F-3661-FBE1-FAA3C2AD3A43}"/>
              </a:ext>
            </a:extLst>
          </p:cNvPr>
          <p:cNvSpPr>
            <a:spLocks noChangeArrowheads="1"/>
          </p:cNvSpPr>
          <p:nvPr/>
        </p:nvSpPr>
        <p:spPr bwMode="auto">
          <a:xfrm>
            <a:off x="1160463" y="4575175"/>
            <a:ext cx="5715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solidFill>
                  <a:srgbClr val="C00000"/>
                </a:solidFill>
                <a:latin typeface="Times New Roman" panose="02020603050405020304" pitchFamily="18" charset="0"/>
                <a:cs typeface="Times New Roman" panose="02020603050405020304" pitchFamily="18" charset="0"/>
              </a:rPr>
              <a:t>(2) </a:t>
            </a:r>
            <a:r>
              <a:rPr lang="zh-CN" altLang="en-US" sz="2400">
                <a:solidFill>
                  <a:srgbClr val="C00000"/>
                </a:solidFill>
                <a:latin typeface="Times New Roman" panose="02020603050405020304" pitchFamily="18" charset="0"/>
              </a:rPr>
              <a:t>实现信号的传递与处理</a:t>
            </a:r>
          </a:p>
        </p:txBody>
      </p:sp>
      <p:grpSp>
        <p:nvGrpSpPr>
          <p:cNvPr id="2" name="Group 5">
            <a:extLst>
              <a:ext uri="{FF2B5EF4-FFF2-40B4-BE49-F238E27FC236}">
                <a16:creationId xmlns:a16="http://schemas.microsoft.com/office/drawing/2014/main" id="{20384FCA-841E-05B5-EFAE-FD73B3992BE2}"/>
              </a:ext>
            </a:extLst>
          </p:cNvPr>
          <p:cNvGrpSpPr>
            <a:grpSpLocks/>
          </p:cNvGrpSpPr>
          <p:nvPr/>
        </p:nvGrpSpPr>
        <p:grpSpPr bwMode="auto">
          <a:xfrm>
            <a:off x="2179638" y="5184775"/>
            <a:ext cx="3948112" cy="1123950"/>
            <a:chOff x="0" y="0"/>
            <a:chExt cx="2487" cy="708"/>
          </a:xfrm>
        </p:grpSpPr>
        <p:grpSp>
          <p:nvGrpSpPr>
            <p:cNvPr id="6164" name="Group 6">
              <a:extLst>
                <a:ext uri="{FF2B5EF4-FFF2-40B4-BE49-F238E27FC236}">
                  <a16:creationId xmlns:a16="http://schemas.microsoft.com/office/drawing/2014/main" id="{A06B097A-766C-C4E3-911B-4976D7497465}"/>
                </a:ext>
              </a:extLst>
            </p:cNvPr>
            <p:cNvGrpSpPr>
              <a:grpSpLocks/>
            </p:cNvGrpSpPr>
            <p:nvPr/>
          </p:nvGrpSpPr>
          <p:grpSpPr bwMode="auto">
            <a:xfrm>
              <a:off x="249" y="376"/>
              <a:ext cx="307" cy="295"/>
              <a:chOff x="0" y="0"/>
              <a:chExt cx="384" cy="369"/>
            </a:xfrm>
          </p:grpSpPr>
          <p:sp>
            <p:nvSpPr>
              <p:cNvPr id="6173" name="Oval 7">
                <a:extLst>
                  <a:ext uri="{FF2B5EF4-FFF2-40B4-BE49-F238E27FC236}">
                    <a16:creationId xmlns:a16="http://schemas.microsoft.com/office/drawing/2014/main" id="{07210A48-AB30-7EA7-95B2-620A10D82713}"/>
                  </a:ext>
                </a:extLst>
              </p:cNvPr>
              <p:cNvSpPr>
                <a:spLocks noChangeArrowheads="1"/>
              </p:cNvSpPr>
              <p:nvPr/>
            </p:nvSpPr>
            <p:spPr bwMode="auto">
              <a:xfrm>
                <a:off x="48" y="8"/>
                <a:ext cx="336" cy="336"/>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174" name="Rectangle 8">
                <a:extLst>
                  <a:ext uri="{FF2B5EF4-FFF2-40B4-BE49-F238E27FC236}">
                    <a16:creationId xmlns:a16="http://schemas.microsoft.com/office/drawing/2014/main" id="{5DBEA8D9-B841-58A3-6545-71B6250D8AB5}"/>
                  </a:ext>
                </a:extLst>
              </p:cNvPr>
              <p:cNvSpPr>
                <a:spLocks noChangeArrowheads="1"/>
              </p:cNvSpPr>
              <p:nvPr/>
            </p:nvSpPr>
            <p:spPr bwMode="auto">
              <a:xfrm>
                <a:off x="0" y="0"/>
                <a:ext cx="48" cy="369"/>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6165" name="Group 9">
              <a:extLst>
                <a:ext uri="{FF2B5EF4-FFF2-40B4-BE49-F238E27FC236}">
                  <a16:creationId xmlns:a16="http://schemas.microsoft.com/office/drawing/2014/main" id="{F1333E13-40FF-0A89-DD96-2467A34BF7CD}"/>
                </a:ext>
              </a:extLst>
            </p:cNvPr>
            <p:cNvGrpSpPr>
              <a:grpSpLocks/>
            </p:cNvGrpSpPr>
            <p:nvPr/>
          </p:nvGrpSpPr>
          <p:grpSpPr bwMode="auto">
            <a:xfrm>
              <a:off x="1872" y="336"/>
              <a:ext cx="217" cy="356"/>
              <a:chOff x="0" y="0"/>
              <a:chExt cx="217" cy="356"/>
            </a:xfrm>
          </p:grpSpPr>
          <p:sp>
            <p:nvSpPr>
              <p:cNvPr id="6171" name="Rectangle 10">
                <a:extLst>
                  <a:ext uri="{FF2B5EF4-FFF2-40B4-BE49-F238E27FC236}">
                    <a16:creationId xmlns:a16="http://schemas.microsoft.com/office/drawing/2014/main" id="{D66AAE55-4808-7551-1CD1-5A38CBE27D6E}"/>
                  </a:ext>
                </a:extLst>
              </p:cNvPr>
              <p:cNvSpPr>
                <a:spLocks noChangeArrowheads="1"/>
              </p:cNvSpPr>
              <p:nvPr/>
            </p:nvSpPr>
            <p:spPr bwMode="auto">
              <a:xfrm>
                <a:off x="0" y="75"/>
                <a:ext cx="55" cy="21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172" name="AutoShape 11">
                <a:extLst>
                  <a:ext uri="{FF2B5EF4-FFF2-40B4-BE49-F238E27FC236}">
                    <a16:creationId xmlns:a16="http://schemas.microsoft.com/office/drawing/2014/main" id="{75A76C79-B6BD-2A63-DF5B-9BCD09971567}"/>
                  </a:ext>
                </a:extLst>
              </p:cNvPr>
              <p:cNvSpPr>
                <a:spLocks/>
              </p:cNvSpPr>
              <p:nvPr/>
            </p:nvSpPr>
            <p:spPr bwMode="auto">
              <a:xfrm rot="5400000">
                <a:off x="-35" y="104"/>
                <a:ext cx="356" cy="1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0 w 21600"/>
                  <a:gd name="T13" fmla="*/ 4524 h 21600"/>
                  <a:gd name="T14" fmla="*/ 17110 w 21600"/>
                  <a:gd name="T15" fmla="*/ 17076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noFill/>
              <a:ln w="38100"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6166" name="Line 12">
              <a:extLst>
                <a:ext uri="{FF2B5EF4-FFF2-40B4-BE49-F238E27FC236}">
                  <a16:creationId xmlns:a16="http://schemas.microsoft.com/office/drawing/2014/main" id="{F085B538-AF94-22F5-5F32-8918B6BBB8AE}"/>
                </a:ext>
              </a:extLst>
            </p:cNvPr>
            <p:cNvSpPr>
              <a:spLocks noChangeShapeType="1"/>
            </p:cNvSpPr>
            <p:nvPr/>
          </p:nvSpPr>
          <p:spPr bwMode="auto">
            <a:xfrm>
              <a:off x="556" y="509"/>
              <a:ext cx="318"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67" name="Line 13">
              <a:extLst>
                <a:ext uri="{FF2B5EF4-FFF2-40B4-BE49-F238E27FC236}">
                  <a16:creationId xmlns:a16="http://schemas.microsoft.com/office/drawing/2014/main" id="{4DE591C0-09E4-E549-CEFB-52A98A2C6014}"/>
                </a:ext>
              </a:extLst>
            </p:cNvPr>
            <p:cNvSpPr>
              <a:spLocks noChangeShapeType="1"/>
            </p:cNvSpPr>
            <p:nvPr/>
          </p:nvSpPr>
          <p:spPr bwMode="auto">
            <a:xfrm>
              <a:off x="1488" y="509"/>
              <a:ext cx="404"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68" name="Text Box 14">
              <a:extLst>
                <a:ext uri="{FF2B5EF4-FFF2-40B4-BE49-F238E27FC236}">
                  <a16:creationId xmlns:a16="http://schemas.microsoft.com/office/drawing/2014/main" id="{A1C2F7A8-BA11-8E52-673B-FFF3921B3E8F}"/>
                </a:ext>
              </a:extLst>
            </p:cNvPr>
            <p:cNvSpPr txBox="1">
              <a:spLocks noChangeArrowheads="1"/>
            </p:cNvSpPr>
            <p:nvPr/>
          </p:nvSpPr>
          <p:spPr bwMode="auto">
            <a:xfrm>
              <a:off x="864" y="231"/>
              <a:ext cx="624" cy="47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400">
                  <a:solidFill>
                    <a:srgbClr val="003399"/>
                  </a:solidFill>
                  <a:latin typeface="Times New Roman" panose="02020603050405020304" pitchFamily="18" charset="0"/>
                </a:rPr>
                <a:t>放大器</a:t>
              </a:r>
            </a:p>
          </p:txBody>
        </p:sp>
        <p:sp>
          <p:nvSpPr>
            <p:cNvPr id="6169" name="Text Box 15">
              <a:extLst>
                <a:ext uri="{FF2B5EF4-FFF2-40B4-BE49-F238E27FC236}">
                  <a16:creationId xmlns:a16="http://schemas.microsoft.com/office/drawing/2014/main" id="{46944C0B-9E39-2835-A640-7EE4F98CEE7C}"/>
                </a:ext>
              </a:extLst>
            </p:cNvPr>
            <p:cNvSpPr txBox="1">
              <a:spLocks noChangeArrowheads="1"/>
            </p:cNvSpPr>
            <p:nvPr/>
          </p:nvSpPr>
          <p:spPr bwMode="auto">
            <a:xfrm>
              <a:off x="1480" y="32"/>
              <a:ext cx="1007" cy="2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400">
                  <a:solidFill>
                    <a:srgbClr val="003399"/>
                  </a:solidFill>
                  <a:latin typeface="Times New Roman" panose="02020603050405020304" pitchFamily="18" charset="0"/>
                </a:rPr>
                <a:t>扬声器</a:t>
              </a:r>
            </a:p>
          </p:txBody>
        </p:sp>
        <p:sp>
          <p:nvSpPr>
            <p:cNvPr id="6170" name="Text Box 16">
              <a:extLst>
                <a:ext uri="{FF2B5EF4-FFF2-40B4-BE49-F238E27FC236}">
                  <a16:creationId xmlns:a16="http://schemas.microsoft.com/office/drawing/2014/main" id="{595594B9-A8A3-007B-101F-6FF8DBAD5582}"/>
                </a:ext>
              </a:extLst>
            </p:cNvPr>
            <p:cNvSpPr txBox="1">
              <a:spLocks noChangeArrowheads="1"/>
            </p:cNvSpPr>
            <p:nvPr/>
          </p:nvSpPr>
          <p:spPr bwMode="auto">
            <a:xfrm>
              <a:off x="0" y="0"/>
              <a:ext cx="75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话筒</a:t>
              </a:r>
            </a:p>
          </p:txBody>
        </p:sp>
      </p:grpSp>
      <p:sp>
        <p:nvSpPr>
          <p:cNvPr id="6162" name="Rectangle 17">
            <a:extLst>
              <a:ext uri="{FF2B5EF4-FFF2-40B4-BE49-F238E27FC236}">
                <a16:creationId xmlns:a16="http://schemas.microsoft.com/office/drawing/2014/main" id="{2A709BE2-2E68-E92C-C481-D4B9F98E3B43}"/>
              </a:ext>
            </a:extLst>
          </p:cNvPr>
          <p:cNvSpPr>
            <a:spLocks noChangeArrowheads="1"/>
          </p:cNvSpPr>
          <p:nvPr/>
        </p:nvSpPr>
        <p:spPr bwMode="auto">
          <a:xfrm>
            <a:off x="860425" y="1916113"/>
            <a:ext cx="3429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solidFill>
                  <a:srgbClr val="7030A0"/>
                </a:solidFill>
                <a:latin typeface="Times New Roman" panose="02020603050405020304" pitchFamily="18" charset="0"/>
                <a:cs typeface="Times New Roman" panose="02020603050405020304" pitchFamily="18" charset="0"/>
              </a:rPr>
              <a:t>1.</a:t>
            </a:r>
            <a:r>
              <a:rPr lang="en-US" altLang="zh-CN" sz="2400">
                <a:solidFill>
                  <a:srgbClr val="7030A0"/>
                </a:solidFill>
                <a:latin typeface="Times New Roman" panose="02020603050405020304" pitchFamily="18" charset="0"/>
                <a:ea typeface="楷体_GB2312" pitchFamily="49" charset="-122"/>
                <a:cs typeface="Times New Roman" panose="02020603050405020304" pitchFamily="18" charset="0"/>
              </a:rPr>
              <a:t>1.1 </a:t>
            </a:r>
            <a:r>
              <a:rPr lang="zh-CN" altLang="en-US" sz="2400">
                <a:solidFill>
                  <a:srgbClr val="7030A0"/>
                </a:solidFill>
                <a:latin typeface="Times New Roman" panose="02020603050405020304" pitchFamily="18" charset="0"/>
              </a:rPr>
              <a:t>电路的作用</a:t>
            </a:r>
          </a:p>
        </p:txBody>
      </p:sp>
      <p:grpSp>
        <p:nvGrpSpPr>
          <p:cNvPr id="6" name="Group 19">
            <a:extLst>
              <a:ext uri="{FF2B5EF4-FFF2-40B4-BE49-F238E27FC236}">
                <a16:creationId xmlns:a16="http://schemas.microsoft.com/office/drawing/2014/main" id="{77722E8B-790F-BD54-EB72-067438B289D8}"/>
              </a:ext>
            </a:extLst>
          </p:cNvPr>
          <p:cNvGrpSpPr>
            <a:grpSpLocks/>
          </p:cNvGrpSpPr>
          <p:nvPr/>
        </p:nvGrpSpPr>
        <p:grpSpPr bwMode="auto">
          <a:xfrm>
            <a:off x="712788" y="2997200"/>
            <a:ext cx="7315200" cy="1570038"/>
            <a:chOff x="-48" y="0"/>
            <a:chExt cx="4608" cy="989"/>
          </a:xfrm>
        </p:grpSpPr>
        <p:sp>
          <p:nvSpPr>
            <p:cNvPr id="6153" name="Oval 20">
              <a:extLst>
                <a:ext uri="{FF2B5EF4-FFF2-40B4-BE49-F238E27FC236}">
                  <a16:creationId xmlns:a16="http://schemas.microsoft.com/office/drawing/2014/main" id="{A3AF7E8E-6A32-D5DC-CFD1-800C96C5CAF1}"/>
                </a:ext>
              </a:extLst>
            </p:cNvPr>
            <p:cNvSpPr>
              <a:spLocks noChangeArrowheads="1"/>
            </p:cNvSpPr>
            <p:nvPr/>
          </p:nvSpPr>
          <p:spPr bwMode="auto">
            <a:xfrm>
              <a:off x="-14" y="181"/>
              <a:ext cx="638" cy="635"/>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154" name="Text Box 21">
              <a:extLst>
                <a:ext uri="{FF2B5EF4-FFF2-40B4-BE49-F238E27FC236}">
                  <a16:creationId xmlns:a16="http://schemas.microsoft.com/office/drawing/2014/main" id="{ED40FD3B-0251-EDC1-D7E2-04AC74A286A2}"/>
                </a:ext>
              </a:extLst>
            </p:cNvPr>
            <p:cNvSpPr txBox="1">
              <a:spLocks noChangeArrowheads="1"/>
            </p:cNvSpPr>
            <p:nvPr/>
          </p:nvSpPr>
          <p:spPr bwMode="auto">
            <a:xfrm>
              <a:off x="-48" y="363"/>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发电机</a:t>
              </a:r>
            </a:p>
          </p:txBody>
        </p:sp>
        <p:sp>
          <p:nvSpPr>
            <p:cNvPr id="6155" name="Text Box 22">
              <a:extLst>
                <a:ext uri="{FF2B5EF4-FFF2-40B4-BE49-F238E27FC236}">
                  <a16:creationId xmlns:a16="http://schemas.microsoft.com/office/drawing/2014/main" id="{0C40979C-C951-DA3C-EC15-FDDF5FEFA441}"/>
                </a:ext>
              </a:extLst>
            </p:cNvPr>
            <p:cNvSpPr txBox="1">
              <a:spLocks noChangeArrowheads="1"/>
            </p:cNvSpPr>
            <p:nvPr/>
          </p:nvSpPr>
          <p:spPr bwMode="auto">
            <a:xfrm>
              <a:off x="901" y="240"/>
              <a:ext cx="875" cy="52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升压</a:t>
              </a:r>
            </a:p>
            <a:p>
              <a:pPr algn="ctr">
                <a:spcBef>
                  <a:spcPct val="0"/>
                </a:spcBef>
                <a:buFontTx/>
                <a:buNone/>
              </a:pPr>
              <a:r>
                <a:rPr lang="zh-CN" altLang="en-US" sz="2400">
                  <a:solidFill>
                    <a:srgbClr val="003399"/>
                  </a:solidFill>
                  <a:latin typeface="Times New Roman" panose="02020603050405020304" pitchFamily="18" charset="0"/>
                </a:rPr>
                <a:t>变压器</a:t>
              </a:r>
            </a:p>
          </p:txBody>
        </p:sp>
        <p:sp>
          <p:nvSpPr>
            <p:cNvPr id="6156" name="Text Box 23">
              <a:extLst>
                <a:ext uri="{FF2B5EF4-FFF2-40B4-BE49-F238E27FC236}">
                  <a16:creationId xmlns:a16="http://schemas.microsoft.com/office/drawing/2014/main" id="{A39F971A-E3E8-872A-4482-D1576F492D37}"/>
                </a:ext>
              </a:extLst>
            </p:cNvPr>
            <p:cNvSpPr txBox="1">
              <a:spLocks noChangeArrowheads="1"/>
            </p:cNvSpPr>
            <p:nvPr/>
          </p:nvSpPr>
          <p:spPr bwMode="auto">
            <a:xfrm>
              <a:off x="2725" y="240"/>
              <a:ext cx="875" cy="523"/>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降压</a:t>
              </a:r>
            </a:p>
            <a:p>
              <a:pPr algn="ctr">
                <a:spcBef>
                  <a:spcPct val="0"/>
                </a:spcBef>
                <a:buFontTx/>
                <a:buNone/>
              </a:pPr>
              <a:r>
                <a:rPr lang="zh-CN" altLang="en-US" sz="2400">
                  <a:solidFill>
                    <a:srgbClr val="003399"/>
                  </a:solidFill>
                  <a:latin typeface="Times New Roman" panose="02020603050405020304" pitchFamily="18" charset="0"/>
                </a:rPr>
                <a:t>变压器</a:t>
              </a:r>
            </a:p>
          </p:txBody>
        </p:sp>
        <p:sp>
          <p:nvSpPr>
            <p:cNvPr id="6157" name="Text Box 24">
              <a:extLst>
                <a:ext uri="{FF2B5EF4-FFF2-40B4-BE49-F238E27FC236}">
                  <a16:creationId xmlns:a16="http://schemas.microsoft.com/office/drawing/2014/main" id="{2393F1D1-F023-62DE-0667-DA6991FEFBA5}"/>
                </a:ext>
              </a:extLst>
            </p:cNvPr>
            <p:cNvSpPr txBox="1">
              <a:spLocks noChangeArrowheads="1"/>
            </p:cNvSpPr>
            <p:nvPr/>
          </p:nvSpPr>
          <p:spPr bwMode="auto">
            <a:xfrm>
              <a:off x="3840" y="0"/>
              <a:ext cx="720" cy="98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电灯</a:t>
              </a:r>
            </a:p>
            <a:p>
              <a:pPr algn="ctr">
                <a:spcBef>
                  <a:spcPct val="0"/>
                </a:spcBef>
                <a:buFontTx/>
                <a:buNone/>
              </a:pPr>
              <a:r>
                <a:rPr lang="zh-CN" altLang="en-US" sz="2400">
                  <a:solidFill>
                    <a:srgbClr val="003399"/>
                  </a:solidFill>
                  <a:latin typeface="Times New Roman" panose="02020603050405020304" pitchFamily="18" charset="0"/>
                </a:rPr>
                <a:t>电动机电炉</a:t>
              </a:r>
            </a:p>
            <a:p>
              <a:pPr algn="ctr">
                <a:spcBef>
                  <a:spcPct val="0"/>
                </a:spcBef>
                <a:buFontTx/>
                <a:buNone/>
              </a:pPr>
              <a:r>
                <a:rPr lang="en-US" altLang="zh-CN" sz="2400">
                  <a:solidFill>
                    <a:srgbClr val="003399"/>
                  </a:solidFill>
                  <a:latin typeface="Times New Roman" panose="02020603050405020304" pitchFamily="18" charset="0"/>
                </a:rPr>
                <a:t>...</a:t>
              </a:r>
            </a:p>
          </p:txBody>
        </p:sp>
        <p:sp>
          <p:nvSpPr>
            <p:cNvPr id="6158" name="Line 25">
              <a:extLst>
                <a:ext uri="{FF2B5EF4-FFF2-40B4-BE49-F238E27FC236}">
                  <a16:creationId xmlns:a16="http://schemas.microsoft.com/office/drawing/2014/main" id="{1920EA19-14B9-7A99-294A-5C4716863C69}"/>
                </a:ext>
              </a:extLst>
            </p:cNvPr>
            <p:cNvSpPr>
              <a:spLocks noChangeShapeType="1"/>
            </p:cNvSpPr>
            <p:nvPr/>
          </p:nvSpPr>
          <p:spPr bwMode="auto">
            <a:xfrm>
              <a:off x="624" y="528"/>
              <a:ext cx="288"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59" name="Line 26">
              <a:extLst>
                <a:ext uri="{FF2B5EF4-FFF2-40B4-BE49-F238E27FC236}">
                  <a16:creationId xmlns:a16="http://schemas.microsoft.com/office/drawing/2014/main" id="{93AAA87D-87A5-E2C3-8B91-1EE0E790B50F}"/>
                </a:ext>
              </a:extLst>
            </p:cNvPr>
            <p:cNvSpPr>
              <a:spLocks noChangeShapeType="1"/>
            </p:cNvSpPr>
            <p:nvPr/>
          </p:nvSpPr>
          <p:spPr bwMode="auto">
            <a:xfrm>
              <a:off x="1776"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60" name="Line 27">
              <a:extLst>
                <a:ext uri="{FF2B5EF4-FFF2-40B4-BE49-F238E27FC236}">
                  <a16:creationId xmlns:a16="http://schemas.microsoft.com/office/drawing/2014/main" id="{63EF36BC-A5E3-5270-23AB-76ABC58D7861}"/>
                </a:ext>
              </a:extLst>
            </p:cNvPr>
            <p:cNvSpPr>
              <a:spLocks noChangeShapeType="1"/>
            </p:cNvSpPr>
            <p:nvPr/>
          </p:nvSpPr>
          <p:spPr bwMode="auto">
            <a:xfrm>
              <a:off x="2496"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61" name="Line 28">
              <a:extLst>
                <a:ext uri="{FF2B5EF4-FFF2-40B4-BE49-F238E27FC236}">
                  <a16:creationId xmlns:a16="http://schemas.microsoft.com/office/drawing/2014/main" id="{025C0265-3313-735F-0F65-DB6EADA020EA}"/>
                </a:ext>
              </a:extLst>
            </p:cNvPr>
            <p:cNvSpPr>
              <a:spLocks noChangeShapeType="1"/>
            </p:cNvSpPr>
            <p:nvPr/>
          </p:nvSpPr>
          <p:spPr bwMode="auto">
            <a:xfrm>
              <a:off x="2064" y="528"/>
              <a:ext cx="432" cy="0"/>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29">
              <a:extLst>
                <a:ext uri="{FF2B5EF4-FFF2-40B4-BE49-F238E27FC236}">
                  <a16:creationId xmlns:a16="http://schemas.microsoft.com/office/drawing/2014/main" id="{DC516DFA-2EB2-0505-ADCC-80A088FB7A49}"/>
                </a:ext>
              </a:extLst>
            </p:cNvPr>
            <p:cNvSpPr>
              <a:spLocks noChangeShapeType="1"/>
            </p:cNvSpPr>
            <p:nvPr/>
          </p:nvSpPr>
          <p:spPr bwMode="auto">
            <a:xfrm>
              <a:off x="3600"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63" name="Text Box 30">
              <a:extLst>
                <a:ext uri="{FF2B5EF4-FFF2-40B4-BE49-F238E27FC236}">
                  <a16:creationId xmlns:a16="http://schemas.microsoft.com/office/drawing/2014/main" id="{787347DE-B552-1E84-24B2-F4D628D5D464}"/>
                </a:ext>
              </a:extLst>
            </p:cNvPr>
            <p:cNvSpPr txBox="1">
              <a:spLocks noChangeArrowheads="1"/>
            </p:cNvSpPr>
            <p:nvPr/>
          </p:nvSpPr>
          <p:spPr bwMode="auto">
            <a:xfrm>
              <a:off x="1895" y="240"/>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输电线</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Effect transition="in" filter="dissolve">
                                      <p:cBhvr>
                                        <p:cTn id="7" dur="500"/>
                                        <p:tgtEl>
                                          <p:spTgt spid="614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6162"/>
                                        </p:tgtEl>
                                        <p:attrNameLst>
                                          <p:attrName>style.visibility</p:attrName>
                                        </p:attrNameLst>
                                      </p:cBhvr>
                                      <p:to>
                                        <p:strVal val="visible"/>
                                      </p:to>
                                    </p:set>
                                    <p:animEffect transition="in" filter="wipe(left)">
                                      <p:cBhvr>
                                        <p:cTn id="12" dur="500"/>
                                        <p:tgtEl>
                                          <p:spTgt spid="616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6148"/>
                                        </p:tgtEl>
                                        <p:attrNameLst>
                                          <p:attrName>style.visibility</p:attrName>
                                        </p:attrNameLst>
                                      </p:cBhvr>
                                      <p:to>
                                        <p:strVal val="visible"/>
                                      </p:to>
                                    </p:set>
                                    <p:animEffect transition="in" filter="wipe(left)">
                                      <p:cBhvr>
                                        <p:cTn id="17" dur="500"/>
                                        <p:tgtEl>
                                          <p:spTgt spid="614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left)">
                                      <p:cBhvr>
                                        <p:cTn id="22" dur="500"/>
                                        <p:tgtEl>
                                          <p:spTgt spid="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6149"/>
                                        </p:tgtEl>
                                        <p:attrNameLst>
                                          <p:attrName>style.visibility</p:attrName>
                                        </p:attrNameLst>
                                      </p:cBhvr>
                                      <p:to>
                                        <p:strVal val="visible"/>
                                      </p:to>
                                    </p:set>
                                    <p:animEffect transition="in" filter="wipe(left)">
                                      <p:cBhvr>
                                        <p:cTn id="27" dur="500"/>
                                        <p:tgtEl>
                                          <p:spTgt spid="6149"/>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autoUpdateAnimBg="0"/>
      <p:bldP spid="6148" grpId="0" autoUpdateAnimBg="0"/>
      <p:bldP spid="6149" grpId="0" autoUpdateAnimBg="0"/>
      <p:bldP spid="6162"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2">
            <a:extLst>
              <a:ext uri="{FF2B5EF4-FFF2-40B4-BE49-F238E27FC236}">
                <a16:creationId xmlns:a16="http://schemas.microsoft.com/office/drawing/2014/main" id="{1B660D06-73D4-E987-97FE-7BA247038207}"/>
              </a:ext>
            </a:extLst>
          </p:cNvPr>
          <p:cNvSpPr txBox="1">
            <a:spLocks noChangeArrowheads="1"/>
          </p:cNvSpPr>
          <p:nvPr/>
        </p:nvSpPr>
        <p:spPr bwMode="auto">
          <a:xfrm>
            <a:off x="514350" y="914400"/>
            <a:ext cx="5562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a. </a:t>
            </a:r>
            <a:r>
              <a:rPr lang="zh-CN" altLang="en-US" sz="2400">
                <a:latin typeface="Times New Roman" panose="02020603050405020304" pitchFamily="18" charset="0"/>
              </a:rPr>
              <a:t>叠加原理</a:t>
            </a:r>
            <a:r>
              <a:rPr lang="zh-CN" altLang="en-US" sz="2400">
                <a:solidFill>
                  <a:srgbClr val="CC0000"/>
                </a:solidFill>
                <a:latin typeface="Times New Roman" panose="02020603050405020304" pitchFamily="18" charset="0"/>
              </a:rPr>
              <a:t>只适用于线性电路</a:t>
            </a:r>
            <a:r>
              <a:rPr lang="zh-CN" altLang="en-US" sz="2400">
                <a:latin typeface="Times New Roman" panose="02020603050405020304" pitchFamily="18" charset="0"/>
              </a:rPr>
              <a:t>。</a:t>
            </a:r>
          </a:p>
        </p:txBody>
      </p:sp>
      <p:sp>
        <p:nvSpPr>
          <p:cNvPr id="43011" name="Text Box 3">
            <a:extLst>
              <a:ext uri="{FF2B5EF4-FFF2-40B4-BE49-F238E27FC236}">
                <a16:creationId xmlns:a16="http://schemas.microsoft.com/office/drawing/2014/main" id="{92D51A27-3F74-EFD6-D8FD-499965414E6A}"/>
              </a:ext>
            </a:extLst>
          </p:cNvPr>
          <p:cNvSpPr txBox="1">
            <a:spLocks noChangeArrowheads="1"/>
          </p:cNvSpPr>
          <p:nvPr/>
        </p:nvSpPr>
        <p:spPr bwMode="auto">
          <a:xfrm>
            <a:off x="514350" y="2822575"/>
            <a:ext cx="8305800"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en-US" altLang="zh-CN" sz="2400">
                <a:latin typeface="Times New Roman" panose="02020603050405020304" pitchFamily="18" charset="0"/>
              </a:rPr>
              <a:t>c. </a:t>
            </a:r>
            <a:r>
              <a:rPr lang="zh-CN" altLang="en-US" sz="2400">
                <a:solidFill>
                  <a:srgbClr val="CC0000"/>
                </a:solidFill>
                <a:latin typeface="Times New Roman" panose="02020603050405020304" pitchFamily="18" charset="0"/>
              </a:rPr>
              <a:t>不作用电源</a:t>
            </a:r>
            <a:r>
              <a:rPr lang="zh-CN" altLang="en-US" sz="2400">
                <a:latin typeface="Times New Roman" panose="02020603050405020304" pitchFamily="18" charset="0"/>
              </a:rPr>
              <a:t>的处理：</a:t>
            </a:r>
          </a:p>
          <a:p>
            <a:pPr>
              <a:lnSpc>
                <a:spcPct val="105000"/>
              </a:lnSpc>
              <a:spcBef>
                <a:spcPct val="0"/>
              </a:spcBef>
              <a:buFontTx/>
              <a:buNone/>
            </a:pPr>
            <a:r>
              <a:rPr lang="zh-CN" altLang="en-US" sz="2400">
                <a:latin typeface="Times New Roman" panose="02020603050405020304" pitchFamily="18" charset="0"/>
              </a:rPr>
              <a:t>       </a:t>
            </a:r>
            <a:r>
              <a:rPr lang="en-US" altLang="zh-CN" sz="2400" i="1">
                <a:solidFill>
                  <a:srgbClr val="CC0000"/>
                </a:solidFill>
                <a:latin typeface="Times New Roman" panose="02020603050405020304" pitchFamily="18" charset="0"/>
              </a:rPr>
              <a:t>E = 0</a:t>
            </a:r>
            <a:r>
              <a:rPr lang="zh-CN" altLang="en-US" sz="2400" i="1">
                <a:solidFill>
                  <a:srgbClr val="CC0000"/>
                </a:solidFill>
                <a:latin typeface="Times New Roman" panose="02020603050405020304" pitchFamily="18" charset="0"/>
              </a:rPr>
              <a:t>，</a:t>
            </a:r>
            <a:r>
              <a:rPr lang="zh-CN" altLang="en-US" sz="2400">
                <a:latin typeface="Times New Roman" panose="02020603050405020304" pitchFamily="18" charset="0"/>
              </a:rPr>
              <a:t>即将</a:t>
            </a:r>
            <a:r>
              <a:rPr lang="en-US" altLang="zh-CN" sz="2400" i="1">
                <a:solidFill>
                  <a:srgbClr val="CC0000"/>
                </a:solidFill>
                <a:latin typeface="Times New Roman" panose="02020603050405020304" pitchFamily="18" charset="0"/>
              </a:rPr>
              <a:t>E </a:t>
            </a:r>
            <a:r>
              <a:rPr lang="zh-CN" altLang="en-US" sz="2400">
                <a:solidFill>
                  <a:srgbClr val="CC0000"/>
                </a:solidFill>
                <a:latin typeface="Times New Roman" panose="02020603050405020304" pitchFamily="18" charset="0"/>
              </a:rPr>
              <a:t>短路； </a:t>
            </a:r>
            <a:r>
              <a:rPr lang="en-US" altLang="zh-CN" sz="2400" i="1">
                <a:solidFill>
                  <a:srgbClr val="CC0000"/>
                </a:solidFill>
                <a:latin typeface="Times New Roman" panose="02020603050405020304" pitchFamily="18" charset="0"/>
              </a:rPr>
              <a:t>Is= 0</a:t>
            </a:r>
            <a:r>
              <a:rPr lang="zh-CN" altLang="en-US" sz="2400">
                <a:solidFill>
                  <a:srgbClr val="CC0000"/>
                </a:solidFill>
                <a:latin typeface="Times New Roman" panose="02020603050405020304" pitchFamily="18" charset="0"/>
              </a:rPr>
              <a:t>，</a:t>
            </a:r>
            <a:r>
              <a:rPr lang="zh-CN" altLang="en-US" sz="2400">
                <a:latin typeface="Times New Roman" panose="02020603050405020304" pitchFamily="18" charset="0"/>
              </a:rPr>
              <a:t>即将 </a:t>
            </a:r>
            <a:r>
              <a:rPr lang="en-US" altLang="zh-CN" sz="2400" i="1">
                <a:solidFill>
                  <a:srgbClr val="CC0000"/>
                </a:solidFill>
                <a:latin typeface="Times New Roman" panose="02020603050405020304" pitchFamily="18" charset="0"/>
              </a:rPr>
              <a:t>I</a:t>
            </a:r>
            <a:r>
              <a:rPr lang="en-US" altLang="zh-CN" sz="2400" baseline="-25000">
                <a:solidFill>
                  <a:srgbClr val="CC0000"/>
                </a:solidFill>
                <a:latin typeface="Times New Roman" panose="02020603050405020304" pitchFamily="18" charset="0"/>
              </a:rPr>
              <a:t>s</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开路</a:t>
            </a:r>
            <a:r>
              <a:rPr lang="zh-CN" altLang="en-US" sz="2400">
                <a:solidFill>
                  <a:srgbClr val="000099"/>
                </a:solidFill>
                <a:latin typeface="Times New Roman" panose="02020603050405020304" pitchFamily="18" charset="0"/>
              </a:rPr>
              <a:t> </a:t>
            </a:r>
            <a:r>
              <a:rPr lang="zh-CN" altLang="en-US" sz="2400">
                <a:latin typeface="Times New Roman" panose="02020603050405020304" pitchFamily="18" charset="0"/>
              </a:rPr>
              <a:t>。</a:t>
            </a:r>
          </a:p>
        </p:txBody>
      </p:sp>
      <p:sp>
        <p:nvSpPr>
          <p:cNvPr id="43012" name="Text Box 4">
            <a:extLst>
              <a:ext uri="{FF2B5EF4-FFF2-40B4-BE49-F238E27FC236}">
                <a16:creationId xmlns:a16="http://schemas.microsoft.com/office/drawing/2014/main" id="{8DE4002B-438C-1789-1B83-A64108533950}"/>
              </a:ext>
            </a:extLst>
          </p:cNvPr>
          <p:cNvSpPr txBox="1">
            <a:spLocks noChangeArrowheads="1"/>
          </p:cNvSpPr>
          <p:nvPr/>
        </p:nvSpPr>
        <p:spPr bwMode="auto">
          <a:xfrm>
            <a:off x="509588" y="1320800"/>
            <a:ext cx="6697662"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a:latin typeface="Times New Roman" panose="02020603050405020304" pitchFamily="18" charset="0"/>
              </a:rPr>
              <a:t>b. </a:t>
            </a:r>
            <a:r>
              <a:rPr lang="zh-CN" altLang="en-US" sz="2400">
                <a:latin typeface="Times New Roman" panose="02020603050405020304" pitchFamily="18" charset="0"/>
              </a:rPr>
              <a:t>线性电路的电流或电压均可用叠加原理计算，</a:t>
            </a:r>
          </a:p>
          <a:p>
            <a:pPr>
              <a:lnSpc>
                <a:spcPct val="120000"/>
              </a:lnSpc>
              <a:spcBef>
                <a:spcPct val="0"/>
              </a:spcBef>
              <a:buFontTx/>
              <a:buNone/>
            </a:pPr>
            <a:r>
              <a:rPr lang="zh-CN" altLang="en-US" sz="2400">
                <a:latin typeface="Times New Roman" panose="02020603050405020304" pitchFamily="18" charset="0"/>
              </a:rPr>
              <a:t>       但</a:t>
            </a:r>
            <a:r>
              <a:rPr lang="zh-CN" altLang="en-US" sz="2400">
                <a:solidFill>
                  <a:srgbClr val="CC0000"/>
                </a:solidFill>
                <a:latin typeface="Times New Roman" panose="02020603050405020304" pitchFamily="18" charset="0"/>
              </a:rPr>
              <a:t>功率</a:t>
            </a:r>
            <a:r>
              <a:rPr lang="en-US" altLang="zh-CN" sz="2400" i="1">
                <a:solidFill>
                  <a:srgbClr val="CC0000"/>
                </a:solidFill>
                <a:latin typeface="Times New Roman" panose="02020603050405020304" pitchFamily="18" charset="0"/>
              </a:rPr>
              <a:t>P</a:t>
            </a:r>
            <a:r>
              <a:rPr lang="zh-CN" altLang="en-US" sz="2400">
                <a:solidFill>
                  <a:srgbClr val="CC0000"/>
                </a:solidFill>
                <a:latin typeface="Times New Roman" panose="02020603050405020304" pitchFamily="18" charset="0"/>
              </a:rPr>
              <a:t>不能用叠加原理计算</a:t>
            </a:r>
            <a:r>
              <a:rPr lang="zh-CN" altLang="en-US" sz="2400">
                <a:latin typeface="Times New Roman" panose="02020603050405020304" pitchFamily="18" charset="0"/>
              </a:rPr>
              <a:t>。例：</a:t>
            </a:r>
          </a:p>
        </p:txBody>
      </p:sp>
      <p:sp>
        <p:nvSpPr>
          <p:cNvPr id="43013" name="AutoShape 5" descr="40%">
            <a:extLst>
              <a:ext uri="{FF2B5EF4-FFF2-40B4-BE49-F238E27FC236}">
                <a16:creationId xmlns:a16="http://schemas.microsoft.com/office/drawing/2014/main" id="{41FD79C2-4039-ACFF-707E-EDDE913BE258}"/>
              </a:ext>
            </a:extLst>
          </p:cNvPr>
          <p:cNvSpPr>
            <a:spLocks noChangeArrowheads="1"/>
          </p:cNvSpPr>
          <p:nvPr/>
        </p:nvSpPr>
        <p:spPr bwMode="auto">
          <a:xfrm>
            <a:off x="250825" y="152400"/>
            <a:ext cx="1752600" cy="685800"/>
          </a:xfrm>
          <a:prstGeom prst="cloudCallout">
            <a:avLst>
              <a:gd name="adj1" fmla="val 2356"/>
              <a:gd name="adj2" fmla="val 31944"/>
            </a:avLst>
          </a:prstGeom>
          <a:blipFill dpi="0" rotWithShape="0">
            <a:blip r:embed="rId2"/>
            <a:srcRect/>
            <a:tile tx="0" ty="0" sx="100000" sy="100000" flip="none" algn="tl"/>
          </a:blipFill>
          <a:ln w="952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bg2"/>
                </a:solidFill>
                <a:latin typeface="Times New Roman" panose="02020603050405020304" pitchFamily="18" charset="0"/>
              </a:rPr>
              <a:t>    </a:t>
            </a:r>
            <a:r>
              <a:rPr lang="zh-CN" altLang="en-US" sz="2400">
                <a:solidFill>
                  <a:srgbClr val="FF3300"/>
                </a:solidFill>
                <a:latin typeface="Times New Roman" panose="02020603050405020304" pitchFamily="18" charset="0"/>
              </a:rPr>
              <a:t>注意事项：</a:t>
            </a:r>
            <a:endParaRPr lang="zh-CN" altLang="en-US" sz="2400">
              <a:solidFill>
                <a:schemeClr val="bg2"/>
              </a:solidFill>
              <a:latin typeface="Times New Roman" panose="02020603050405020304" pitchFamily="18" charset="0"/>
            </a:endParaRPr>
          </a:p>
        </p:txBody>
      </p:sp>
      <p:graphicFrame>
        <p:nvGraphicFramePr>
          <p:cNvPr id="43017" name="Object 9">
            <a:extLst>
              <a:ext uri="{FF2B5EF4-FFF2-40B4-BE49-F238E27FC236}">
                <a16:creationId xmlns:a16="http://schemas.microsoft.com/office/drawing/2014/main" id="{B11A0EE4-E9AE-76C0-7B4F-F022AFDF0670}"/>
              </a:ext>
            </a:extLst>
          </p:cNvPr>
          <p:cNvGraphicFramePr>
            <a:graphicFrameLocks noChangeAspect="1"/>
          </p:cNvGraphicFramePr>
          <p:nvPr/>
        </p:nvGraphicFramePr>
        <p:xfrm>
          <a:off x="1200150" y="2249488"/>
          <a:ext cx="5160963" cy="531812"/>
        </p:xfrm>
        <a:graphic>
          <a:graphicData uri="http://schemas.openxmlformats.org/presentationml/2006/ole">
            <mc:AlternateContent xmlns:mc="http://schemas.openxmlformats.org/markup-compatibility/2006">
              <mc:Choice xmlns:v="urn:schemas-microsoft-com:vml" Requires="v">
                <p:oleObj r:id="rId3" imgW="0" imgH="0" progId="Equation.3">
                  <p:embed/>
                </p:oleObj>
              </mc:Choice>
              <mc:Fallback>
                <p:oleObj r:id="rId3" imgW="0" imgH="0" progId="Equation.3">
                  <p:embed/>
                  <p:pic>
                    <p:nvPicPr>
                      <p:cNvPr id="0" name="Object 9"/>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200150" y="2249488"/>
                        <a:ext cx="5160963" cy="531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3018" name="Text Box 10">
            <a:extLst>
              <a:ext uri="{FF2B5EF4-FFF2-40B4-BE49-F238E27FC236}">
                <a16:creationId xmlns:a16="http://schemas.microsoft.com/office/drawing/2014/main" id="{170699D1-F1FB-17D7-55E0-1BB073339693}"/>
              </a:ext>
            </a:extLst>
          </p:cNvPr>
          <p:cNvSpPr txBox="1">
            <a:spLocks noChangeArrowheads="1"/>
          </p:cNvSpPr>
          <p:nvPr/>
        </p:nvSpPr>
        <p:spPr bwMode="auto">
          <a:xfrm>
            <a:off x="498475" y="5181600"/>
            <a:ext cx="8310563"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e. </a:t>
            </a:r>
            <a:r>
              <a:rPr lang="zh-CN" altLang="en-US" sz="2400">
                <a:latin typeface="Times New Roman" panose="02020603050405020304" pitchFamily="18" charset="0"/>
              </a:rPr>
              <a:t>应用叠加原理时可把电源分组求解 ，即每个分电路</a:t>
            </a:r>
          </a:p>
          <a:p>
            <a:pPr>
              <a:spcBef>
                <a:spcPct val="0"/>
              </a:spcBef>
              <a:buFontTx/>
              <a:buNone/>
            </a:pPr>
            <a:r>
              <a:rPr lang="zh-CN" altLang="en-US" sz="2400">
                <a:latin typeface="Times New Roman" panose="02020603050405020304" pitchFamily="18" charset="0"/>
              </a:rPr>
              <a:t>      中的电源个数可以多于一个。</a:t>
            </a:r>
          </a:p>
        </p:txBody>
      </p:sp>
      <p:sp>
        <p:nvSpPr>
          <p:cNvPr id="43019" name="Text Box 11">
            <a:extLst>
              <a:ext uri="{FF2B5EF4-FFF2-40B4-BE49-F238E27FC236}">
                <a16:creationId xmlns:a16="http://schemas.microsoft.com/office/drawing/2014/main" id="{92410E10-F2F9-CC93-5861-B1962B7110FA}"/>
              </a:ext>
            </a:extLst>
          </p:cNvPr>
          <p:cNvSpPr txBox="1">
            <a:spLocks noChangeArrowheads="1"/>
          </p:cNvSpPr>
          <p:nvPr/>
        </p:nvSpPr>
        <p:spPr bwMode="auto">
          <a:xfrm>
            <a:off x="498475" y="3808413"/>
            <a:ext cx="83105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latin typeface="Times New Roman" panose="02020603050405020304" pitchFamily="18" charset="0"/>
              </a:rPr>
              <a:t>d. </a:t>
            </a:r>
            <a:r>
              <a:rPr lang="zh-CN" altLang="en-US" sz="2400">
                <a:latin typeface="Times New Roman" panose="02020603050405020304" pitchFamily="18" charset="0"/>
              </a:rPr>
              <a:t>解题时要标明各支路电流、电压的参考方向。</a:t>
            </a:r>
          </a:p>
          <a:p>
            <a:pPr>
              <a:spcBef>
                <a:spcPct val="0"/>
              </a:spcBef>
              <a:buFontTx/>
              <a:buNone/>
            </a:pPr>
            <a:r>
              <a:rPr lang="zh-CN" altLang="en-US" sz="2400">
                <a:latin typeface="Times New Roman" panose="02020603050405020304" pitchFamily="18" charset="0"/>
              </a:rPr>
              <a:t>      </a:t>
            </a:r>
            <a:r>
              <a:rPr lang="zh-CN" altLang="en-US" sz="2400">
                <a:solidFill>
                  <a:srgbClr val="CC0000"/>
                </a:solidFill>
                <a:latin typeface="Times New Roman" panose="02020603050405020304" pitchFamily="18" charset="0"/>
              </a:rPr>
              <a:t>若分电流、分电压与原电路中电流、电压的参考方</a:t>
            </a:r>
          </a:p>
          <a:p>
            <a:pPr>
              <a:spcBef>
                <a:spcPct val="0"/>
              </a:spcBef>
              <a:buFontTx/>
              <a:buNone/>
            </a:pPr>
            <a:r>
              <a:rPr lang="zh-CN" altLang="en-US" sz="2400">
                <a:solidFill>
                  <a:srgbClr val="CC0000"/>
                </a:solidFill>
                <a:latin typeface="Times New Roman" panose="02020603050405020304" pitchFamily="18" charset="0"/>
              </a:rPr>
              <a:t>      向相反时，叠加时相应项前要带负号。</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43013"/>
                                        </p:tgtEl>
                                        <p:attrNameLst>
                                          <p:attrName>style.visibility</p:attrName>
                                        </p:attrNameLst>
                                      </p:cBhvr>
                                      <p:to>
                                        <p:strVal val="visible"/>
                                      </p:to>
                                    </p:set>
                                    <p:animEffect transition="in" filter="wipe(up)">
                                      <p:cBhvr>
                                        <p:cTn id="7" dur="500"/>
                                        <p:tgtEl>
                                          <p:spTgt spid="43013"/>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43010"/>
                                        </p:tgtEl>
                                        <p:attrNameLst>
                                          <p:attrName>style.visibility</p:attrName>
                                        </p:attrNameLst>
                                      </p:cBhvr>
                                      <p:to>
                                        <p:strVal val="visible"/>
                                      </p:to>
                                    </p:set>
                                    <p:animEffect transition="in" filter="wipe(left)">
                                      <p:cBhvr>
                                        <p:cTn id="11" dur="500"/>
                                        <p:tgtEl>
                                          <p:spTgt spid="4301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43012"/>
                                        </p:tgtEl>
                                        <p:attrNameLst>
                                          <p:attrName>style.visibility</p:attrName>
                                        </p:attrNameLst>
                                      </p:cBhvr>
                                      <p:to>
                                        <p:strVal val="visible"/>
                                      </p:to>
                                    </p:set>
                                    <p:animEffect transition="in" filter="wipe(left)">
                                      <p:cBhvr>
                                        <p:cTn id="16" dur="500"/>
                                        <p:tgtEl>
                                          <p:spTgt spid="4301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nodeType="clickEffect">
                                  <p:stCondLst>
                                    <p:cond delay="0"/>
                                  </p:stCondLst>
                                  <p:childTnLst>
                                    <p:set>
                                      <p:cBhvr>
                                        <p:cTn id="20" dur="1" fill="hold">
                                          <p:stCondLst>
                                            <p:cond delay="0"/>
                                          </p:stCondLst>
                                        </p:cTn>
                                        <p:tgtEl>
                                          <p:spTgt spid="43017"/>
                                        </p:tgtEl>
                                        <p:attrNameLst>
                                          <p:attrName>style.visibility</p:attrName>
                                        </p:attrNameLst>
                                      </p:cBhvr>
                                      <p:to>
                                        <p:strVal val="visible"/>
                                      </p:to>
                                    </p:set>
                                    <p:animEffect transition="in" filter="wipe(left)">
                                      <p:cBhvr>
                                        <p:cTn id="21" dur="500"/>
                                        <p:tgtEl>
                                          <p:spTgt spid="4301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43011"/>
                                        </p:tgtEl>
                                        <p:attrNameLst>
                                          <p:attrName>style.visibility</p:attrName>
                                        </p:attrNameLst>
                                      </p:cBhvr>
                                      <p:to>
                                        <p:strVal val="visible"/>
                                      </p:to>
                                    </p:set>
                                    <p:animEffect transition="in" filter="wipe(left)">
                                      <p:cBhvr>
                                        <p:cTn id="26" dur="500"/>
                                        <p:tgtEl>
                                          <p:spTgt spid="4301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43019"/>
                                        </p:tgtEl>
                                        <p:attrNameLst>
                                          <p:attrName>style.visibility</p:attrName>
                                        </p:attrNameLst>
                                      </p:cBhvr>
                                      <p:to>
                                        <p:strVal val="visible"/>
                                      </p:to>
                                    </p:set>
                                    <p:animEffect transition="in" filter="wipe(left)">
                                      <p:cBhvr>
                                        <p:cTn id="31" dur="500"/>
                                        <p:tgtEl>
                                          <p:spTgt spid="4301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43018"/>
                                        </p:tgtEl>
                                        <p:attrNameLst>
                                          <p:attrName>style.visibility</p:attrName>
                                        </p:attrNameLst>
                                      </p:cBhvr>
                                      <p:to>
                                        <p:strVal val="visible"/>
                                      </p:to>
                                    </p:set>
                                    <p:animEffect transition="in" filter="wipe(left)">
                                      <p:cBhvr>
                                        <p:cTn id="36" dur="500"/>
                                        <p:tgtEl>
                                          <p:spTgt spid="430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010" grpId="0" autoUpdateAnimBg="0"/>
      <p:bldP spid="43011" grpId="0" autoUpdateAnimBg="0"/>
      <p:bldP spid="43012" grpId="0" autoUpdateAnimBg="0"/>
      <p:bldP spid="43013" grpId="0" animBg="1" autoUpdateAnimBg="0"/>
      <p:bldP spid="43018" grpId="0" autoUpdateAnimBg="0"/>
      <p:bldP spid="43019"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a:extLst>
              <a:ext uri="{FF2B5EF4-FFF2-40B4-BE49-F238E27FC236}">
                <a16:creationId xmlns:a16="http://schemas.microsoft.com/office/drawing/2014/main" id="{3C6B2960-98ED-94E3-D4B6-21A522E3A92C}"/>
              </a:ext>
            </a:extLst>
          </p:cNvPr>
          <p:cNvSpPr>
            <a:spLocks noChangeArrowheads="1"/>
          </p:cNvSpPr>
          <p:nvPr>
            <p:ph type="title" idx="4294967295"/>
          </p:nvPr>
        </p:nvSpPr>
        <p:spPr>
          <a:xfrm>
            <a:off x="901700" y="844550"/>
            <a:ext cx="1079500" cy="433388"/>
          </a:xfrm>
        </p:spPr>
        <p:txBody>
          <a:bodyPr/>
          <a:lstStyle/>
          <a:p>
            <a:pPr algn="l" eaLnBrk="1" hangingPunct="1"/>
            <a:r>
              <a:rPr lang="en-US" altLang="zh-CN" sz="2400" b="1">
                <a:solidFill>
                  <a:srgbClr val="FF0066"/>
                </a:solidFill>
                <a:latin typeface="宋体" panose="02010600030101010101" pitchFamily="2" charset="-122"/>
              </a:rPr>
              <a:t>[</a:t>
            </a:r>
            <a:r>
              <a:rPr lang="zh-CN" altLang="en-US" sz="2400" b="1">
                <a:solidFill>
                  <a:srgbClr val="FF0066"/>
                </a:solidFill>
              </a:rPr>
              <a:t>例 </a:t>
            </a:r>
            <a:r>
              <a:rPr lang="en-US" altLang="zh-CN" sz="2400" b="1">
                <a:solidFill>
                  <a:srgbClr val="FF0066"/>
                </a:solidFill>
                <a:latin typeface="Times New Roman" panose="02020603050405020304" pitchFamily="18" charset="0"/>
              </a:rPr>
              <a:t>1</a:t>
            </a:r>
            <a:r>
              <a:rPr lang="en-US" altLang="zh-CN" sz="2400" b="1">
                <a:solidFill>
                  <a:srgbClr val="FF0066"/>
                </a:solidFill>
                <a:latin typeface="宋体" panose="02010600030101010101" pitchFamily="2" charset="-122"/>
              </a:rPr>
              <a:t>]</a:t>
            </a:r>
            <a:endParaRPr lang="en-US" altLang="zh-CN" sz="2400" b="1">
              <a:solidFill>
                <a:srgbClr val="6600FF"/>
              </a:solidFill>
              <a:latin typeface="Times New Roman" panose="02020603050405020304" pitchFamily="18" charset="0"/>
              <a:sym typeface="宋体" panose="02010600030101010101" pitchFamily="2" charset="-122"/>
            </a:endParaRPr>
          </a:p>
        </p:txBody>
      </p:sp>
      <p:grpSp>
        <p:nvGrpSpPr>
          <p:cNvPr id="44035" name="Group 36">
            <a:extLst>
              <a:ext uri="{FF2B5EF4-FFF2-40B4-BE49-F238E27FC236}">
                <a16:creationId xmlns:a16="http://schemas.microsoft.com/office/drawing/2014/main" id="{EAA0BA17-AD3F-E486-ECD0-859A6FD67070}"/>
              </a:ext>
            </a:extLst>
          </p:cNvPr>
          <p:cNvGrpSpPr>
            <a:grpSpLocks/>
          </p:cNvGrpSpPr>
          <p:nvPr/>
        </p:nvGrpSpPr>
        <p:grpSpPr bwMode="auto">
          <a:xfrm>
            <a:off x="1835150" y="2438400"/>
            <a:ext cx="5556250" cy="2879725"/>
            <a:chOff x="-6" y="0"/>
            <a:chExt cx="3500" cy="1814"/>
          </a:xfrm>
        </p:grpSpPr>
        <p:sp>
          <p:nvSpPr>
            <p:cNvPr id="44037" name="Line 9">
              <a:extLst>
                <a:ext uri="{FF2B5EF4-FFF2-40B4-BE49-F238E27FC236}">
                  <a16:creationId xmlns:a16="http://schemas.microsoft.com/office/drawing/2014/main" id="{2822E9D9-B4ED-9EA4-1884-05C6C0EC8411}"/>
                </a:ext>
              </a:extLst>
            </p:cNvPr>
            <p:cNvSpPr>
              <a:spLocks noChangeShapeType="1"/>
            </p:cNvSpPr>
            <p:nvPr/>
          </p:nvSpPr>
          <p:spPr bwMode="auto">
            <a:xfrm>
              <a:off x="508" y="415"/>
              <a:ext cx="1" cy="11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38" name="Oval 10">
              <a:extLst>
                <a:ext uri="{FF2B5EF4-FFF2-40B4-BE49-F238E27FC236}">
                  <a16:creationId xmlns:a16="http://schemas.microsoft.com/office/drawing/2014/main" id="{187D5FD1-4B0A-A83D-031D-F165D28925D0}"/>
                </a:ext>
              </a:extLst>
            </p:cNvPr>
            <p:cNvSpPr>
              <a:spLocks noChangeArrowheads="1"/>
            </p:cNvSpPr>
            <p:nvPr/>
          </p:nvSpPr>
          <p:spPr bwMode="auto">
            <a:xfrm>
              <a:off x="273" y="862"/>
              <a:ext cx="453" cy="4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4039" name="Line 11">
              <a:extLst>
                <a:ext uri="{FF2B5EF4-FFF2-40B4-BE49-F238E27FC236}">
                  <a16:creationId xmlns:a16="http://schemas.microsoft.com/office/drawing/2014/main" id="{26315EF6-5CF4-6218-BA05-96A3AEAE01DC}"/>
                </a:ext>
              </a:extLst>
            </p:cNvPr>
            <p:cNvSpPr>
              <a:spLocks noChangeShapeType="1"/>
            </p:cNvSpPr>
            <p:nvPr/>
          </p:nvSpPr>
          <p:spPr bwMode="auto">
            <a:xfrm>
              <a:off x="1600" y="415"/>
              <a:ext cx="0" cy="11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0" name="Line 13">
              <a:extLst>
                <a:ext uri="{FF2B5EF4-FFF2-40B4-BE49-F238E27FC236}">
                  <a16:creationId xmlns:a16="http://schemas.microsoft.com/office/drawing/2014/main" id="{49A15319-30E3-C1F1-7C97-B16F3337C34E}"/>
                </a:ext>
              </a:extLst>
            </p:cNvPr>
            <p:cNvSpPr>
              <a:spLocks noChangeShapeType="1"/>
            </p:cNvSpPr>
            <p:nvPr/>
          </p:nvSpPr>
          <p:spPr bwMode="auto">
            <a:xfrm>
              <a:off x="2672" y="415"/>
              <a:ext cx="1" cy="116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1" name="Oval 14">
              <a:extLst>
                <a:ext uri="{FF2B5EF4-FFF2-40B4-BE49-F238E27FC236}">
                  <a16:creationId xmlns:a16="http://schemas.microsoft.com/office/drawing/2014/main" id="{4F7089D4-1A11-C730-C572-BAD73A8DD539}"/>
                </a:ext>
              </a:extLst>
            </p:cNvPr>
            <p:cNvSpPr>
              <a:spLocks noChangeArrowheads="1"/>
            </p:cNvSpPr>
            <p:nvPr/>
          </p:nvSpPr>
          <p:spPr bwMode="auto">
            <a:xfrm>
              <a:off x="2450" y="816"/>
              <a:ext cx="454" cy="409"/>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4042" name="Line 15">
              <a:extLst>
                <a:ext uri="{FF2B5EF4-FFF2-40B4-BE49-F238E27FC236}">
                  <a16:creationId xmlns:a16="http://schemas.microsoft.com/office/drawing/2014/main" id="{91B1B5BE-19EF-96A4-95B4-38E574DA9232}"/>
                </a:ext>
              </a:extLst>
            </p:cNvPr>
            <p:cNvSpPr>
              <a:spLocks noChangeShapeType="1"/>
            </p:cNvSpPr>
            <p:nvPr/>
          </p:nvSpPr>
          <p:spPr bwMode="auto">
            <a:xfrm>
              <a:off x="509" y="1580"/>
              <a:ext cx="216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4043" name="Line 16">
              <a:extLst>
                <a:ext uri="{FF2B5EF4-FFF2-40B4-BE49-F238E27FC236}">
                  <a16:creationId xmlns:a16="http://schemas.microsoft.com/office/drawing/2014/main" id="{EC795661-CFAF-7A0F-653D-4B2F45DF827B}"/>
                </a:ext>
              </a:extLst>
            </p:cNvPr>
            <p:cNvSpPr>
              <a:spLocks noChangeShapeType="1"/>
            </p:cNvSpPr>
            <p:nvPr/>
          </p:nvSpPr>
          <p:spPr bwMode="auto">
            <a:xfrm>
              <a:off x="500" y="415"/>
              <a:ext cx="217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44044" name="Rectangle 17">
              <a:extLst>
                <a:ext uri="{FF2B5EF4-FFF2-40B4-BE49-F238E27FC236}">
                  <a16:creationId xmlns:a16="http://schemas.microsoft.com/office/drawing/2014/main" id="{907154C7-4A12-4DEC-65E6-84EB24E81C77}"/>
                </a:ext>
              </a:extLst>
            </p:cNvPr>
            <p:cNvSpPr>
              <a:spLocks noChangeArrowheads="1"/>
            </p:cNvSpPr>
            <p:nvPr/>
          </p:nvSpPr>
          <p:spPr bwMode="auto">
            <a:xfrm>
              <a:off x="738" y="370"/>
              <a:ext cx="517" cy="9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44045" name="Rectangle 18">
              <a:extLst>
                <a:ext uri="{FF2B5EF4-FFF2-40B4-BE49-F238E27FC236}">
                  <a16:creationId xmlns:a16="http://schemas.microsoft.com/office/drawing/2014/main" id="{B02C8248-36FC-61AD-96CC-53D4CEBBEE3C}"/>
                </a:ext>
              </a:extLst>
            </p:cNvPr>
            <p:cNvSpPr>
              <a:spLocks noChangeArrowheads="1"/>
            </p:cNvSpPr>
            <p:nvPr/>
          </p:nvSpPr>
          <p:spPr bwMode="auto">
            <a:xfrm>
              <a:off x="1887" y="370"/>
              <a:ext cx="517" cy="9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4046" name="Rectangle 19">
              <a:extLst>
                <a:ext uri="{FF2B5EF4-FFF2-40B4-BE49-F238E27FC236}">
                  <a16:creationId xmlns:a16="http://schemas.microsoft.com/office/drawing/2014/main" id="{CD7ED8F2-8FE6-0108-4C59-32CEC841D787}"/>
                </a:ext>
              </a:extLst>
            </p:cNvPr>
            <p:cNvSpPr>
              <a:spLocks noChangeArrowheads="1"/>
            </p:cNvSpPr>
            <p:nvPr/>
          </p:nvSpPr>
          <p:spPr bwMode="auto">
            <a:xfrm rot="5400000">
              <a:off x="1393" y="957"/>
              <a:ext cx="404" cy="115"/>
            </a:xfrm>
            <a:prstGeom prst="rect">
              <a:avLst/>
            </a:prstGeom>
            <a:solidFill>
              <a:schemeClr val="accent1"/>
            </a:solidFill>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4047" name="Text Box 20">
              <a:extLst>
                <a:ext uri="{FF2B5EF4-FFF2-40B4-BE49-F238E27FC236}">
                  <a16:creationId xmlns:a16="http://schemas.microsoft.com/office/drawing/2014/main" id="{EC6FC019-EBCA-84D0-BA18-38EE8B77249A}"/>
                </a:ext>
              </a:extLst>
            </p:cNvPr>
            <p:cNvSpPr txBox="1">
              <a:spLocks noChangeArrowheads="1"/>
            </p:cNvSpPr>
            <p:nvPr/>
          </p:nvSpPr>
          <p:spPr bwMode="auto">
            <a:xfrm>
              <a:off x="741" y="0"/>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1</a:t>
              </a:r>
            </a:p>
          </p:txBody>
        </p:sp>
        <p:sp>
          <p:nvSpPr>
            <p:cNvPr id="44048" name="Text Box 21">
              <a:extLst>
                <a:ext uri="{FF2B5EF4-FFF2-40B4-BE49-F238E27FC236}">
                  <a16:creationId xmlns:a16="http://schemas.microsoft.com/office/drawing/2014/main" id="{4394531F-8F9E-D03D-5805-EC094B861169}"/>
                </a:ext>
              </a:extLst>
            </p:cNvPr>
            <p:cNvSpPr txBox="1">
              <a:spLocks noChangeArrowheads="1"/>
            </p:cNvSpPr>
            <p:nvPr/>
          </p:nvSpPr>
          <p:spPr bwMode="auto">
            <a:xfrm>
              <a:off x="1921" y="0"/>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2</a:t>
              </a:r>
              <a:endParaRPr lang="en-US" altLang="zh-CN" sz="2400">
                <a:solidFill>
                  <a:srgbClr val="6600FF"/>
                </a:solidFill>
                <a:latin typeface="Times New Roman" panose="02020603050405020304" pitchFamily="18" charset="0"/>
              </a:endParaRPr>
            </a:p>
          </p:txBody>
        </p:sp>
        <p:sp>
          <p:nvSpPr>
            <p:cNvPr id="44049" name="Text Box 22">
              <a:extLst>
                <a:ext uri="{FF2B5EF4-FFF2-40B4-BE49-F238E27FC236}">
                  <a16:creationId xmlns:a16="http://schemas.microsoft.com/office/drawing/2014/main" id="{E4EE6D90-7AD6-E441-B7D8-046C3B1AD2AE}"/>
                </a:ext>
              </a:extLst>
            </p:cNvPr>
            <p:cNvSpPr txBox="1">
              <a:spLocks noChangeArrowheads="1"/>
            </p:cNvSpPr>
            <p:nvPr/>
          </p:nvSpPr>
          <p:spPr bwMode="auto">
            <a:xfrm>
              <a:off x="741" y="422"/>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1</a:t>
              </a:r>
              <a:endParaRPr lang="en-US" altLang="zh-CN" sz="2400">
                <a:solidFill>
                  <a:srgbClr val="FF0066"/>
                </a:solidFill>
                <a:latin typeface="Times New Roman" panose="02020603050405020304" pitchFamily="18" charset="0"/>
              </a:endParaRPr>
            </a:p>
          </p:txBody>
        </p:sp>
        <p:sp>
          <p:nvSpPr>
            <p:cNvPr id="44050" name="Text Box 23">
              <a:extLst>
                <a:ext uri="{FF2B5EF4-FFF2-40B4-BE49-F238E27FC236}">
                  <a16:creationId xmlns:a16="http://schemas.microsoft.com/office/drawing/2014/main" id="{D7F90F2B-0DD3-FC0A-DC0D-292931B2BE0E}"/>
                </a:ext>
              </a:extLst>
            </p:cNvPr>
            <p:cNvSpPr txBox="1">
              <a:spLocks noChangeArrowheads="1"/>
            </p:cNvSpPr>
            <p:nvPr/>
          </p:nvSpPr>
          <p:spPr bwMode="auto">
            <a:xfrm>
              <a:off x="1921" y="422"/>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2</a:t>
              </a:r>
              <a:endParaRPr lang="en-US" altLang="zh-CN" sz="2400">
                <a:solidFill>
                  <a:srgbClr val="FF0066"/>
                </a:solidFill>
                <a:latin typeface="Times New Roman" panose="02020603050405020304" pitchFamily="18" charset="0"/>
              </a:endParaRPr>
            </a:p>
          </p:txBody>
        </p:sp>
        <p:sp>
          <p:nvSpPr>
            <p:cNvPr id="44051" name="Text Box 24">
              <a:extLst>
                <a:ext uri="{FF2B5EF4-FFF2-40B4-BE49-F238E27FC236}">
                  <a16:creationId xmlns:a16="http://schemas.microsoft.com/office/drawing/2014/main" id="{5FC41591-D562-68A5-A862-4D26905E4F49}"/>
                </a:ext>
              </a:extLst>
            </p:cNvPr>
            <p:cNvSpPr txBox="1">
              <a:spLocks noChangeArrowheads="1"/>
            </p:cNvSpPr>
            <p:nvPr/>
          </p:nvSpPr>
          <p:spPr bwMode="auto">
            <a:xfrm>
              <a:off x="1238" y="790"/>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3</a:t>
              </a:r>
              <a:endParaRPr lang="en-US" altLang="zh-CN" sz="2400">
                <a:solidFill>
                  <a:srgbClr val="6600FF"/>
                </a:solidFill>
                <a:latin typeface="Times New Roman" panose="02020603050405020304" pitchFamily="18" charset="0"/>
              </a:endParaRPr>
            </a:p>
          </p:txBody>
        </p:sp>
        <p:sp>
          <p:nvSpPr>
            <p:cNvPr id="44052" name="Text Box 25">
              <a:extLst>
                <a:ext uri="{FF2B5EF4-FFF2-40B4-BE49-F238E27FC236}">
                  <a16:creationId xmlns:a16="http://schemas.microsoft.com/office/drawing/2014/main" id="{6D719042-A529-B861-06EE-2B79104EDC4A}"/>
                </a:ext>
              </a:extLst>
            </p:cNvPr>
            <p:cNvSpPr txBox="1">
              <a:spLocks noChangeArrowheads="1"/>
            </p:cNvSpPr>
            <p:nvPr/>
          </p:nvSpPr>
          <p:spPr bwMode="auto">
            <a:xfrm>
              <a:off x="1610" y="843"/>
              <a:ext cx="51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3</a:t>
              </a:r>
              <a:endParaRPr lang="en-US" altLang="zh-CN" sz="2400">
                <a:solidFill>
                  <a:srgbClr val="FF0066"/>
                </a:solidFill>
                <a:latin typeface="Times New Roman" panose="02020603050405020304" pitchFamily="18" charset="0"/>
              </a:endParaRPr>
            </a:p>
          </p:txBody>
        </p:sp>
        <p:sp>
          <p:nvSpPr>
            <p:cNvPr id="44053" name="Text Box 26">
              <a:extLst>
                <a:ext uri="{FF2B5EF4-FFF2-40B4-BE49-F238E27FC236}">
                  <a16:creationId xmlns:a16="http://schemas.microsoft.com/office/drawing/2014/main" id="{E2BECC51-12CD-8066-74E7-F6BAB4B34136}"/>
                </a:ext>
              </a:extLst>
            </p:cNvPr>
            <p:cNvSpPr txBox="1">
              <a:spLocks noChangeArrowheads="1"/>
            </p:cNvSpPr>
            <p:nvPr/>
          </p:nvSpPr>
          <p:spPr bwMode="auto">
            <a:xfrm>
              <a:off x="-6" y="632"/>
              <a:ext cx="582" cy="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Times New Roman" panose="02020603050405020304" pitchFamily="18" charset="0"/>
                </a:rPr>
                <a:t>+ </a:t>
              </a:r>
              <a:r>
                <a:rPr lang="en-US" altLang="zh-CN" sz="2400">
                  <a:latin typeface="Times New Roman" panose="02020603050405020304" pitchFamily="18" charset="0"/>
                </a:rPr>
                <a:t>                </a:t>
              </a:r>
              <a:endParaRPr lang="en-US" altLang="zh-CN" sz="2400">
                <a:latin typeface="Times New Roman" panose="02020603050405020304" pitchFamily="18" charset="0"/>
                <a:sym typeface="宋体" panose="02010600030101010101" pitchFamily="2" charset="-122"/>
              </a:endParaRPr>
            </a:p>
          </p:txBody>
        </p:sp>
        <p:sp>
          <p:nvSpPr>
            <p:cNvPr id="44054" name="Text Box 27">
              <a:extLst>
                <a:ext uri="{FF2B5EF4-FFF2-40B4-BE49-F238E27FC236}">
                  <a16:creationId xmlns:a16="http://schemas.microsoft.com/office/drawing/2014/main" id="{D2E09DFC-D7E0-93E8-55E5-9A32BBF38FA0}"/>
                </a:ext>
              </a:extLst>
            </p:cNvPr>
            <p:cNvSpPr txBox="1">
              <a:spLocks noChangeArrowheads="1"/>
            </p:cNvSpPr>
            <p:nvPr/>
          </p:nvSpPr>
          <p:spPr bwMode="auto">
            <a:xfrm>
              <a:off x="244" y="1106"/>
              <a:ext cx="64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Times New Roman" panose="02020603050405020304" pitchFamily="18" charset="0"/>
                </a:rPr>
                <a:t>_</a:t>
              </a:r>
            </a:p>
          </p:txBody>
        </p:sp>
        <p:sp>
          <p:nvSpPr>
            <p:cNvPr id="44055" name="Text Box 28">
              <a:extLst>
                <a:ext uri="{FF2B5EF4-FFF2-40B4-BE49-F238E27FC236}">
                  <a16:creationId xmlns:a16="http://schemas.microsoft.com/office/drawing/2014/main" id="{B8BAA182-F815-389D-A8FF-8C0677E3D1A3}"/>
                </a:ext>
              </a:extLst>
            </p:cNvPr>
            <p:cNvSpPr txBox="1">
              <a:spLocks noChangeArrowheads="1"/>
            </p:cNvSpPr>
            <p:nvPr/>
          </p:nvSpPr>
          <p:spPr bwMode="auto">
            <a:xfrm>
              <a:off x="2729" y="1001"/>
              <a:ext cx="49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FF0066"/>
                  </a:solidFill>
                  <a:latin typeface="Times New Roman" panose="02020603050405020304" pitchFamily="18" charset="0"/>
                </a:rPr>
                <a:t>_</a:t>
              </a:r>
            </a:p>
          </p:txBody>
        </p:sp>
        <p:sp>
          <p:nvSpPr>
            <p:cNvPr id="44056" name="Text Box 29">
              <a:extLst>
                <a:ext uri="{FF2B5EF4-FFF2-40B4-BE49-F238E27FC236}">
                  <a16:creationId xmlns:a16="http://schemas.microsoft.com/office/drawing/2014/main" id="{C3C9BAE4-B70B-73A8-2EC6-F891EA5527A5}"/>
                </a:ext>
              </a:extLst>
            </p:cNvPr>
            <p:cNvSpPr txBox="1">
              <a:spLocks noChangeArrowheads="1"/>
            </p:cNvSpPr>
            <p:nvPr/>
          </p:nvSpPr>
          <p:spPr bwMode="auto">
            <a:xfrm>
              <a:off x="2666" y="632"/>
              <a:ext cx="43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   </a:t>
              </a:r>
              <a:r>
                <a:rPr lang="en-US" altLang="zh-CN" sz="2400">
                  <a:solidFill>
                    <a:srgbClr val="FF0066"/>
                  </a:solidFill>
                  <a:latin typeface="Times New Roman" panose="02020603050405020304" pitchFamily="18" charset="0"/>
                </a:rPr>
                <a:t>+</a:t>
              </a:r>
            </a:p>
          </p:txBody>
        </p:sp>
        <p:sp>
          <p:nvSpPr>
            <p:cNvPr id="44057" name="Text Box 30">
              <a:extLst>
                <a:ext uri="{FF2B5EF4-FFF2-40B4-BE49-F238E27FC236}">
                  <a16:creationId xmlns:a16="http://schemas.microsoft.com/office/drawing/2014/main" id="{A6CED85C-4341-373F-5A82-A65ED76F9D67}"/>
                </a:ext>
              </a:extLst>
            </p:cNvPr>
            <p:cNvSpPr txBox="1">
              <a:spLocks noChangeArrowheads="1"/>
            </p:cNvSpPr>
            <p:nvPr/>
          </p:nvSpPr>
          <p:spPr bwMode="auto">
            <a:xfrm>
              <a:off x="741" y="843"/>
              <a:ext cx="5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   </a:t>
              </a:r>
              <a:r>
                <a:rPr lang="en-US" altLang="zh-CN" sz="2400" i="1">
                  <a:solidFill>
                    <a:srgbClr val="6600FF"/>
                  </a:solidFill>
                  <a:latin typeface="Times New Roman" panose="02020603050405020304" pitchFamily="18" charset="0"/>
                </a:rPr>
                <a:t>E</a:t>
              </a:r>
              <a:r>
                <a:rPr lang="en-US" altLang="zh-CN" sz="2400" baseline="-25000">
                  <a:solidFill>
                    <a:srgbClr val="6600FF"/>
                  </a:solidFill>
                  <a:latin typeface="Times New Roman" panose="02020603050405020304" pitchFamily="18" charset="0"/>
                </a:rPr>
                <a:t>1</a:t>
              </a:r>
            </a:p>
          </p:txBody>
        </p:sp>
        <p:sp>
          <p:nvSpPr>
            <p:cNvPr id="44058" name="Text Box 31">
              <a:extLst>
                <a:ext uri="{FF2B5EF4-FFF2-40B4-BE49-F238E27FC236}">
                  <a16:creationId xmlns:a16="http://schemas.microsoft.com/office/drawing/2014/main" id="{053F71DB-8CCB-61CD-6714-0E72D67DB2A8}"/>
                </a:ext>
              </a:extLst>
            </p:cNvPr>
            <p:cNvSpPr txBox="1">
              <a:spLocks noChangeArrowheads="1"/>
            </p:cNvSpPr>
            <p:nvPr/>
          </p:nvSpPr>
          <p:spPr bwMode="auto">
            <a:xfrm>
              <a:off x="2977" y="843"/>
              <a:ext cx="51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  </a:t>
              </a:r>
              <a:r>
                <a:rPr lang="en-US" altLang="zh-CN" sz="2400" i="1">
                  <a:solidFill>
                    <a:srgbClr val="6600FF"/>
                  </a:solidFill>
                  <a:latin typeface="Times New Roman" panose="02020603050405020304" pitchFamily="18" charset="0"/>
                </a:rPr>
                <a:t>E</a:t>
              </a:r>
              <a:r>
                <a:rPr lang="en-US" altLang="zh-CN" sz="2400" baseline="-25000">
                  <a:solidFill>
                    <a:srgbClr val="6600FF"/>
                  </a:solidFill>
                  <a:latin typeface="Times New Roman" panose="02020603050405020304" pitchFamily="18" charset="0"/>
                </a:rPr>
                <a:t>2</a:t>
              </a:r>
            </a:p>
          </p:txBody>
        </p:sp>
        <p:sp>
          <p:nvSpPr>
            <p:cNvPr id="44059" name="Text Box 32">
              <a:extLst>
                <a:ext uri="{FF2B5EF4-FFF2-40B4-BE49-F238E27FC236}">
                  <a16:creationId xmlns:a16="http://schemas.microsoft.com/office/drawing/2014/main" id="{F95BF5C0-300F-0A38-FDF7-045BFFE87479}"/>
                </a:ext>
              </a:extLst>
            </p:cNvPr>
            <p:cNvSpPr txBox="1">
              <a:spLocks noChangeArrowheads="1"/>
            </p:cNvSpPr>
            <p:nvPr/>
          </p:nvSpPr>
          <p:spPr bwMode="auto">
            <a:xfrm>
              <a:off x="1361" y="1526"/>
              <a:ext cx="67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latin typeface="Times New Roman" panose="02020603050405020304" pitchFamily="18" charset="0"/>
              </a:endParaRPr>
            </a:p>
          </p:txBody>
        </p:sp>
        <p:sp>
          <p:nvSpPr>
            <p:cNvPr id="44060" name="Line 33">
              <a:extLst>
                <a:ext uri="{FF2B5EF4-FFF2-40B4-BE49-F238E27FC236}">
                  <a16:creationId xmlns:a16="http://schemas.microsoft.com/office/drawing/2014/main" id="{C2DEDB4F-EBC4-354B-E3EE-E7D1C8D062E5}"/>
                </a:ext>
              </a:extLst>
            </p:cNvPr>
            <p:cNvSpPr>
              <a:spLocks noChangeShapeType="1"/>
            </p:cNvSpPr>
            <p:nvPr/>
          </p:nvSpPr>
          <p:spPr bwMode="auto">
            <a:xfrm>
              <a:off x="1113" y="316"/>
              <a:ext cx="37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4061" name="Line 34">
              <a:extLst>
                <a:ext uri="{FF2B5EF4-FFF2-40B4-BE49-F238E27FC236}">
                  <a16:creationId xmlns:a16="http://schemas.microsoft.com/office/drawing/2014/main" id="{67BABD4B-1AC5-04F8-A4AA-3F9C5E0A4810}"/>
                </a:ext>
              </a:extLst>
            </p:cNvPr>
            <p:cNvSpPr>
              <a:spLocks noChangeShapeType="1"/>
            </p:cNvSpPr>
            <p:nvPr/>
          </p:nvSpPr>
          <p:spPr bwMode="auto">
            <a:xfrm flipH="1">
              <a:off x="1672" y="299"/>
              <a:ext cx="31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4062" name="Line 35">
              <a:extLst>
                <a:ext uri="{FF2B5EF4-FFF2-40B4-BE49-F238E27FC236}">
                  <a16:creationId xmlns:a16="http://schemas.microsoft.com/office/drawing/2014/main" id="{7AF0F6B2-3AEA-DEB8-6D6E-F40500191589}"/>
                </a:ext>
              </a:extLst>
            </p:cNvPr>
            <p:cNvSpPr>
              <a:spLocks noChangeShapeType="1"/>
            </p:cNvSpPr>
            <p:nvPr/>
          </p:nvSpPr>
          <p:spPr bwMode="auto">
            <a:xfrm>
              <a:off x="1424" y="631"/>
              <a:ext cx="0" cy="264"/>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sp>
        <p:nvSpPr>
          <p:cNvPr id="44036" name="Text Box 37">
            <a:extLst>
              <a:ext uri="{FF2B5EF4-FFF2-40B4-BE49-F238E27FC236}">
                <a16:creationId xmlns:a16="http://schemas.microsoft.com/office/drawing/2014/main" id="{010ECFD8-A787-290F-C0A8-5FB1280277FF}"/>
              </a:ext>
            </a:extLst>
          </p:cNvPr>
          <p:cNvSpPr txBox="1">
            <a:spLocks noChangeArrowheads="1"/>
          </p:cNvSpPr>
          <p:nvPr/>
        </p:nvSpPr>
        <p:spPr bwMode="auto">
          <a:xfrm>
            <a:off x="468313" y="762000"/>
            <a:ext cx="80645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solidFill>
                  <a:srgbClr val="6600FF"/>
                </a:solidFill>
                <a:latin typeface="Times New Roman" panose="02020603050405020304" pitchFamily="18" charset="0"/>
              </a:rPr>
              <a:t>　　　　　</a:t>
            </a:r>
            <a:r>
              <a:rPr lang="zh-CN" altLang="en-US" sz="2400">
                <a:latin typeface="Times New Roman" panose="02020603050405020304" pitchFamily="18" charset="0"/>
              </a:rPr>
              <a:t>用叠加定理计算下图中的各个电流 。其中</a:t>
            </a:r>
          </a:p>
          <a:p>
            <a:pPr algn="ctr">
              <a:lnSpc>
                <a:spcPct val="120000"/>
              </a:lnSpc>
              <a:spcBef>
                <a:spcPct val="0"/>
              </a:spcBef>
              <a:buFontTx/>
              <a:buNone/>
            </a:pPr>
            <a:r>
              <a:rPr lang="en-US" altLang="zh-CN" sz="2400" i="1">
                <a:solidFill>
                  <a:srgbClr val="6600FF"/>
                </a:solidFill>
                <a:latin typeface="Times New Roman" panose="02020603050405020304" pitchFamily="18" charset="0"/>
              </a:rPr>
              <a:t>E</a:t>
            </a:r>
            <a:r>
              <a:rPr lang="en-US" altLang="zh-CN" sz="2400" baseline="-25000">
                <a:solidFill>
                  <a:srgbClr val="6600FF"/>
                </a:solidFill>
                <a:latin typeface="Times New Roman" panose="02020603050405020304" pitchFamily="18" charset="0"/>
              </a:rPr>
              <a:t>1</a:t>
            </a:r>
            <a:r>
              <a:rPr lang="en-US" altLang="zh-CN" sz="2400">
                <a:solidFill>
                  <a:srgbClr val="6600FF"/>
                </a:solidFill>
                <a:latin typeface="Times New Roman" panose="02020603050405020304" pitchFamily="18" charset="0"/>
              </a:rPr>
              <a:t> = 140</a:t>
            </a:r>
            <a:r>
              <a:rPr lang="zh-CN" altLang="en-US" sz="2400">
                <a:solidFill>
                  <a:srgbClr val="6600FF"/>
                </a:solidFill>
                <a:latin typeface="Times New Roman" panose="02020603050405020304" pitchFamily="18" charset="0"/>
              </a:rPr>
              <a:t> </a:t>
            </a:r>
            <a:r>
              <a:rPr lang="en-US" altLang="zh-CN" sz="2400">
                <a:solidFill>
                  <a:srgbClr val="6600FF"/>
                </a:solidFill>
                <a:latin typeface="Times New Roman" panose="02020603050405020304" pitchFamily="18" charset="0"/>
              </a:rPr>
              <a:t>V</a:t>
            </a:r>
            <a:r>
              <a:rPr lang="zh-CN" altLang="en-US"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E</a:t>
            </a:r>
            <a:r>
              <a:rPr lang="en-US" altLang="zh-CN" sz="2400" baseline="-25000">
                <a:solidFill>
                  <a:srgbClr val="6600FF"/>
                </a:solidFill>
                <a:latin typeface="Times New Roman" panose="02020603050405020304" pitchFamily="18" charset="0"/>
                <a:sym typeface="Arial" panose="020B0604020202020204" pitchFamily="34" charset="0"/>
              </a:rPr>
              <a:t>2</a:t>
            </a:r>
            <a:r>
              <a:rPr lang="en-US" altLang="zh-CN" sz="2400">
                <a:solidFill>
                  <a:srgbClr val="6600FF"/>
                </a:solidFill>
                <a:latin typeface="Times New Roman" panose="02020603050405020304" pitchFamily="18" charset="0"/>
                <a:sym typeface="Arial" panose="020B0604020202020204" pitchFamily="34" charset="0"/>
              </a:rPr>
              <a:t> </a:t>
            </a:r>
            <a:r>
              <a:rPr lang="en-US" altLang="zh-CN" sz="2400">
                <a:solidFill>
                  <a:srgbClr val="6600FF"/>
                </a:solidFill>
                <a:latin typeface="Times New Roman" panose="02020603050405020304" pitchFamily="18" charset="0"/>
              </a:rPr>
              <a:t>= 90 V</a:t>
            </a:r>
            <a:r>
              <a:rPr lang="zh-CN" altLang="en-US" sz="2400">
                <a:solidFill>
                  <a:srgbClr val="6600FF"/>
                </a:solidFill>
                <a:latin typeface="Times New Roman" panose="02020603050405020304" pitchFamily="18" charset="0"/>
              </a:rPr>
              <a:t> </a:t>
            </a:r>
          </a:p>
          <a:p>
            <a:pPr algn="ctr">
              <a:lnSpc>
                <a:spcPct val="120000"/>
              </a:lnSpc>
              <a:spcBef>
                <a:spcPct val="0"/>
              </a:spcBef>
              <a:buFontTx/>
              <a:buNone/>
            </a:pP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sym typeface="Arial" panose="020B0604020202020204" pitchFamily="34" charset="0"/>
              </a:rPr>
              <a:t>1</a:t>
            </a:r>
            <a:r>
              <a:rPr lang="en-US" altLang="zh-CN" sz="2400">
                <a:solidFill>
                  <a:srgbClr val="6600FF"/>
                </a:solidFill>
                <a:latin typeface="Times New Roman" panose="02020603050405020304" pitchFamily="18" charset="0"/>
                <a:sym typeface="Arial" panose="020B0604020202020204" pitchFamily="34" charset="0"/>
              </a:rPr>
              <a:t> </a:t>
            </a:r>
            <a:r>
              <a:rPr lang="en-US" altLang="zh-CN" sz="2400">
                <a:solidFill>
                  <a:srgbClr val="6600FF"/>
                </a:solidFill>
                <a:latin typeface="Times New Roman" panose="02020603050405020304" pitchFamily="18" charset="0"/>
              </a:rPr>
              <a:t>= 20 </a:t>
            </a:r>
            <a:r>
              <a:rPr lang="en-US" altLang="zh-CN" sz="2400">
                <a:solidFill>
                  <a:srgbClr val="6600FF"/>
                </a:solidFill>
                <a:latin typeface="Times New Roman" panose="02020603050405020304" pitchFamily="18" charset="0"/>
                <a:sym typeface="Symbol" panose="05050102010706020507" pitchFamily="18" charset="2"/>
              </a:rPr>
              <a:t></a:t>
            </a:r>
            <a:r>
              <a:rPr lang="zh-CN" altLang="en-US" sz="2400">
                <a:solidFill>
                  <a:srgbClr val="6600FF"/>
                </a:solidFill>
                <a:latin typeface="Times New Roman" panose="02020603050405020304" pitchFamily="18" charset="0"/>
                <a:sym typeface="宋体" panose="02010600030101010101" pitchFamily="2" charset="-122"/>
              </a:rPr>
              <a:t>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sym typeface="Arial" panose="020B0604020202020204" pitchFamily="34" charset="0"/>
              </a:rPr>
              <a:t>2</a:t>
            </a:r>
            <a:r>
              <a:rPr lang="en-US" altLang="zh-CN" sz="2400">
                <a:solidFill>
                  <a:srgbClr val="6600FF"/>
                </a:solidFill>
                <a:latin typeface="Times New Roman" panose="02020603050405020304" pitchFamily="18" charset="0"/>
                <a:sym typeface="Arial" panose="020B0604020202020204" pitchFamily="34" charset="0"/>
              </a:rPr>
              <a:t> </a:t>
            </a:r>
            <a:r>
              <a:rPr lang="en-US" altLang="zh-CN" sz="2400">
                <a:solidFill>
                  <a:srgbClr val="6600FF"/>
                </a:solidFill>
                <a:latin typeface="Times New Roman" panose="02020603050405020304" pitchFamily="18" charset="0"/>
              </a:rPr>
              <a:t>= 5 </a:t>
            </a:r>
            <a:r>
              <a:rPr lang="en-US" altLang="zh-CN" sz="2400">
                <a:solidFill>
                  <a:srgbClr val="6600FF"/>
                </a:solidFill>
                <a:latin typeface="Times New Roman" panose="02020603050405020304" pitchFamily="18" charset="0"/>
                <a:sym typeface="Symbol" panose="05050102010706020507" pitchFamily="18" charset="2"/>
              </a:rPr>
              <a:t></a:t>
            </a:r>
            <a:r>
              <a:rPr lang="zh-CN" altLang="en-US" sz="2400" i="1">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sym typeface="Arial" panose="020B0604020202020204" pitchFamily="34" charset="0"/>
              </a:rPr>
              <a:t>3</a:t>
            </a:r>
            <a:r>
              <a:rPr lang="en-US" altLang="zh-CN" sz="2400">
                <a:solidFill>
                  <a:srgbClr val="6600FF"/>
                </a:solidFill>
                <a:latin typeface="Times New Roman" panose="02020603050405020304" pitchFamily="18" charset="0"/>
                <a:sym typeface="Arial" panose="020B0604020202020204" pitchFamily="34" charset="0"/>
              </a:rPr>
              <a:t> </a:t>
            </a:r>
            <a:r>
              <a:rPr lang="en-US" altLang="zh-CN" sz="2400">
                <a:solidFill>
                  <a:srgbClr val="6600FF"/>
                </a:solidFill>
                <a:latin typeface="Times New Roman" panose="02020603050405020304" pitchFamily="18" charset="0"/>
              </a:rPr>
              <a:t>= 6 </a:t>
            </a:r>
            <a:r>
              <a:rPr lang="en-US" altLang="zh-CN" sz="2400">
                <a:solidFill>
                  <a:srgbClr val="6600FF"/>
                </a:solidFill>
                <a:latin typeface="Times New Roman" panose="02020603050405020304" pitchFamily="18" charset="0"/>
                <a:sym typeface="Symbol" panose="05050102010706020507" pitchFamily="18" charset="2"/>
              </a:rPr>
              <a:t></a:t>
            </a:r>
            <a:endParaRPr lang="zh-CN" altLang="en-US" sz="2400">
              <a:solidFill>
                <a:srgbClr val="6600FF"/>
              </a:solidFill>
              <a:latin typeface="Times New Roman" panose="02020603050405020304" pitchFamily="18" charset="0"/>
              <a:sym typeface="Symbol" panose="05050102010706020507" pitchFamily="18" charset="2"/>
            </a:endParaRPr>
          </a:p>
        </p:txBody>
      </p:sp>
    </p:spTree>
  </p:cSld>
  <p:clrMapOvr>
    <a:masterClrMapping/>
  </p:clrMapOvr>
  <p:transition>
    <p:zoom/>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ext Box 2">
            <a:extLst>
              <a:ext uri="{FF2B5EF4-FFF2-40B4-BE49-F238E27FC236}">
                <a16:creationId xmlns:a16="http://schemas.microsoft.com/office/drawing/2014/main" id="{D02E06CB-D6C8-1C61-3AFD-F496E4FD55F6}"/>
              </a:ext>
            </a:extLst>
          </p:cNvPr>
          <p:cNvSpPr txBox="1">
            <a:spLocks noChangeArrowheads="1"/>
          </p:cNvSpPr>
          <p:nvPr/>
        </p:nvSpPr>
        <p:spPr bwMode="auto">
          <a:xfrm>
            <a:off x="304800" y="933450"/>
            <a:ext cx="449580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zh-CN" altLang="en-US" sz="2400">
                <a:solidFill>
                  <a:srgbClr val="FF0066"/>
                </a:solidFill>
                <a:latin typeface="Times New Roman" panose="02020603050405020304" pitchFamily="18" charset="0"/>
              </a:rPr>
              <a:t>　</a:t>
            </a:r>
            <a:r>
              <a:rPr lang="zh-CN" altLang="en-US" sz="2400">
                <a:latin typeface="Times New Roman" panose="02020603050405020304" pitchFamily="18" charset="0"/>
              </a:rPr>
              <a:t>把原图拆分成由 </a:t>
            </a:r>
            <a:r>
              <a:rPr lang="en-US" altLang="zh-CN" sz="2400" i="1">
                <a:latin typeface="Times New Roman" panose="02020603050405020304" pitchFamily="18" charset="0"/>
              </a:rPr>
              <a:t>E</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和 </a:t>
            </a:r>
            <a:r>
              <a:rPr lang="en-US" altLang="zh-CN" sz="2400" i="1">
                <a:latin typeface="Times New Roman" panose="02020603050405020304" pitchFamily="18" charset="0"/>
              </a:rPr>
              <a:t>E</a:t>
            </a:r>
            <a:r>
              <a:rPr lang="en-US" altLang="zh-CN" sz="2400" baseline="-25000">
                <a:latin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单独作用两个电路。</a:t>
            </a:r>
          </a:p>
        </p:txBody>
      </p:sp>
      <p:sp>
        <p:nvSpPr>
          <p:cNvPr id="45059" name="Text Box 3">
            <a:extLst>
              <a:ext uri="{FF2B5EF4-FFF2-40B4-BE49-F238E27FC236}">
                <a16:creationId xmlns:a16="http://schemas.microsoft.com/office/drawing/2014/main" id="{918C6C1D-6FF4-0D9C-6B04-460F850A3D90}"/>
              </a:ext>
            </a:extLst>
          </p:cNvPr>
          <p:cNvSpPr txBox="1">
            <a:spLocks noChangeArrowheads="1"/>
          </p:cNvSpPr>
          <p:nvPr/>
        </p:nvSpPr>
        <p:spPr bwMode="auto">
          <a:xfrm>
            <a:off x="1763713" y="5240338"/>
            <a:ext cx="1841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latin typeface="Times New Roman" panose="02020603050405020304" pitchFamily="18" charset="0"/>
            </a:endParaRPr>
          </a:p>
        </p:txBody>
      </p:sp>
      <p:grpSp>
        <p:nvGrpSpPr>
          <p:cNvPr id="45060" name="Group 35">
            <a:extLst>
              <a:ext uri="{FF2B5EF4-FFF2-40B4-BE49-F238E27FC236}">
                <a16:creationId xmlns:a16="http://schemas.microsoft.com/office/drawing/2014/main" id="{6FA06172-6F4B-BF6D-ABC0-5109F0E390AD}"/>
              </a:ext>
            </a:extLst>
          </p:cNvPr>
          <p:cNvGrpSpPr>
            <a:grpSpLocks/>
          </p:cNvGrpSpPr>
          <p:nvPr/>
        </p:nvGrpSpPr>
        <p:grpSpPr bwMode="auto">
          <a:xfrm>
            <a:off x="4867275" y="476250"/>
            <a:ext cx="3368675" cy="2312988"/>
            <a:chOff x="-6" y="0"/>
            <a:chExt cx="2122" cy="1457"/>
          </a:xfrm>
        </p:grpSpPr>
        <p:sp>
          <p:nvSpPr>
            <p:cNvPr id="45064" name="Text Box 5">
              <a:extLst>
                <a:ext uri="{FF2B5EF4-FFF2-40B4-BE49-F238E27FC236}">
                  <a16:creationId xmlns:a16="http://schemas.microsoft.com/office/drawing/2014/main" id="{E3110F55-0D11-6D79-9BA7-44E45BC04A10}"/>
                </a:ext>
              </a:extLst>
            </p:cNvPr>
            <p:cNvSpPr txBox="1">
              <a:spLocks noChangeArrowheads="1"/>
            </p:cNvSpPr>
            <p:nvPr/>
          </p:nvSpPr>
          <p:spPr bwMode="auto">
            <a:xfrm>
              <a:off x="971" y="817"/>
              <a:ext cx="104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3</a:t>
              </a:r>
              <a:r>
                <a:rPr lang="en-US" altLang="zh-CN" sz="2400">
                  <a:solidFill>
                    <a:srgbClr val="6600FF"/>
                  </a:solidFill>
                  <a:latin typeface="Times New Roman" panose="02020603050405020304" pitchFamily="18" charset="0"/>
                  <a:sym typeface="Symbol" panose="05050102010706020507" pitchFamily="18" charset="2"/>
                </a:rPr>
                <a:t></a:t>
              </a:r>
            </a:p>
          </p:txBody>
        </p:sp>
        <p:sp>
          <p:nvSpPr>
            <p:cNvPr id="45065" name="Line 7">
              <a:extLst>
                <a:ext uri="{FF2B5EF4-FFF2-40B4-BE49-F238E27FC236}">
                  <a16:creationId xmlns:a16="http://schemas.microsoft.com/office/drawing/2014/main" id="{BC3DF581-8144-E76E-D5EC-350AD5489085}"/>
                </a:ext>
              </a:extLst>
            </p:cNvPr>
            <p:cNvSpPr>
              <a:spLocks noChangeShapeType="1"/>
            </p:cNvSpPr>
            <p:nvPr/>
          </p:nvSpPr>
          <p:spPr bwMode="auto">
            <a:xfrm>
              <a:off x="527" y="454"/>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6" name="Oval 8">
              <a:extLst>
                <a:ext uri="{FF2B5EF4-FFF2-40B4-BE49-F238E27FC236}">
                  <a16:creationId xmlns:a16="http://schemas.microsoft.com/office/drawing/2014/main" id="{0A2AB06C-FF32-FECE-CA9D-AA281FE83202}"/>
                </a:ext>
              </a:extLst>
            </p:cNvPr>
            <p:cNvSpPr>
              <a:spLocks noChangeArrowheads="1"/>
            </p:cNvSpPr>
            <p:nvPr/>
          </p:nvSpPr>
          <p:spPr bwMode="auto">
            <a:xfrm>
              <a:off x="381" y="801"/>
              <a:ext cx="317" cy="3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5067" name="Line 9">
              <a:extLst>
                <a:ext uri="{FF2B5EF4-FFF2-40B4-BE49-F238E27FC236}">
                  <a16:creationId xmlns:a16="http://schemas.microsoft.com/office/drawing/2014/main" id="{A0CD8AA8-EC82-02DD-D3AD-696D94D67C8C}"/>
                </a:ext>
              </a:extLst>
            </p:cNvPr>
            <p:cNvSpPr>
              <a:spLocks noChangeShapeType="1"/>
            </p:cNvSpPr>
            <p:nvPr/>
          </p:nvSpPr>
          <p:spPr bwMode="auto">
            <a:xfrm>
              <a:off x="1324" y="453"/>
              <a:ext cx="0" cy="10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8" name="Line 10">
              <a:extLst>
                <a:ext uri="{FF2B5EF4-FFF2-40B4-BE49-F238E27FC236}">
                  <a16:creationId xmlns:a16="http://schemas.microsoft.com/office/drawing/2014/main" id="{7972BA9F-848F-A4F7-66BC-B90E7C101744}"/>
                </a:ext>
              </a:extLst>
            </p:cNvPr>
            <p:cNvSpPr>
              <a:spLocks noChangeShapeType="1"/>
            </p:cNvSpPr>
            <p:nvPr/>
          </p:nvSpPr>
          <p:spPr bwMode="auto">
            <a:xfrm flipV="1">
              <a:off x="527" y="1457"/>
              <a:ext cx="15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69" name="Line 11">
              <a:extLst>
                <a:ext uri="{FF2B5EF4-FFF2-40B4-BE49-F238E27FC236}">
                  <a16:creationId xmlns:a16="http://schemas.microsoft.com/office/drawing/2014/main" id="{BD697BBA-6D37-44E4-611F-557BE058495E}"/>
                </a:ext>
              </a:extLst>
            </p:cNvPr>
            <p:cNvSpPr>
              <a:spLocks noChangeShapeType="1"/>
            </p:cNvSpPr>
            <p:nvPr/>
          </p:nvSpPr>
          <p:spPr bwMode="auto">
            <a:xfrm>
              <a:off x="527" y="454"/>
              <a:ext cx="15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45070" name="Rectangle 12">
              <a:extLst>
                <a:ext uri="{FF2B5EF4-FFF2-40B4-BE49-F238E27FC236}">
                  <a16:creationId xmlns:a16="http://schemas.microsoft.com/office/drawing/2014/main" id="{4875EE2A-A16E-023D-BDF1-811171BCFE2D}"/>
                </a:ext>
              </a:extLst>
            </p:cNvPr>
            <p:cNvSpPr>
              <a:spLocks noChangeArrowheads="1"/>
            </p:cNvSpPr>
            <p:nvPr/>
          </p:nvSpPr>
          <p:spPr bwMode="auto">
            <a:xfrm>
              <a:off x="696" y="409"/>
              <a:ext cx="377" cy="77"/>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45071" name="Rectangle 13">
              <a:extLst>
                <a:ext uri="{FF2B5EF4-FFF2-40B4-BE49-F238E27FC236}">
                  <a16:creationId xmlns:a16="http://schemas.microsoft.com/office/drawing/2014/main" id="{50302327-AC14-D315-2719-2ACAFD74F23D}"/>
                </a:ext>
              </a:extLst>
            </p:cNvPr>
            <p:cNvSpPr>
              <a:spLocks noChangeArrowheads="1"/>
            </p:cNvSpPr>
            <p:nvPr/>
          </p:nvSpPr>
          <p:spPr bwMode="auto">
            <a:xfrm>
              <a:off x="1535" y="409"/>
              <a:ext cx="377" cy="77"/>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45072" name="Rectangle 14">
              <a:extLst>
                <a:ext uri="{FF2B5EF4-FFF2-40B4-BE49-F238E27FC236}">
                  <a16:creationId xmlns:a16="http://schemas.microsoft.com/office/drawing/2014/main" id="{BF59CFEB-CA0F-E564-5CA7-59339BF230B5}"/>
                </a:ext>
              </a:extLst>
            </p:cNvPr>
            <p:cNvSpPr>
              <a:spLocks noChangeArrowheads="1"/>
            </p:cNvSpPr>
            <p:nvPr/>
          </p:nvSpPr>
          <p:spPr bwMode="auto">
            <a:xfrm rot="5400000">
              <a:off x="1150" y="927"/>
              <a:ext cx="348" cy="82"/>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5073" name="Text Box 15">
              <a:extLst>
                <a:ext uri="{FF2B5EF4-FFF2-40B4-BE49-F238E27FC236}">
                  <a16:creationId xmlns:a16="http://schemas.microsoft.com/office/drawing/2014/main" id="{F56D3D46-A19E-0063-CB3D-97B144243814}"/>
                </a:ext>
              </a:extLst>
            </p:cNvPr>
            <p:cNvSpPr txBox="1">
              <a:spLocks noChangeArrowheads="1"/>
            </p:cNvSpPr>
            <p:nvPr/>
          </p:nvSpPr>
          <p:spPr bwMode="auto">
            <a:xfrm>
              <a:off x="653" y="454"/>
              <a:ext cx="37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1</a:t>
              </a:r>
              <a:endParaRPr lang="en-US" altLang="zh-CN" sz="2400">
                <a:solidFill>
                  <a:srgbClr val="FF0066"/>
                </a:solidFill>
                <a:latin typeface="Times New Roman" panose="02020603050405020304" pitchFamily="18" charset="0"/>
              </a:endParaRPr>
            </a:p>
          </p:txBody>
        </p:sp>
        <p:sp>
          <p:nvSpPr>
            <p:cNvPr id="45074" name="Text Box 16">
              <a:extLst>
                <a:ext uri="{FF2B5EF4-FFF2-40B4-BE49-F238E27FC236}">
                  <a16:creationId xmlns:a16="http://schemas.microsoft.com/office/drawing/2014/main" id="{116D30FE-1C5E-2C8B-3D91-29DCBAE73AC8}"/>
                </a:ext>
              </a:extLst>
            </p:cNvPr>
            <p:cNvSpPr txBox="1">
              <a:spLocks noChangeArrowheads="1"/>
            </p:cNvSpPr>
            <p:nvPr/>
          </p:nvSpPr>
          <p:spPr bwMode="auto">
            <a:xfrm>
              <a:off x="1560" y="454"/>
              <a:ext cx="37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2</a:t>
              </a:r>
              <a:endParaRPr lang="en-US" altLang="zh-CN" sz="2400">
                <a:solidFill>
                  <a:srgbClr val="FF0066"/>
                </a:solidFill>
                <a:latin typeface="Times New Roman" panose="02020603050405020304" pitchFamily="18" charset="0"/>
              </a:endParaRPr>
            </a:p>
          </p:txBody>
        </p:sp>
        <p:sp>
          <p:nvSpPr>
            <p:cNvPr id="45075" name="Text Box 17">
              <a:extLst>
                <a:ext uri="{FF2B5EF4-FFF2-40B4-BE49-F238E27FC236}">
                  <a16:creationId xmlns:a16="http://schemas.microsoft.com/office/drawing/2014/main" id="{5836C8EB-D825-982A-7789-CB12EAC5E35D}"/>
                </a:ext>
              </a:extLst>
            </p:cNvPr>
            <p:cNvSpPr txBox="1">
              <a:spLocks noChangeArrowheads="1"/>
            </p:cNvSpPr>
            <p:nvPr/>
          </p:nvSpPr>
          <p:spPr bwMode="auto">
            <a:xfrm>
              <a:off x="1333" y="817"/>
              <a:ext cx="37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FF0066"/>
                  </a:solidFill>
                  <a:latin typeface="Times New Roman" panose="02020603050405020304" pitchFamily="18" charset="0"/>
                </a:rPr>
                <a:t>R</a:t>
              </a:r>
              <a:r>
                <a:rPr lang="en-US" altLang="zh-CN" sz="2400" baseline="-25000">
                  <a:solidFill>
                    <a:srgbClr val="FF0066"/>
                  </a:solidFill>
                  <a:latin typeface="Times New Roman" panose="02020603050405020304" pitchFamily="18" charset="0"/>
                </a:rPr>
                <a:t>3</a:t>
              </a:r>
              <a:endParaRPr lang="en-US" altLang="zh-CN" sz="2400">
                <a:solidFill>
                  <a:srgbClr val="FF0066"/>
                </a:solidFill>
                <a:latin typeface="Times New Roman" panose="02020603050405020304" pitchFamily="18" charset="0"/>
              </a:endParaRPr>
            </a:p>
          </p:txBody>
        </p:sp>
        <p:sp>
          <p:nvSpPr>
            <p:cNvPr id="45076" name="Text Box 18">
              <a:extLst>
                <a:ext uri="{FF2B5EF4-FFF2-40B4-BE49-F238E27FC236}">
                  <a16:creationId xmlns:a16="http://schemas.microsoft.com/office/drawing/2014/main" id="{37DCE4BB-C2F3-9FBD-BB66-6D3664695A99}"/>
                </a:ext>
              </a:extLst>
            </p:cNvPr>
            <p:cNvSpPr txBox="1">
              <a:spLocks noChangeArrowheads="1"/>
            </p:cNvSpPr>
            <p:nvPr/>
          </p:nvSpPr>
          <p:spPr bwMode="auto">
            <a:xfrm>
              <a:off x="-6" y="635"/>
              <a:ext cx="582"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Times New Roman" panose="02020603050405020304" pitchFamily="18" charset="0"/>
                </a:rPr>
                <a:t>+</a:t>
              </a:r>
              <a:r>
                <a:rPr lang="en-US" altLang="zh-CN" sz="2400">
                  <a:latin typeface="Times New Roman" panose="02020603050405020304" pitchFamily="18" charset="0"/>
                </a:rPr>
                <a:t>                 </a:t>
              </a:r>
              <a:endParaRPr lang="en-US" altLang="zh-CN" sz="2400">
                <a:latin typeface="Times New Roman" panose="02020603050405020304" pitchFamily="18" charset="0"/>
                <a:sym typeface="宋体" panose="02010600030101010101" pitchFamily="2" charset="-122"/>
              </a:endParaRPr>
            </a:p>
          </p:txBody>
        </p:sp>
        <p:sp>
          <p:nvSpPr>
            <p:cNvPr id="45077" name="Text Box 19">
              <a:extLst>
                <a:ext uri="{FF2B5EF4-FFF2-40B4-BE49-F238E27FC236}">
                  <a16:creationId xmlns:a16="http://schemas.microsoft.com/office/drawing/2014/main" id="{E1B4A82E-B8F0-B944-7ECB-71AD956CE5F7}"/>
                </a:ext>
              </a:extLst>
            </p:cNvPr>
            <p:cNvSpPr txBox="1">
              <a:spLocks noChangeArrowheads="1"/>
            </p:cNvSpPr>
            <p:nvPr/>
          </p:nvSpPr>
          <p:spPr bwMode="auto">
            <a:xfrm>
              <a:off x="336" y="1044"/>
              <a:ext cx="4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Times New Roman" panose="02020603050405020304" pitchFamily="18" charset="0"/>
                </a:rPr>
                <a:t>_</a:t>
              </a:r>
            </a:p>
          </p:txBody>
        </p:sp>
        <p:sp>
          <p:nvSpPr>
            <p:cNvPr id="45078" name="Text Box 20">
              <a:extLst>
                <a:ext uri="{FF2B5EF4-FFF2-40B4-BE49-F238E27FC236}">
                  <a16:creationId xmlns:a16="http://schemas.microsoft.com/office/drawing/2014/main" id="{EDADD183-8B88-25FA-8FBC-4F20314BD7A8}"/>
                </a:ext>
              </a:extLst>
            </p:cNvPr>
            <p:cNvSpPr txBox="1">
              <a:spLocks noChangeArrowheads="1"/>
            </p:cNvSpPr>
            <p:nvPr/>
          </p:nvSpPr>
          <p:spPr bwMode="auto">
            <a:xfrm>
              <a:off x="698" y="817"/>
              <a:ext cx="37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 </a:t>
              </a:r>
              <a:r>
                <a:rPr lang="en-US" altLang="zh-CN" sz="2400" i="1">
                  <a:solidFill>
                    <a:srgbClr val="6600FF"/>
                  </a:solidFill>
                  <a:latin typeface="Times New Roman" panose="02020603050405020304" pitchFamily="18" charset="0"/>
                </a:rPr>
                <a:t>E</a:t>
              </a:r>
              <a:r>
                <a:rPr lang="en-US" altLang="zh-CN" sz="2400" baseline="-25000">
                  <a:solidFill>
                    <a:srgbClr val="6600FF"/>
                  </a:solidFill>
                  <a:latin typeface="Times New Roman" panose="02020603050405020304" pitchFamily="18" charset="0"/>
                </a:rPr>
                <a:t>1</a:t>
              </a:r>
              <a:endParaRPr lang="en-US" altLang="zh-CN" sz="2400">
                <a:solidFill>
                  <a:srgbClr val="6600FF"/>
                </a:solidFill>
                <a:latin typeface="Times New Roman" panose="02020603050405020304" pitchFamily="18" charset="0"/>
              </a:endParaRPr>
            </a:p>
          </p:txBody>
        </p:sp>
        <p:sp>
          <p:nvSpPr>
            <p:cNvPr id="45079" name="Text Box 21">
              <a:extLst>
                <a:ext uri="{FF2B5EF4-FFF2-40B4-BE49-F238E27FC236}">
                  <a16:creationId xmlns:a16="http://schemas.microsoft.com/office/drawing/2014/main" id="{B376E70D-ED8D-5A11-69DB-24119F972708}"/>
                </a:ext>
              </a:extLst>
            </p:cNvPr>
            <p:cNvSpPr txBox="1">
              <a:spLocks noChangeArrowheads="1"/>
            </p:cNvSpPr>
            <p:nvPr/>
          </p:nvSpPr>
          <p:spPr bwMode="auto">
            <a:xfrm>
              <a:off x="744" y="136"/>
              <a:ext cx="14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a:latin typeface="Times New Roman" panose="02020603050405020304" pitchFamily="18" charset="0"/>
              </a:endParaRPr>
            </a:p>
          </p:txBody>
        </p:sp>
        <p:sp>
          <p:nvSpPr>
            <p:cNvPr id="45080" name="Oval 22">
              <a:extLst>
                <a:ext uri="{FF2B5EF4-FFF2-40B4-BE49-F238E27FC236}">
                  <a16:creationId xmlns:a16="http://schemas.microsoft.com/office/drawing/2014/main" id="{339A7452-5E55-FCCE-ED93-FA429D665430}"/>
                </a:ext>
              </a:extLst>
            </p:cNvPr>
            <p:cNvSpPr>
              <a:spLocks noChangeArrowheads="1"/>
            </p:cNvSpPr>
            <p:nvPr/>
          </p:nvSpPr>
          <p:spPr bwMode="auto">
            <a:xfrm>
              <a:off x="2070" y="866"/>
              <a:ext cx="46"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5081" name="Oval 23">
              <a:extLst>
                <a:ext uri="{FF2B5EF4-FFF2-40B4-BE49-F238E27FC236}">
                  <a16:creationId xmlns:a16="http://schemas.microsoft.com/office/drawing/2014/main" id="{FCAD776B-D078-309F-981D-2B185D53BE69}"/>
                </a:ext>
              </a:extLst>
            </p:cNvPr>
            <p:cNvSpPr>
              <a:spLocks noChangeArrowheads="1"/>
            </p:cNvSpPr>
            <p:nvPr/>
          </p:nvSpPr>
          <p:spPr bwMode="auto">
            <a:xfrm>
              <a:off x="2066" y="1086"/>
              <a:ext cx="47"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45082" name="Line 24">
              <a:extLst>
                <a:ext uri="{FF2B5EF4-FFF2-40B4-BE49-F238E27FC236}">
                  <a16:creationId xmlns:a16="http://schemas.microsoft.com/office/drawing/2014/main" id="{D5434884-F85A-D7CA-1526-7639423BF7DB}"/>
                </a:ext>
              </a:extLst>
            </p:cNvPr>
            <p:cNvSpPr>
              <a:spLocks noChangeShapeType="1"/>
            </p:cNvSpPr>
            <p:nvPr/>
          </p:nvSpPr>
          <p:spPr bwMode="auto">
            <a:xfrm>
              <a:off x="2090" y="454"/>
              <a:ext cx="0" cy="4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3" name="Line 25">
              <a:extLst>
                <a:ext uri="{FF2B5EF4-FFF2-40B4-BE49-F238E27FC236}">
                  <a16:creationId xmlns:a16="http://schemas.microsoft.com/office/drawing/2014/main" id="{DAD0BC0E-1BEF-F123-8126-4EA7997E459F}"/>
                </a:ext>
              </a:extLst>
            </p:cNvPr>
            <p:cNvSpPr>
              <a:spLocks noChangeShapeType="1"/>
            </p:cNvSpPr>
            <p:nvPr/>
          </p:nvSpPr>
          <p:spPr bwMode="auto">
            <a:xfrm flipV="1">
              <a:off x="2090" y="1134"/>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4" name="Line 26">
              <a:extLst>
                <a:ext uri="{FF2B5EF4-FFF2-40B4-BE49-F238E27FC236}">
                  <a16:creationId xmlns:a16="http://schemas.microsoft.com/office/drawing/2014/main" id="{A6FFACB5-E2E6-C178-4C11-5E038B6AD830}"/>
                </a:ext>
              </a:extLst>
            </p:cNvPr>
            <p:cNvSpPr>
              <a:spLocks noChangeShapeType="1"/>
            </p:cNvSpPr>
            <p:nvPr/>
          </p:nvSpPr>
          <p:spPr bwMode="auto">
            <a:xfrm>
              <a:off x="2090" y="907"/>
              <a:ext cx="0" cy="181"/>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5085" name="Line 27">
              <a:extLst>
                <a:ext uri="{FF2B5EF4-FFF2-40B4-BE49-F238E27FC236}">
                  <a16:creationId xmlns:a16="http://schemas.microsoft.com/office/drawing/2014/main" id="{922F0EC3-75F7-07E1-6C90-8A34645F441F}"/>
                </a:ext>
              </a:extLst>
            </p:cNvPr>
            <p:cNvSpPr>
              <a:spLocks noChangeShapeType="1"/>
            </p:cNvSpPr>
            <p:nvPr/>
          </p:nvSpPr>
          <p:spPr bwMode="auto">
            <a:xfrm>
              <a:off x="983" y="363"/>
              <a:ext cx="22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5086" name="Line 28">
              <a:extLst>
                <a:ext uri="{FF2B5EF4-FFF2-40B4-BE49-F238E27FC236}">
                  <a16:creationId xmlns:a16="http://schemas.microsoft.com/office/drawing/2014/main" id="{F029509B-7691-AF44-3586-EFD8818414C5}"/>
                </a:ext>
              </a:extLst>
            </p:cNvPr>
            <p:cNvSpPr>
              <a:spLocks noChangeShapeType="1"/>
            </p:cNvSpPr>
            <p:nvPr/>
          </p:nvSpPr>
          <p:spPr bwMode="auto">
            <a:xfrm>
              <a:off x="1755" y="363"/>
              <a:ext cx="27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 name="Text Box 29">
              <a:extLst>
                <a:ext uri="{FF2B5EF4-FFF2-40B4-BE49-F238E27FC236}">
                  <a16:creationId xmlns:a16="http://schemas.microsoft.com/office/drawing/2014/main" id="{9CC54C3F-A3F3-1DB8-5B05-79793F0E8287}"/>
                </a:ext>
              </a:extLst>
            </p:cNvPr>
            <p:cNvSpPr txBox="1">
              <a:spLocks noChangeArrowheads="1"/>
            </p:cNvSpPr>
            <p:nvPr/>
          </p:nvSpPr>
          <p:spPr bwMode="auto">
            <a:xfrm>
              <a:off x="1560" y="0"/>
              <a:ext cx="556"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2</a:t>
              </a:r>
              <a:r>
                <a:rPr lang="en-US" altLang="zh-CN" sz="2400">
                  <a:solidFill>
                    <a:srgbClr val="6600FF"/>
                  </a:solidFill>
                  <a:latin typeface="Times New Roman" panose="02020603050405020304" pitchFamily="18" charset="0"/>
                  <a:sym typeface="Symbol" panose="05050102010706020507" pitchFamily="18" charset="2"/>
                </a:rPr>
                <a:t></a:t>
              </a:r>
              <a:endParaRPr lang="zh-CN" altLang="en-US" sz="2400">
                <a:latin typeface="Times New Roman" panose="02020603050405020304" pitchFamily="18" charset="0"/>
              </a:endParaRPr>
            </a:p>
          </p:txBody>
        </p:sp>
        <p:sp>
          <p:nvSpPr>
            <p:cNvPr id="3" name="Text Box 30">
              <a:extLst>
                <a:ext uri="{FF2B5EF4-FFF2-40B4-BE49-F238E27FC236}">
                  <a16:creationId xmlns:a16="http://schemas.microsoft.com/office/drawing/2014/main" id="{98E5ACB9-A3B2-9171-6963-E86A435664E7}"/>
                </a:ext>
              </a:extLst>
            </p:cNvPr>
            <p:cNvSpPr txBox="1">
              <a:spLocks noChangeArrowheads="1"/>
            </p:cNvSpPr>
            <p:nvPr/>
          </p:nvSpPr>
          <p:spPr bwMode="auto">
            <a:xfrm>
              <a:off x="698" y="0"/>
              <a:ext cx="10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I</a:t>
              </a:r>
              <a:r>
                <a:rPr lang="en-US" altLang="zh-CN" sz="2400" baseline="-25000">
                  <a:solidFill>
                    <a:srgbClr val="6600FF"/>
                  </a:solidFill>
                  <a:latin typeface="Times New Roman" panose="02020603050405020304" pitchFamily="18" charset="0"/>
                </a:rPr>
                <a:t>1</a:t>
              </a:r>
              <a:r>
                <a:rPr lang="en-US" altLang="zh-CN" sz="2400">
                  <a:solidFill>
                    <a:srgbClr val="6600FF"/>
                  </a:solidFill>
                  <a:latin typeface="Times New Roman" panose="02020603050405020304" pitchFamily="18" charset="0"/>
                  <a:sym typeface="Symbol" panose="05050102010706020507" pitchFamily="18" charset="2"/>
                </a:rPr>
                <a:t></a:t>
              </a:r>
              <a:endParaRPr lang="zh-CN" altLang="en-US" sz="2400">
                <a:latin typeface="Times New Roman" panose="02020603050405020304" pitchFamily="18" charset="0"/>
              </a:endParaRPr>
            </a:p>
          </p:txBody>
        </p:sp>
        <p:sp>
          <p:nvSpPr>
            <p:cNvPr id="4" name="Line 31">
              <a:extLst>
                <a:ext uri="{FF2B5EF4-FFF2-40B4-BE49-F238E27FC236}">
                  <a16:creationId xmlns:a16="http://schemas.microsoft.com/office/drawing/2014/main" id="{3445EF68-6688-72F4-6D35-820D9E0AC38F}"/>
                </a:ext>
              </a:extLst>
            </p:cNvPr>
            <p:cNvSpPr>
              <a:spLocks noChangeShapeType="1"/>
            </p:cNvSpPr>
            <p:nvPr/>
          </p:nvSpPr>
          <p:spPr bwMode="auto">
            <a:xfrm>
              <a:off x="1198" y="544"/>
              <a:ext cx="0" cy="2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aphicFrame>
        <p:nvGraphicFramePr>
          <p:cNvPr id="45087" name="Object 31">
            <a:extLst>
              <a:ext uri="{FF2B5EF4-FFF2-40B4-BE49-F238E27FC236}">
                <a16:creationId xmlns:a16="http://schemas.microsoft.com/office/drawing/2014/main" id="{93FC2FC3-2ABA-47A5-008C-E9F182E921B0}"/>
              </a:ext>
            </a:extLst>
          </p:cNvPr>
          <p:cNvGraphicFramePr>
            <a:graphicFrameLocks noChangeAspect="1"/>
          </p:cNvGraphicFramePr>
          <p:nvPr/>
        </p:nvGraphicFramePr>
        <p:xfrm>
          <a:off x="468313" y="2374900"/>
          <a:ext cx="4962525" cy="1304925"/>
        </p:xfrm>
        <a:graphic>
          <a:graphicData uri="http://schemas.openxmlformats.org/presentationml/2006/ole">
            <mc:AlternateContent xmlns:mc="http://schemas.openxmlformats.org/markup-compatibility/2006">
              <mc:Choice xmlns:v="urn:schemas-microsoft-com:vml" Requires="v">
                <p:oleObj name="Equation" r:id="rId2" imgW="2533680" imgH="580935" progId="Equation.DSMT4">
                  <p:embed/>
                </p:oleObj>
              </mc:Choice>
              <mc:Fallback>
                <p:oleObj name="Equation" r:id="rId2" imgW="2533680" imgH="580935" progId="Equation.DSMT4">
                  <p:embed/>
                  <p:pic>
                    <p:nvPicPr>
                      <p:cNvPr id="0" name="Object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8313" y="2374900"/>
                        <a:ext cx="4962525" cy="1304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88" name="Object 32">
            <a:extLst>
              <a:ext uri="{FF2B5EF4-FFF2-40B4-BE49-F238E27FC236}">
                <a16:creationId xmlns:a16="http://schemas.microsoft.com/office/drawing/2014/main" id="{47CEBFE0-01F7-4DD6-7A4F-D09904B253C6}"/>
              </a:ext>
            </a:extLst>
          </p:cNvPr>
          <p:cNvGraphicFramePr>
            <a:graphicFrameLocks noChangeAspect="1"/>
          </p:cNvGraphicFramePr>
          <p:nvPr/>
        </p:nvGraphicFramePr>
        <p:xfrm>
          <a:off x="395288" y="3762375"/>
          <a:ext cx="5053012" cy="990600"/>
        </p:xfrm>
        <a:graphic>
          <a:graphicData uri="http://schemas.openxmlformats.org/presentationml/2006/ole">
            <mc:AlternateContent xmlns:mc="http://schemas.openxmlformats.org/markup-compatibility/2006">
              <mc:Choice xmlns:v="urn:schemas-microsoft-com:vml" Requires="v">
                <p:oleObj name="Equation" r:id="rId4" imgW="2457540" imgH="390615" progId="Equation.DSMT4">
                  <p:embed/>
                </p:oleObj>
              </mc:Choice>
              <mc:Fallback>
                <p:oleObj name="Equation" r:id="rId4" imgW="2457540" imgH="390615" progId="Equation.DSMT4">
                  <p:embed/>
                  <p:pic>
                    <p:nvPicPr>
                      <p:cNvPr id="0" name="Object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288" y="3762375"/>
                        <a:ext cx="5053012" cy="990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5089" name="Object 33">
            <a:extLst>
              <a:ext uri="{FF2B5EF4-FFF2-40B4-BE49-F238E27FC236}">
                <a16:creationId xmlns:a16="http://schemas.microsoft.com/office/drawing/2014/main" id="{594E6E46-AFE0-5B34-673F-A01401CCFDF7}"/>
              </a:ext>
            </a:extLst>
          </p:cNvPr>
          <p:cNvGraphicFramePr>
            <a:graphicFrameLocks noChangeAspect="1"/>
          </p:cNvGraphicFramePr>
          <p:nvPr/>
        </p:nvGraphicFramePr>
        <p:xfrm>
          <a:off x="323850" y="4879975"/>
          <a:ext cx="5086350" cy="996950"/>
        </p:xfrm>
        <a:graphic>
          <a:graphicData uri="http://schemas.openxmlformats.org/presentationml/2006/ole">
            <mc:AlternateContent xmlns:mc="http://schemas.openxmlformats.org/markup-compatibility/2006">
              <mc:Choice xmlns:v="urn:schemas-microsoft-com:vml" Requires="v">
                <p:oleObj name="Equation" r:id="rId6" imgW="2457540" imgH="390615" progId="Equation.DSMT4">
                  <p:embed/>
                </p:oleObj>
              </mc:Choice>
              <mc:Fallback>
                <p:oleObj name="Equation" r:id="rId6" imgW="2457540" imgH="390615" progId="Equation.DSMT4">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3850" y="4879975"/>
                        <a:ext cx="5086350" cy="996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37" fill="hold" nodeType="clickEffect">
                                  <p:stCondLst>
                                    <p:cond delay="0"/>
                                  </p:stCondLst>
                                  <p:childTnLst>
                                    <p:set>
                                      <p:cBhvr>
                                        <p:cTn id="6" dur="1" fill="hold">
                                          <p:stCondLst>
                                            <p:cond delay="0"/>
                                          </p:stCondLst>
                                        </p:cTn>
                                        <p:tgtEl>
                                          <p:spTgt spid="45087"/>
                                        </p:tgtEl>
                                        <p:attrNameLst>
                                          <p:attrName>style.visibility</p:attrName>
                                        </p:attrNameLst>
                                      </p:cBhvr>
                                      <p:to>
                                        <p:strVal val="visible"/>
                                      </p:to>
                                    </p:set>
                                    <p:animEffect transition="in" filter="barn(outVertical)">
                                      <p:cBhvr>
                                        <p:cTn id="7" dur="500"/>
                                        <p:tgtEl>
                                          <p:spTgt spid="4508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45088"/>
                                        </p:tgtEl>
                                        <p:attrNameLst>
                                          <p:attrName>style.visibility</p:attrName>
                                        </p:attrNameLst>
                                      </p:cBhvr>
                                      <p:to>
                                        <p:strVal val="visible"/>
                                      </p:to>
                                    </p:set>
                                    <p:animEffect transition="in" filter="barn(outVertical)">
                                      <p:cBhvr>
                                        <p:cTn id="12" dur="500"/>
                                        <p:tgtEl>
                                          <p:spTgt spid="4508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45089"/>
                                        </p:tgtEl>
                                        <p:attrNameLst>
                                          <p:attrName>style.visibility</p:attrName>
                                        </p:attrNameLst>
                                      </p:cBhvr>
                                      <p:to>
                                        <p:strVal val="visible"/>
                                      </p:to>
                                    </p:set>
                                    <p:animEffect transition="in" filter="barn(outVertical)">
                                      <p:cBhvr>
                                        <p:cTn id="17" dur="500"/>
                                        <p:tgtEl>
                                          <p:spTgt spid="450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082" name="Group 46">
            <a:extLst>
              <a:ext uri="{FF2B5EF4-FFF2-40B4-BE49-F238E27FC236}">
                <a16:creationId xmlns:a16="http://schemas.microsoft.com/office/drawing/2014/main" id="{A76C0EF3-6C7F-7E23-567B-082B8CC4D12B}"/>
              </a:ext>
            </a:extLst>
          </p:cNvPr>
          <p:cNvGrpSpPr>
            <a:grpSpLocks/>
          </p:cNvGrpSpPr>
          <p:nvPr/>
        </p:nvGrpSpPr>
        <p:grpSpPr bwMode="auto">
          <a:xfrm>
            <a:off x="3025775" y="115888"/>
            <a:ext cx="3536950" cy="2198687"/>
            <a:chOff x="0" y="0"/>
            <a:chExt cx="2228" cy="1385"/>
          </a:xfrm>
        </p:grpSpPr>
        <p:sp>
          <p:nvSpPr>
            <p:cNvPr id="46087" name="Text Box 19">
              <a:extLst>
                <a:ext uri="{FF2B5EF4-FFF2-40B4-BE49-F238E27FC236}">
                  <a16:creationId xmlns:a16="http://schemas.microsoft.com/office/drawing/2014/main" id="{2768014D-34A1-F6D9-5876-F82D8D91D174}"/>
                </a:ext>
              </a:extLst>
            </p:cNvPr>
            <p:cNvSpPr txBox="1">
              <a:spLocks noChangeArrowheads="1"/>
            </p:cNvSpPr>
            <p:nvPr/>
          </p:nvSpPr>
          <p:spPr bwMode="auto">
            <a:xfrm>
              <a:off x="1850" y="752"/>
              <a:ext cx="3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E</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46088" name="Line 6">
              <a:extLst>
                <a:ext uri="{FF2B5EF4-FFF2-40B4-BE49-F238E27FC236}">
                  <a16:creationId xmlns:a16="http://schemas.microsoft.com/office/drawing/2014/main" id="{BF407FC7-CB17-9236-A9FE-E219AC12A9FF}"/>
                </a:ext>
              </a:extLst>
            </p:cNvPr>
            <p:cNvSpPr>
              <a:spLocks noChangeShapeType="1"/>
            </p:cNvSpPr>
            <p:nvPr/>
          </p:nvSpPr>
          <p:spPr bwMode="auto">
            <a:xfrm>
              <a:off x="844" y="383"/>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89" name="Line 7">
              <a:extLst>
                <a:ext uri="{FF2B5EF4-FFF2-40B4-BE49-F238E27FC236}">
                  <a16:creationId xmlns:a16="http://schemas.microsoft.com/office/drawing/2014/main" id="{865CF132-D028-ECEF-E602-9D4EA9C6464C}"/>
                </a:ext>
              </a:extLst>
            </p:cNvPr>
            <p:cNvSpPr>
              <a:spLocks noChangeShapeType="1"/>
            </p:cNvSpPr>
            <p:nvPr/>
          </p:nvSpPr>
          <p:spPr bwMode="auto">
            <a:xfrm>
              <a:off x="1627" y="383"/>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0" name="Oval 8">
              <a:extLst>
                <a:ext uri="{FF2B5EF4-FFF2-40B4-BE49-F238E27FC236}">
                  <a16:creationId xmlns:a16="http://schemas.microsoft.com/office/drawing/2014/main" id="{F95FE18D-6FB8-E92E-30C7-2E6BB52657B4}"/>
                </a:ext>
              </a:extLst>
            </p:cNvPr>
            <p:cNvSpPr>
              <a:spLocks noChangeArrowheads="1"/>
            </p:cNvSpPr>
            <p:nvPr/>
          </p:nvSpPr>
          <p:spPr bwMode="auto">
            <a:xfrm>
              <a:off x="1390" y="637"/>
              <a:ext cx="460" cy="4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091" name="Line 9">
              <a:extLst>
                <a:ext uri="{FF2B5EF4-FFF2-40B4-BE49-F238E27FC236}">
                  <a16:creationId xmlns:a16="http://schemas.microsoft.com/office/drawing/2014/main" id="{3DA904F6-9E81-7718-73A9-6C74F83FA7A6}"/>
                </a:ext>
              </a:extLst>
            </p:cNvPr>
            <p:cNvSpPr>
              <a:spLocks noChangeShapeType="1"/>
            </p:cNvSpPr>
            <p:nvPr/>
          </p:nvSpPr>
          <p:spPr bwMode="auto">
            <a:xfrm>
              <a:off x="24" y="1385"/>
              <a:ext cx="15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092" name="Line 10">
              <a:extLst>
                <a:ext uri="{FF2B5EF4-FFF2-40B4-BE49-F238E27FC236}">
                  <a16:creationId xmlns:a16="http://schemas.microsoft.com/office/drawing/2014/main" id="{78067FFE-BFF3-6C92-AB98-64CB97EDB6D8}"/>
                </a:ext>
              </a:extLst>
            </p:cNvPr>
            <p:cNvSpPr>
              <a:spLocks noChangeShapeType="1"/>
            </p:cNvSpPr>
            <p:nvPr/>
          </p:nvSpPr>
          <p:spPr bwMode="auto">
            <a:xfrm>
              <a:off x="24" y="383"/>
              <a:ext cx="160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46093" name="Rectangle 11">
              <a:extLst>
                <a:ext uri="{FF2B5EF4-FFF2-40B4-BE49-F238E27FC236}">
                  <a16:creationId xmlns:a16="http://schemas.microsoft.com/office/drawing/2014/main" id="{0CE3951D-A9A1-BFCF-EED2-E8CEF5315508}"/>
                </a:ext>
              </a:extLst>
            </p:cNvPr>
            <p:cNvSpPr>
              <a:spLocks noChangeArrowheads="1"/>
            </p:cNvSpPr>
            <p:nvPr/>
          </p:nvSpPr>
          <p:spPr bwMode="auto">
            <a:xfrm>
              <a:off x="215" y="344"/>
              <a:ext cx="377" cy="76"/>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6094" name="Rectangle 13">
              <a:extLst>
                <a:ext uri="{FF2B5EF4-FFF2-40B4-BE49-F238E27FC236}">
                  <a16:creationId xmlns:a16="http://schemas.microsoft.com/office/drawing/2014/main" id="{4B81EFAE-AC76-8763-8DEA-9F3289D4C4C2}"/>
                </a:ext>
              </a:extLst>
            </p:cNvPr>
            <p:cNvSpPr>
              <a:spLocks noChangeArrowheads="1"/>
            </p:cNvSpPr>
            <p:nvPr/>
          </p:nvSpPr>
          <p:spPr bwMode="auto">
            <a:xfrm rot="5400000">
              <a:off x="668" y="859"/>
              <a:ext cx="347" cy="84"/>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095" name="Text Box 14">
              <a:extLst>
                <a:ext uri="{FF2B5EF4-FFF2-40B4-BE49-F238E27FC236}">
                  <a16:creationId xmlns:a16="http://schemas.microsoft.com/office/drawing/2014/main" id="{803B3DC4-BD6D-B6FC-36A2-C82331E2BF2B}"/>
                </a:ext>
              </a:extLst>
            </p:cNvPr>
            <p:cNvSpPr txBox="1">
              <a:spLocks noChangeArrowheads="1"/>
            </p:cNvSpPr>
            <p:nvPr/>
          </p:nvSpPr>
          <p:spPr bwMode="auto">
            <a:xfrm>
              <a:off x="296" y="389"/>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1</a:t>
              </a:r>
              <a:endParaRPr lang="en-US" altLang="zh-CN" sz="2000">
                <a:solidFill>
                  <a:srgbClr val="0000FF"/>
                </a:solidFill>
                <a:latin typeface="Times New Roman" panose="02020603050405020304" pitchFamily="18" charset="0"/>
              </a:endParaRPr>
            </a:p>
          </p:txBody>
        </p:sp>
        <p:sp>
          <p:nvSpPr>
            <p:cNvPr id="46096" name="Text Box 15">
              <a:extLst>
                <a:ext uri="{FF2B5EF4-FFF2-40B4-BE49-F238E27FC236}">
                  <a16:creationId xmlns:a16="http://schemas.microsoft.com/office/drawing/2014/main" id="{127F55D5-848E-53C9-BBDE-8C96C7E9C1D4}"/>
                </a:ext>
              </a:extLst>
            </p:cNvPr>
            <p:cNvSpPr txBox="1">
              <a:spLocks noChangeArrowheads="1"/>
            </p:cNvSpPr>
            <p:nvPr/>
          </p:nvSpPr>
          <p:spPr bwMode="auto">
            <a:xfrm>
              <a:off x="1112" y="389"/>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2</a:t>
              </a:r>
              <a:endParaRPr lang="en-US" altLang="zh-CN" sz="2000">
                <a:solidFill>
                  <a:srgbClr val="0000FF"/>
                </a:solidFill>
                <a:latin typeface="Times New Roman" panose="02020603050405020304" pitchFamily="18" charset="0"/>
              </a:endParaRPr>
            </a:p>
          </p:txBody>
        </p:sp>
        <p:sp>
          <p:nvSpPr>
            <p:cNvPr id="46097" name="Text Box 16">
              <a:extLst>
                <a:ext uri="{FF2B5EF4-FFF2-40B4-BE49-F238E27FC236}">
                  <a16:creationId xmlns:a16="http://schemas.microsoft.com/office/drawing/2014/main" id="{DB5FFF49-C777-0B33-4D21-1692752DE9FF}"/>
                </a:ext>
              </a:extLst>
            </p:cNvPr>
            <p:cNvSpPr txBox="1">
              <a:spLocks noChangeArrowheads="1"/>
            </p:cNvSpPr>
            <p:nvPr/>
          </p:nvSpPr>
          <p:spPr bwMode="auto">
            <a:xfrm>
              <a:off x="920" y="752"/>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3</a:t>
              </a:r>
              <a:endParaRPr lang="en-US" altLang="zh-CN" sz="2000">
                <a:solidFill>
                  <a:srgbClr val="0000FF"/>
                </a:solidFill>
                <a:latin typeface="Times New Roman" panose="02020603050405020304" pitchFamily="18" charset="0"/>
              </a:endParaRPr>
            </a:p>
          </p:txBody>
        </p:sp>
        <p:sp>
          <p:nvSpPr>
            <p:cNvPr id="46098" name="Text Box 17">
              <a:extLst>
                <a:ext uri="{FF2B5EF4-FFF2-40B4-BE49-F238E27FC236}">
                  <a16:creationId xmlns:a16="http://schemas.microsoft.com/office/drawing/2014/main" id="{2FB0D4D4-300D-B912-E0F0-26284F1933E4}"/>
                </a:ext>
              </a:extLst>
            </p:cNvPr>
            <p:cNvSpPr txBox="1">
              <a:spLocks noChangeArrowheads="1"/>
            </p:cNvSpPr>
            <p:nvPr/>
          </p:nvSpPr>
          <p:spPr bwMode="auto">
            <a:xfrm>
              <a:off x="1723" y="933"/>
              <a:ext cx="36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_</a:t>
              </a:r>
            </a:p>
          </p:txBody>
        </p:sp>
        <p:sp>
          <p:nvSpPr>
            <p:cNvPr id="46099" name="Text Box 18">
              <a:extLst>
                <a:ext uri="{FF2B5EF4-FFF2-40B4-BE49-F238E27FC236}">
                  <a16:creationId xmlns:a16="http://schemas.microsoft.com/office/drawing/2014/main" id="{FBBDE380-1588-39CB-B180-CB2FE5EF73C0}"/>
                </a:ext>
              </a:extLst>
            </p:cNvPr>
            <p:cNvSpPr txBox="1">
              <a:spLocks noChangeArrowheads="1"/>
            </p:cNvSpPr>
            <p:nvPr/>
          </p:nvSpPr>
          <p:spPr bwMode="auto">
            <a:xfrm>
              <a:off x="1678" y="434"/>
              <a:ext cx="31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a:t>
              </a:r>
            </a:p>
          </p:txBody>
        </p:sp>
        <p:sp>
          <p:nvSpPr>
            <p:cNvPr id="46100" name="Oval 20">
              <a:extLst>
                <a:ext uri="{FF2B5EF4-FFF2-40B4-BE49-F238E27FC236}">
                  <a16:creationId xmlns:a16="http://schemas.microsoft.com/office/drawing/2014/main" id="{9BFC6DFD-6CBA-4BEB-3307-6F68AC011839}"/>
                </a:ext>
              </a:extLst>
            </p:cNvPr>
            <p:cNvSpPr>
              <a:spLocks noChangeArrowheads="1"/>
            </p:cNvSpPr>
            <p:nvPr/>
          </p:nvSpPr>
          <p:spPr bwMode="auto">
            <a:xfrm>
              <a:off x="4" y="787"/>
              <a:ext cx="47"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01" name="Oval 21">
              <a:extLst>
                <a:ext uri="{FF2B5EF4-FFF2-40B4-BE49-F238E27FC236}">
                  <a16:creationId xmlns:a16="http://schemas.microsoft.com/office/drawing/2014/main" id="{BD844A35-8A62-EB51-9AFC-B26BC3D15513}"/>
                </a:ext>
              </a:extLst>
            </p:cNvPr>
            <p:cNvSpPr>
              <a:spLocks noChangeArrowheads="1"/>
            </p:cNvSpPr>
            <p:nvPr/>
          </p:nvSpPr>
          <p:spPr bwMode="auto">
            <a:xfrm>
              <a:off x="0" y="1007"/>
              <a:ext cx="48" cy="47"/>
            </a:xfrm>
            <a:prstGeom prst="ellipse">
              <a:avLst/>
            </a:prstGeom>
            <a:solidFill>
              <a:schemeClr val="accent1"/>
            </a:solidFill>
            <a:ln w="9525">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6102" name="Line 22">
              <a:extLst>
                <a:ext uri="{FF2B5EF4-FFF2-40B4-BE49-F238E27FC236}">
                  <a16:creationId xmlns:a16="http://schemas.microsoft.com/office/drawing/2014/main" id="{07698BBA-7AB9-6FD2-1E0C-8C3DCE458B89}"/>
                </a:ext>
              </a:extLst>
            </p:cNvPr>
            <p:cNvSpPr>
              <a:spLocks noChangeShapeType="1"/>
            </p:cNvSpPr>
            <p:nvPr/>
          </p:nvSpPr>
          <p:spPr bwMode="auto">
            <a:xfrm>
              <a:off x="24" y="375"/>
              <a:ext cx="1" cy="4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3" name="Line 23">
              <a:extLst>
                <a:ext uri="{FF2B5EF4-FFF2-40B4-BE49-F238E27FC236}">
                  <a16:creationId xmlns:a16="http://schemas.microsoft.com/office/drawing/2014/main" id="{1B3FE4DA-C8DB-77BB-77E9-E08B1F1A92BE}"/>
                </a:ext>
              </a:extLst>
            </p:cNvPr>
            <p:cNvSpPr>
              <a:spLocks noChangeShapeType="1"/>
            </p:cNvSpPr>
            <p:nvPr/>
          </p:nvSpPr>
          <p:spPr bwMode="auto">
            <a:xfrm flipV="1">
              <a:off x="24" y="1055"/>
              <a:ext cx="1" cy="33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4" name="Line 24">
              <a:extLst>
                <a:ext uri="{FF2B5EF4-FFF2-40B4-BE49-F238E27FC236}">
                  <a16:creationId xmlns:a16="http://schemas.microsoft.com/office/drawing/2014/main" id="{60C57EB5-54DD-8444-9F9C-8972BF82B3DD}"/>
                </a:ext>
              </a:extLst>
            </p:cNvPr>
            <p:cNvSpPr>
              <a:spLocks noChangeShapeType="1"/>
            </p:cNvSpPr>
            <p:nvPr/>
          </p:nvSpPr>
          <p:spPr bwMode="auto">
            <a:xfrm flipH="1">
              <a:off x="25" y="841"/>
              <a:ext cx="0" cy="168"/>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6105" name="Line 25">
              <a:extLst>
                <a:ext uri="{FF2B5EF4-FFF2-40B4-BE49-F238E27FC236}">
                  <a16:creationId xmlns:a16="http://schemas.microsoft.com/office/drawing/2014/main" id="{C78EE9D7-FC88-8B61-B403-1C2EB9D44FAD}"/>
                </a:ext>
              </a:extLst>
            </p:cNvPr>
            <p:cNvSpPr>
              <a:spLocks noChangeShapeType="1"/>
            </p:cNvSpPr>
            <p:nvPr/>
          </p:nvSpPr>
          <p:spPr bwMode="auto">
            <a:xfrm flipH="1">
              <a:off x="288" y="253"/>
              <a:ext cx="22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6106" name="Line 26">
              <a:extLst>
                <a:ext uri="{FF2B5EF4-FFF2-40B4-BE49-F238E27FC236}">
                  <a16:creationId xmlns:a16="http://schemas.microsoft.com/office/drawing/2014/main" id="{C1DABA53-F856-D6FC-C201-DC5001EFFCDD}"/>
                </a:ext>
              </a:extLst>
            </p:cNvPr>
            <p:cNvSpPr>
              <a:spLocks noChangeShapeType="1"/>
            </p:cNvSpPr>
            <p:nvPr/>
          </p:nvSpPr>
          <p:spPr bwMode="auto">
            <a:xfrm flipH="1">
              <a:off x="1200" y="253"/>
              <a:ext cx="18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6107" name="Line 27">
              <a:extLst>
                <a:ext uri="{FF2B5EF4-FFF2-40B4-BE49-F238E27FC236}">
                  <a16:creationId xmlns:a16="http://schemas.microsoft.com/office/drawing/2014/main" id="{A7E00328-4C43-5F21-C459-70AAAEF87239}"/>
                </a:ext>
              </a:extLst>
            </p:cNvPr>
            <p:cNvSpPr>
              <a:spLocks noChangeShapeType="1"/>
            </p:cNvSpPr>
            <p:nvPr/>
          </p:nvSpPr>
          <p:spPr bwMode="auto">
            <a:xfrm>
              <a:off x="745" y="760"/>
              <a:ext cx="0" cy="27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2" name="Object 25">
              <a:extLst>
                <a:ext uri="{FF2B5EF4-FFF2-40B4-BE49-F238E27FC236}">
                  <a16:creationId xmlns:a16="http://schemas.microsoft.com/office/drawing/2014/main" id="{69F3C01F-8B83-5445-40D1-D59D7117665C}"/>
                </a:ext>
              </a:extLst>
            </p:cNvPr>
            <p:cNvGraphicFramePr>
              <a:graphicFrameLocks noChangeAspect="1"/>
            </p:cNvGraphicFramePr>
            <p:nvPr/>
          </p:nvGraphicFramePr>
          <p:xfrm>
            <a:off x="376" y="0"/>
            <a:ext cx="176" cy="208"/>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25"/>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76" y="0"/>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3" name="Object 26">
              <a:extLst>
                <a:ext uri="{FF2B5EF4-FFF2-40B4-BE49-F238E27FC236}">
                  <a16:creationId xmlns:a16="http://schemas.microsoft.com/office/drawing/2014/main" id="{8CD895F1-C41F-428B-3EDC-9190C18D39E1}"/>
                </a:ext>
              </a:extLst>
            </p:cNvPr>
            <p:cNvGraphicFramePr>
              <a:graphicFrameLocks noChangeAspect="1"/>
            </p:cNvGraphicFramePr>
            <p:nvPr/>
          </p:nvGraphicFramePr>
          <p:xfrm>
            <a:off x="1344" y="8"/>
            <a:ext cx="176" cy="208"/>
          </p:xfrm>
          <a:graphic>
            <a:graphicData uri="http://schemas.openxmlformats.org/presentationml/2006/ole">
              <mc:AlternateContent xmlns:mc="http://schemas.openxmlformats.org/markup-compatibility/2006">
                <mc:Choice xmlns:v="urn:schemas-microsoft-com:vml" Requires="v">
                  <p:oleObj r:id="rId3" imgW="0" imgH="0" progId="Equation.3">
                    <p:embed/>
                  </p:oleObj>
                </mc:Choice>
                <mc:Fallback>
                  <p:oleObj r:id="rId3" imgW="0" imgH="0" progId="Equation.3">
                    <p:embed/>
                    <p:pic>
                      <p:nvPicPr>
                        <p:cNvPr id="0" name="Object 2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344" y="8"/>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 name="Object 27">
              <a:extLst>
                <a:ext uri="{FF2B5EF4-FFF2-40B4-BE49-F238E27FC236}">
                  <a16:creationId xmlns:a16="http://schemas.microsoft.com/office/drawing/2014/main" id="{32A4E818-E482-863C-1B0F-6C1DF0F313BA}"/>
                </a:ext>
              </a:extLst>
            </p:cNvPr>
            <p:cNvGraphicFramePr>
              <a:graphicFrameLocks noChangeAspect="1"/>
            </p:cNvGraphicFramePr>
            <p:nvPr/>
          </p:nvGraphicFramePr>
          <p:xfrm>
            <a:off x="480" y="808"/>
            <a:ext cx="176" cy="208"/>
          </p:xfrm>
          <a:graphic>
            <a:graphicData uri="http://schemas.openxmlformats.org/presentationml/2006/ole">
              <mc:AlternateContent xmlns:mc="http://schemas.openxmlformats.org/markup-compatibility/2006">
                <mc:Choice xmlns:v="urn:schemas-microsoft-com:vml" Requires="v">
                  <p:oleObj r:id="rId4" imgW="0" imgH="0" progId="Equation.3">
                    <p:embed/>
                  </p:oleObj>
                </mc:Choice>
                <mc:Fallback>
                  <p:oleObj r:id="rId4" imgW="0" imgH="0" progId="Equation.3">
                    <p:embed/>
                    <p:pic>
                      <p:nvPicPr>
                        <p:cNvPr id="0" name="Object 27"/>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80" y="808"/>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46108" name="Object 28">
            <a:extLst>
              <a:ext uri="{FF2B5EF4-FFF2-40B4-BE49-F238E27FC236}">
                <a16:creationId xmlns:a16="http://schemas.microsoft.com/office/drawing/2014/main" id="{F2B37EA2-AF3F-3F6C-C7DD-24EF4C5A9996}"/>
              </a:ext>
            </a:extLst>
          </p:cNvPr>
          <p:cNvGraphicFramePr>
            <a:graphicFrameLocks noChangeAspect="1"/>
          </p:cNvGraphicFramePr>
          <p:nvPr/>
        </p:nvGraphicFramePr>
        <p:xfrm>
          <a:off x="777875" y="2565400"/>
          <a:ext cx="4848225" cy="1266825"/>
        </p:xfrm>
        <a:graphic>
          <a:graphicData uri="http://schemas.openxmlformats.org/presentationml/2006/ole">
            <mc:AlternateContent xmlns:mc="http://schemas.openxmlformats.org/markup-compatibility/2006">
              <mc:Choice xmlns:v="urn:schemas-microsoft-com:vml" Requires="v">
                <p:oleObj name="Equation" r:id="rId5" imgW="0" imgH="0" progId="Equation.DSMT4">
                  <p:embed/>
                </p:oleObj>
              </mc:Choice>
              <mc:Fallback>
                <p:oleObj name="Equation" r:id="rId5" imgW="0" imgH="0" progId="Equation.DSMT4">
                  <p:embed/>
                  <p:pic>
                    <p:nvPicPr>
                      <p:cNvPr id="0" name="Object 28"/>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777875" y="2565400"/>
                        <a:ext cx="4848225"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109" name="Object 29">
            <a:extLst>
              <a:ext uri="{FF2B5EF4-FFF2-40B4-BE49-F238E27FC236}">
                <a16:creationId xmlns:a16="http://schemas.microsoft.com/office/drawing/2014/main" id="{2978CBA6-A316-4258-DF14-4EB4FE0FB11D}"/>
              </a:ext>
            </a:extLst>
          </p:cNvPr>
          <p:cNvGraphicFramePr>
            <a:graphicFrameLocks noChangeAspect="1"/>
          </p:cNvGraphicFramePr>
          <p:nvPr/>
        </p:nvGraphicFramePr>
        <p:xfrm>
          <a:off x="782638" y="3933825"/>
          <a:ext cx="4868862" cy="925513"/>
        </p:xfrm>
        <a:graphic>
          <a:graphicData uri="http://schemas.openxmlformats.org/presentationml/2006/ole">
            <mc:AlternateContent xmlns:mc="http://schemas.openxmlformats.org/markup-compatibility/2006">
              <mc:Choice xmlns:v="urn:schemas-microsoft-com:vml" Requires="v">
                <p:oleObj name="Equation" r:id="rId6" imgW="0" imgH="0" progId="Equation.DSMT4">
                  <p:embed/>
                </p:oleObj>
              </mc:Choice>
              <mc:Fallback>
                <p:oleObj name="Equation" r:id="rId6" imgW="0" imgH="0" progId="Equation.DSMT4">
                  <p:embed/>
                  <p:pic>
                    <p:nvPicPr>
                      <p:cNvPr id="0" name="Object 29"/>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782638" y="3933825"/>
                        <a:ext cx="4868862" cy="925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6110" name="Object 30">
            <a:extLst>
              <a:ext uri="{FF2B5EF4-FFF2-40B4-BE49-F238E27FC236}">
                <a16:creationId xmlns:a16="http://schemas.microsoft.com/office/drawing/2014/main" id="{6E5A033D-CDBC-CDB9-9D08-A24B7C88D57D}"/>
              </a:ext>
            </a:extLst>
          </p:cNvPr>
          <p:cNvGraphicFramePr>
            <a:graphicFrameLocks noChangeAspect="1"/>
          </p:cNvGraphicFramePr>
          <p:nvPr/>
        </p:nvGraphicFramePr>
        <p:xfrm>
          <a:off x="762000" y="5084763"/>
          <a:ext cx="4889500" cy="936625"/>
        </p:xfrm>
        <a:graphic>
          <a:graphicData uri="http://schemas.openxmlformats.org/presentationml/2006/ole">
            <mc:AlternateContent xmlns:mc="http://schemas.openxmlformats.org/markup-compatibility/2006">
              <mc:Choice xmlns:v="urn:schemas-microsoft-com:vml" Requires="v">
                <p:oleObj name="Equation" r:id="rId7" imgW="0" imgH="0" progId="Equation.DSMT4">
                  <p:embed/>
                </p:oleObj>
              </mc:Choice>
              <mc:Fallback>
                <p:oleObj name="Equation" r:id="rId7" imgW="0" imgH="0" progId="Equation.DSMT4">
                  <p:embed/>
                  <p:pic>
                    <p:nvPicPr>
                      <p:cNvPr id="0" name="Object 30"/>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762000" y="5084763"/>
                        <a:ext cx="4889500"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useBgFill="1">
        <p:nvSpPr>
          <p:cNvPr id="46086" name="Rectangle 11">
            <a:extLst>
              <a:ext uri="{FF2B5EF4-FFF2-40B4-BE49-F238E27FC236}">
                <a16:creationId xmlns:a16="http://schemas.microsoft.com/office/drawing/2014/main" id="{60641BCD-19A5-B88F-DD75-200D1D66853A}"/>
              </a:ext>
            </a:extLst>
          </p:cNvPr>
          <p:cNvSpPr>
            <a:spLocks noChangeArrowheads="1"/>
          </p:cNvSpPr>
          <p:nvPr/>
        </p:nvSpPr>
        <p:spPr bwMode="auto">
          <a:xfrm>
            <a:off x="4765675" y="598488"/>
            <a:ext cx="598488" cy="12065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46108"/>
                                        </p:tgtEl>
                                        <p:attrNameLst>
                                          <p:attrName>style.visibility</p:attrName>
                                        </p:attrNameLst>
                                      </p:cBhvr>
                                      <p:to>
                                        <p:strVal val="visible"/>
                                      </p:to>
                                    </p:set>
                                    <p:animEffect transition="in" filter="barn(outVertical)">
                                      <p:cBhvr>
                                        <p:cTn id="7" dur="500"/>
                                        <p:tgtEl>
                                          <p:spTgt spid="461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46109"/>
                                        </p:tgtEl>
                                        <p:attrNameLst>
                                          <p:attrName>style.visibility</p:attrName>
                                        </p:attrNameLst>
                                      </p:cBhvr>
                                      <p:to>
                                        <p:strVal val="visible"/>
                                      </p:to>
                                    </p:set>
                                    <p:animEffect transition="in" filter="barn(outVertical)">
                                      <p:cBhvr>
                                        <p:cTn id="12" dur="500"/>
                                        <p:tgtEl>
                                          <p:spTgt spid="461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46110"/>
                                        </p:tgtEl>
                                        <p:attrNameLst>
                                          <p:attrName>style.visibility</p:attrName>
                                        </p:attrNameLst>
                                      </p:cBhvr>
                                      <p:to>
                                        <p:strVal val="visible"/>
                                      </p:to>
                                    </p:set>
                                    <p:animEffect transition="in" filter="barn(outVertical)">
                                      <p:cBhvr>
                                        <p:cTn id="17" dur="500"/>
                                        <p:tgtEl>
                                          <p:spTgt spid="461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7106" name="Group 66">
            <a:extLst>
              <a:ext uri="{FF2B5EF4-FFF2-40B4-BE49-F238E27FC236}">
                <a16:creationId xmlns:a16="http://schemas.microsoft.com/office/drawing/2014/main" id="{E0DB2E2E-A0D6-9EEF-AAA4-EBAD3C77B867}"/>
              </a:ext>
            </a:extLst>
          </p:cNvPr>
          <p:cNvGrpSpPr>
            <a:grpSpLocks/>
          </p:cNvGrpSpPr>
          <p:nvPr/>
        </p:nvGrpSpPr>
        <p:grpSpPr bwMode="auto">
          <a:xfrm>
            <a:off x="342900" y="765175"/>
            <a:ext cx="3244850" cy="2312988"/>
            <a:chOff x="72" y="0"/>
            <a:chExt cx="2044" cy="1457"/>
          </a:xfrm>
        </p:grpSpPr>
        <p:sp>
          <p:nvSpPr>
            <p:cNvPr id="47137" name="Text Box 7">
              <a:extLst>
                <a:ext uri="{FF2B5EF4-FFF2-40B4-BE49-F238E27FC236}">
                  <a16:creationId xmlns:a16="http://schemas.microsoft.com/office/drawing/2014/main" id="{1A59FAED-058F-55E1-EF8A-F59F1CAA0A8D}"/>
                </a:ext>
              </a:extLst>
            </p:cNvPr>
            <p:cNvSpPr txBox="1">
              <a:spLocks noChangeArrowheads="1"/>
            </p:cNvSpPr>
            <p:nvPr/>
          </p:nvSpPr>
          <p:spPr bwMode="auto">
            <a:xfrm>
              <a:off x="971" y="689"/>
              <a:ext cx="42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3300"/>
                  </a:solidFill>
                  <a:latin typeface="Times New Roman" panose="02020603050405020304" pitchFamily="18" charset="0"/>
                </a:rPr>
                <a:t>I</a:t>
              </a:r>
              <a:r>
                <a:rPr lang="en-US" altLang="zh-CN" sz="2000" baseline="-25000">
                  <a:solidFill>
                    <a:srgbClr val="FF3300"/>
                  </a:solidFill>
                  <a:latin typeface="Times New Roman" panose="02020603050405020304" pitchFamily="18" charset="0"/>
                </a:rPr>
                <a:t>3</a:t>
              </a:r>
              <a:r>
                <a:rPr lang="en-US" altLang="zh-CN" sz="2000">
                  <a:solidFill>
                    <a:srgbClr val="FF3300"/>
                  </a:solidFill>
                  <a:latin typeface="Times New Roman" panose="02020603050405020304" pitchFamily="18" charset="0"/>
                  <a:sym typeface="Symbol" panose="05050102010706020507" pitchFamily="18" charset="2"/>
                </a:rPr>
                <a:t></a:t>
              </a:r>
            </a:p>
          </p:txBody>
        </p:sp>
        <p:sp>
          <p:nvSpPr>
            <p:cNvPr id="47138" name="Line 8">
              <a:extLst>
                <a:ext uri="{FF2B5EF4-FFF2-40B4-BE49-F238E27FC236}">
                  <a16:creationId xmlns:a16="http://schemas.microsoft.com/office/drawing/2014/main" id="{41715DF9-356D-405B-B481-EBBCE061C7E4}"/>
                </a:ext>
              </a:extLst>
            </p:cNvPr>
            <p:cNvSpPr>
              <a:spLocks noChangeShapeType="1"/>
            </p:cNvSpPr>
            <p:nvPr/>
          </p:nvSpPr>
          <p:spPr bwMode="auto">
            <a:xfrm>
              <a:off x="527" y="454"/>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39" name="Oval 9">
              <a:extLst>
                <a:ext uri="{FF2B5EF4-FFF2-40B4-BE49-F238E27FC236}">
                  <a16:creationId xmlns:a16="http://schemas.microsoft.com/office/drawing/2014/main" id="{6E952C35-079D-6AAD-D84A-E54B040F6095}"/>
                </a:ext>
              </a:extLst>
            </p:cNvPr>
            <p:cNvSpPr>
              <a:spLocks noChangeArrowheads="1"/>
            </p:cNvSpPr>
            <p:nvPr/>
          </p:nvSpPr>
          <p:spPr bwMode="auto">
            <a:xfrm>
              <a:off x="381" y="801"/>
              <a:ext cx="317" cy="3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40" name="Line 10">
              <a:extLst>
                <a:ext uri="{FF2B5EF4-FFF2-40B4-BE49-F238E27FC236}">
                  <a16:creationId xmlns:a16="http://schemas.microsoft.com/office/drawing/2014/main" id="{70C26881-7AF4-6005-FBF0-6C755029949E}"/>
                </a:ext>
              </a:extLst>
            </p:cNvPr>
            <p:cNvSpPr>
              <a:spLocks noChangeShapeType="1"/>
            </p:cNvSpPr>
            <p:nvPr/>
          </p:nvSpPr>
          <p:spPr bwMode="auto">
            <a:xfrm>
              <a:off x="1324" y="453"/>
              <a:ext cx="0" cy="100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1" name="Line 11">
              <a:extLst>
                <a:ext uri="{FF2B5EF4-FFF2-40B4-BE49-F238E27FC236}">
                  <a16:creationId xmlns:a16="http://schemas.microsoft.com/office/drawing/2014/main" id="{D2D0BCA7-2D1C-20D8-2AE4-CB3D74E69322}"/>
                </a:ext>
              </a:extLst>
            </p:cNvPr>
            <p:cNvSpPr>
              <a:spLocks noChangeShapeType="1"/>
            </p:cNvSpPr>
            <p:nvPr/>
          </p:nvSpPr>
          <p:spPr bwMode="auto">
            <a:xfrm flipV="1">
              <a:off x="527" y="1456"/>
              <a:ext cx="1562"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42" name="Line 12">
              <a:extLst>
                <a:ext uri="{FF2B5EF4-FFF2-40B4-BE49-F238E27FC236}">
                  <a16:creationId xmlns:a16="http://schemas.microsoft.com/office/drawing/2014/main" id="{DDE19844-C75D-3EAA-7A6C-7C03BC549022}"/>
                </a:ext>
              </a:extLst>
            </p:cNvPr>
            <p:cNvSpPr>
              <a:spLocks noChangeShapeType="1"/>
            </p:cNvSpPr>
            <p:nvPr/>
          </p:nvSpPr>
          <p:spPr bwMode="auto">
            <a:xfrm flipV="1">
              <a:off x="527" y="453"/>
              <a:ext cx="1563"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47143" name="Rectangle 13">
              <a:extLst>
                <a:ext uri="{FF2B5EF4-FFF2-40B4-BE49-F238E27FC236}">
                  <a16:creationId xmlns:a16="http://schemas.microsoft.com/office/drawing/2014/main" id="{262FDA1F-EFF6-1F60-B6A4-382E3B2DC984}"/>
                </a:ext>
              </a:extLst>
            </p:cNvPr>
            <p:cNvSpPr>
              <a:spLocks noChangeArrowheads="1"/>
            </p:cNvSpPr>
            <p:nvPr/>
          </p:nvSpPr>
          <p:spPr bwMode="auto">
            <a:xfrm>
              <a:off x="696" y="409"/>
              <a:ext cx="377" cy="77"/>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7144" name="Rectangle 14">
              <a:extLst>
                <a:ext uri="{FF2B5EF4-FFF2-40B4-BE49-F238E27FC236}">
                  <a16:creationId xmlns:a16="http://schemas.microsoft.com/office/drawing/2014/main" id="{ED710C0C-A15E-0C7E-D99A-6317EBAB07CD}"/>
                </a:ext>
              </a:extLst>
            </p:cNvPr>
            <p:cNvSpPr>
              <a:spLocks noChangeArrowheads="1"/>
            </p:cNvSpPr>
            <p:nvPr/>
          </p:nvSpPr>
          <p:spPr bwMode="auto">
            <a:xfrm>
              <a:off x="1535" y="409"/>
              <a:ext cx="377" cy="77"/>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7145" name="Rectangle 15">
              <a:extLst>
                <a:ext uri="{FF2B5EF4-FFF2-40B4-BE49-F238E27FC236}">
                  <a16:creationId xmlns:a16="http://schemas.microsoft.com/office/drawing/2014/main" id="{C0C2FA4E-3A72-4C10-33CD-EBC244266E07}"/>
                </a:ext>
              </a:extLst>
            </p:cNvPr>
            <p:cNvSpPr>
              <a:spLocks noChangeArrowheads="1"/>
            </p:cNvSpPr>
            <p:nvPr/>
          </p:nvSpPr>
          <p:spPr bwMode="auto">
            <a:xfrm rot="5400000">
              <a:off x="1150" y="927"/>
              <a:ext cx="348" cy="82"/>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46" name="Text Box 16">
              <a:extLst>
                <a:ext uri="{FF2B5EF4-FFF2-40B4-BE49-F238E27FC236}">
                  <a16:creationId xmlns:a16="http://schemas.microsoft.com/office/drawing/2014/main" id="{28B2C691-CCF7-BB18-0095-20BF0DC53461}"/>
                </a:ext>
              </a:extLst>
            </p:cNvPr>
            <p:cNvSpPr txBox="1">
              <a:spLocks noChangeArrowheads="1"/>
            </p:cNvSpPr>
            <p:nvPr/>
          </p:nvSpPr>
          <p:spPr bwMode="auto">
            <a:xfrm>
              <a:off x="729" y="454"/>
              <a:ext cx="3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1</a:t>
              </a:r>
              <a:endParaRPr lang="en-US" altLang="zh-CN" sz="2000">
                <a:solidFill>
                  <a:srgbClr val="0000FF"/>
                </a:solidFill>
                <a:latin typeface="Times New Roman" panose="02020603050405020304" pitchFamily="18" charset="0"/>
              </a:endParaRPr>
            </a:p>
          </p:txBody>
        </p:sp>
        <p:sp>
          <p:nvSpPr>
            <p:cNvPr id="47147" name="Text Box 17">
              <a:extLst>
                <a:ext uri="{FF2B5EF4-FFF2-40B4-BE49-F238E27FC236}">
                  <a16:creationId xmlns:a16="http://schemas.microsoft.com/office/drawing/2014/main" id="{795C4D4F-BC35-182D-7E6E-579F9C64EC86}"/>
                </a:ext>
              </a:extLst>
            </p:cNvPr>
            <p:cNvSpPr txBox="1">
              <a:spLocks noChangeArrowheads="1"/>
            </p:cNvSpPr>
            <p:nvPr/>
          </p:nvSpPr>
          <p:spPr bwMode="auto">
            <a:xfrm>
              <a:off x="1560" y="454"/>
              <a:ext cx="3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2</a:t>
              </a:r>
              <a:endParaRPr lang="en-US" altLang="zh-CN" sz="2000">
                <a:solidFill>
                  <a:srgbClr val="0000FF"/>
                </a:solidFill>
                <a:latin typeface="Times New Roman" panose="02020603050405020304" pitchFamily="18" charset="0"/>
              </a:endParaRPr>
            </a:p>
          </p:txBody>
        </p:sp>
        <p:sp>
          <p:nvSpPr>
            <p:cNvPr id="47148" name="Text Box 18">
              <a:extLst>
                <a:ext uri="{FF2B5EF4-FFF2-40B4-BE49-F238E27FC236}">
                  <a16:creationId xmlns:a16="http://schemas.microsoft.com/office/drawing/2014/main" id="{5D14CC5A-85D2-12DF-7E42-84E3369AF915}"/>
                </a:ext>
              </a:extLst>
            </p:cNvPr>
            <p:cNvSpPr txBox="1">
              <a:spLocks noChangeArrowheads="1"/>
            </p:cNvSpPr>
            <p:nvPr/>
          </p:nvSpPr>
          <p:spPr bwMode="auto">
            <a:xfrm>
              <a:off x="1392" y="833"/>
              <a:ext cx="3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3</a:t>
              </a:r>
              <a:endParaRPr lang="en-US" altLang="zh-CN" sz="2000">
                <a:solidFill>
                  <a:srgbClr val="0000FF"/>
                </a:solidFill>
                <a:latin typeface="Times New Roman" panose="02020603050405020304" pitchFamily="18" charset="0"/>
              </a:endParaRPr>
            </a:p>
          </p:txBody>
        </p:sp>
        <p:sp>
          <p:nvSpPr>
            <p:cNvPr id="47149" name="Text Box 19">
              <a:extLst>
                <a:ext uri="{FF2B5EF4-FFF2-40B4-BE49-F238E27FC236}">
                  <a16:creationId xmlns:a16="http://schemas.microsoft.com/office/drawing/2014/main" id="{5A7CDCBA-E6B9-C224-AC18-86AD6255A4EF}"/>
                </a:ext>
              </a:extLst>
            </p:cNvPr>
            <p:cNvSpPr txBox="1">
              <a:spLocks noChangeArrowheads="1"/>
            </p:cNvSpPr>
            <p:nvPr/>
          </p:nvSpPr>
          <p:spPr bwMode="auto">
            <a:xfrm>
              <a:off x="72" y="635"/>
              <a:ext cx="504" cy="13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a:t>
              </a:r>
              <a:r>
                <a:rPr lang="en-US" altLang="zh-CN" sz="2000">
                  <a:latin typeface="Times New Roman" panose="02020603050405020304" pitchFamily="18" charset="0"/>
                </a:rPr>
                <a:t>                 </a:t>
              </a:r>
              <a:endParaRPr lang="en-US" altLang="zh-CN" sz="2000">
                <a:latin typeface="Times New Roman" panose="02020603050405020304" pitchFamily="18" charset="0"/>
                <a:sym typeface="宋体" panose="02010600030101010101" pitchFamily="2" charset="-122"/>
              </a:endParaRPr>
            </a:p>
          </p:txBody>
        </p:sp>
        <p:sp>
          <p:nvSpPr>
            <p:cNvPr id="47150" name="Text Box 20">
              <a:extLst>
                <a:ext uri="{FF2B5EF4-FFF2-40B4-BE49-F238E27FC236}">
                  <a16:creationId xmlns:a16="http://schemas.microsoft.com/office/drawing/2014/main" id="{288CA615-26A4-D3BA-3351-26A6E13EC2AB}"/>
                </a:ext>
              </a:extLst>
            </p:cNvPr>
            <p:cNvSpPr txBox="1">
              <a:spLocks noChangeArrowheads="1"/>
            </p:cNvSpPr>
            <p:nvPr/>
          </p:nvSpPr>
          <p:spPr bwMode="auto">
            <a:xfrm>
              <a:off x="336" y="1044"/>
              <a:ext cx="4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_</a:t>
              </a:r>
            </a:p>
          </p:txBody>
        </p:sp>
        <p:sp>
          <p:nvSpPr>
            <p:cNvPr id="47151" name="Text Box 21">
              <a:extLst>
                <a:ext uri="{FF2B5EF4-FFF2-40B4-BE49-F238E27FC236}">
                  <a16:creationId xmlns:a16="http://schemas.microsoft.com/office/drawing/2014/main" id="{8636A77F-69A9-68C8-89AD-A735F3CFA20D}"/>
                </a:ext>
              </a:extLst>
            </p:cNvPr>
            <p:cNvSpPr txBox="1">
              <a:spLocks noChangeArrowheads="1"/>
            </p:cNvSpPr>
            <p:nvPr/>
          </p:nvSpPr>
          <p:spPr bwMode="auto">
            <a:xfrm>
              <a:off x="624" y="817"/>
              <a:ext cx="37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000">
                  <a:latin typeface="Times New Roman" panose="02020603050405020304" pitchFamily="18" charset="0"/>
                </a:rPr>
                <a:t> </a:t>
              </a:r>
              <a:r>
                <a:rPr lang="en-US" altLang="zh-CN" sz="2000" i="1">
                  <a:solidFill>
                    <a:srgbClr val="6600FF"/>
                  </a:solidFill>
                  <a:latin typeface="Times New Roman" panose="02020603050405020304" pitchFamily="18" charset="0"/>
                </a:rPr>
                <a:t>E</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sp>
          <p:nvSpPr>
            <p:cNvPr id="47152" name="Text Box 22">
              <a:extLst>
                <a:ext uri="{FF2B5EF4-FFF2-40B4-BE49-F238E27FC236}">
                  <a16:creationId xmlns:a16="http://schemas.microsoft.com/office/drawing/2014/main" id="{8627CAA2-C577-A583-29CD-537A00088B1F}"/>
                </a:ext>
              </a:extLst>
            </p:cNvPr>
            <p:cNvSpPr txBox="1">
              <a:spLocks noChangeArrowheads="1"/>
            </p:cNvSpPr>
            <p:nvPr/>
          </p:nvSpPr>
          <p:spPr bwMode="auto">
            <a:xfrm>
              <a:off x="744" y="136"/>
              <a:ext cx="14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a:latin typeface="Times New Roman" panose="02020603050405020304" pitchFamily="18" charset="0"/>
              </a:endParaRPr>
            </a:p>
          </p:txBody>
        </p:sp>
        <p:sp>
          <p:nvSpPr>
            <p:cNvPr id="47153" name="Oval 23">
              <a:extLst>
                <a:ext uri="{FF2B5EF4-FFF2-40B4-BE49-F238E27FC236}">
                  <a16:creationId xmlns:a16="http://schemas.microsoft.com/office/drawing/2014/main" id="{86FFCE1E-93CB-2DF9-2511-2D0D66B930E2}"/>
                </a:ext>
              </a:extLst>
            </p:cNvPr>
            <p:cNvSpPr>
              <a:spLocks noChangeArrowheads="1"/>
            </p:cNvSpPr>
            <p:nvPr/>
          </p:nvSpPr>
          <p:spPr bwMode="auto">
            <a:xfrm>
              <a:off x="2070" y="866"/>
              <a:ext cx="46"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54" name="Oval 24">
              <a:extLst>
                <a:ext uri="{FF2B5EF4-FFF2-40B4-BE49-F238E27FC236}">
                  <a16:creationId xmlns:a16="http://schemas.microsoft.com/office/drawing/2014/main" id="{A7B33517-6656-2478-2D86-A95AE0077D1A}"/>
                </a:ext>
              </a:extLst>
            </p:cNvPr>
            <p:cNvSpPr>
              <a:spLocks noChangeArrowheads="1"/>
            </p:cNvSpPr>
            <p:nvPr/>
          </p:nvSpPr>
          <p:spPr bwMode="auto">
            <a:xfrm>
              <a:off x="2066" y="1086"/>
              <a:ext cx="47"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55" name="Line 25">
              <a:extLst>
                <a:ext uri="{FF2B5EF4-FFF2-40B4-BE49-F238E27FC236}">
                  <a16:creationId xmlns:a16="http://schemas.microsoft.com/office/drawing/2014/main" id="{7805ACCC-ED96-7614-D21F-AA2F124F3235}"/>
                </a:ext>
              </a:extLst>
            </p:cNvPr>
            <p:cNvSpPr>
              <a:spLocks noChangeShapeType="1"/>
            </p:cNvSpPr>
            <p:nvPr/>
          </p:nvSpPr>
          <p:spPr bwMode="auto">
            <a:xfrm>
              <a:off x="2090" y="454"/>
              <a:ext cx="0" cy="4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56" name="Line 26">
              <a:extLst>
                <a:ext uri="{FF2B5EF4-FFF2-40B4-BE49-F238E27FC236}">
                  <a16:creationId xmlns:a16="http://schemas.microsoft.com/office/drawing/2014/main" id="{B764E6FB-7F33-A65E-FE39-3E96C1D13E13}"/>
                </a:ext>
              </a:extLst>
            </p:cNvPr>
            <p:cNvSpPr>
              <a:spLocks noChangeShapeType="1"/>
            </p:cNvSpPr>
            <p:nvPr/>
          </p:nvSpPr>
          <p:spPr bwMode="auto">
            <a:xfrm flipV="1">
              <a:off x="2090" y="1134"/>
              <a:ext cx="0" cy="31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57" name="Line 27">
              <a:extLst>
                <a:ext uri="{FF2B5EF4-FFF2-40B4-BE49-F238E27FC236}">
                  <a16:creationId xmlns:a16="http://schemas.microsoft.com/office/drawing/2014/main" id="{28857F13-F29B-BDCF-593B-FE2F0B1B37E7}"/>
                </a:ext>
              </a:extLst>
            </p:cNvPr>
            <p:cNvSpPr>
              <a:spLocks noChangeShapeType="1"/>
            </p:cNvSpPr>
            <p:nvPr/>
          </p:nvSpPr>
          <p:spPr bwMode="auto">
            <a:xfrm>
              <a:off x="2090" y="907"/>
              <a:ext cx="0" cy="181"/>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58" name="Line 28">
              <a:extLst>
                <a:ext uri="{FF2B5EF4-FFF2-40B4-BE49-F238E27FC236}">
                  <a16:creationId xmlns:a16="http://schemas.microsoft.com/office/drawing/2014/main" id="{C0DEB980-71E5-0EB0-9E07-F42AE24AC06F}"/>
                </a:ext>
              </a:extLst>
            </p:cNvPr>
            <p:cNvSpPr>
              <a:spLocks noChangeShapeType="1"/>
            </p:cNvSpPr>
            <p:nvPr/>
          </p:nvSpPr>
          <p:spPr bwMode="auto">
            <a:xfrm>
              <a:off x="768" y="363"/>
              <a:ext cx="22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2" name="Line 29">
              <a:extLst>
                <a:ext uri="{FF2B5EF4-FFF2-40B4-BE49-F238E27FC236}">
                  <a16:creationId xmlns:a16="http://schemas.microsoft.com/office/drawing/2014/main" id="{11C7C8BF-0BFF-9B74-F510-6815648484AA}"/>
                </a:ext>
              </a:extLst>
            </p:cNvPr>
            <p:cNvSpPr>
              <a:spLocks noChangeShapeType="1"/>
            </p:cNvSpPr>
            <p:nvPr/>
          </p:nvSpPr>
          <p:spPr bwMode="auto">
            <a:xfrm>
              <a:off x="1584" y="363"/>
              <a:ext cx="272"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3" name="Text Box 30">
              <a:extLst>
                <a:ext uri="{FF2B5EF4-FFF2-40B4-BE49-F238E27FC236}">
                  <a16:creationId xmlns:a16="http://schemas.microsoft.com/office/drawing/2014/main" id="{005A3C09-9B48-CE51-0E6C-A34A97BE88D4}"/>
                </a:ext>
              </a:extLst>
            </p:cNvPr>
            <p:cNvSpPr txBox="1">
              <a:spLocks noChangeArrowheads="1"/>
            </p:cNvSpPr>
            <p:nvPr/>
          </p:nvSpPr>
          <p:spPr bwMode="auto">
            <a:xfrm>
              <a:off x="1560" y="0"/>
              <a:ext cx="55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3300"/>
                  </a:solidFill>
                  <a:latin typeface="Times New Roman" panose="02020603050405020304" pitchFamily="18" charset="0"/>
                </a:rPr>
                <a:t>I</a:t>
              </a:r>
              <a:r>
                <a:rPr lang="en-US" altLang="zh-CN" sz="2000" baseline="-25000">
                  <a:solidFill>
                    <a:srgbClr val="FF3300"/>
                  </a:solidFill>
                  <a:latin typeface="Times New Roman" panose="02020603050405020304" pitchFamily="18" charset="0"/>
                </a:rPr>
                <a:t>2</a:t>
              </a:r>
              <a:r>
                <a:rPr lang="en-US" altLang="zh-CN" sz="2000">
                  <a:solidFill>
                    <a:srgbClr val="FF3300"/>
                  </a:solidFill>
                  <a:latin typeface="Times New Roman" panose="02020603050405020304" pitchFamily="18" charset="0"/>
                  <a:sym typeface="Symbol" panose="05050102010706020507" pitchFamily="18" charset="2"/>
                </a:rPr>
                <a:t></a:t>
              </a:r>
              <a:endParaRPr lang="zh-CN" altLang="en-US" sz="2000">
                <a:solidFill>
                  <a:srgbClr val="FF3300"/>
                </a:solidFill>
                <a:latin typeface="Times New Roman" panose="02020603050405020304" pitchFamily="18" charset="0"/>
              </a:endParaRPr>
            </a:p>
          </p:txBody>
        </p:sp>
        <p:sp>
          <p:nvSpPr>
            <p:cNvPr id="4" name="Text Box 31">
              <a:extLst>
                <a:ext uri="{FF2B5EF4-FFF2-40B4-BE49-F238E27FC236}">
                  <a16:creationId xmlns:a16="http://schemas.microsoft.com/office/drawing/2014/main" id="{05057FDB-FC0B-08F6-8993-D737AC885377}"/>
                </a:ext>
              </a:extLst>
            </p:cNvPr>
            <p:cNvSpPr txBox="1">
              <a:spLocks noChangeArrowheads="1"/>
            </p:cNvSpPr>
            <p:nvPr/>
          </p:nvSpPr>
          <p:spPr bwMode="auto">
            <a:xfrm>
              <a:off x="780" y="0"/>
              <a:ext cx="46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3300"/>
                  </a:solidFill>
                  <a:latin typeface="Times New Roman" panose="02020603050405020304" pitchFamily="18" charset="0"/>
                </a:rPr>
                <a:t>I</a:t>
              </a:r>
              <a:r>
                <a:rPr lang="en-US" altLang="zh-CN" sz="2000" baseline="-25000">
                  <a:solidFill>
                    <a:srgbClr val="FF3300"/>
                  </a:solidFill>
                  <a:latin typeface="Times New Roman" panose="02020603050405020304" pitchFamily="18" charset="0"/>
                </a:rPr>
                <a:t>1</a:t>
              </a:r>
              <a:r>
                <a:rPr lang="en-US" altLang="zh-CN" sz="2000">
                  <a:solidFill>
                    <a:srgbClr val="FF3300"/>
                  </a:solidFill>
                  <a:latin typeface="Times New Roman" panose="02020603050405020304" pitchFamily="18" charset="0"/>
                  <a:sym typeface="Symbol" panose="05050102010706020507" pitchFamily="18" charset="2"/>
                </a:rPr>
                <a:t></a:t>
              </a:r>
              <a:endParaRPr lang="zh-CN" altLang="en-US" sz="2000">
                <a:solidFill>
                  <a:srgbClr val="FF3300"/>
                </a:solidFill>
                <a:latin typeface="Times New Roman" panose="02020603050405020304" pitchFamily="18" charset="0"/>
              </a:endParaRPr>
            </a:p>
          </p:txBody>
        </p:sp>
        <p:sp>
          <p:nvSpPr>
            <p:cNvPr id="5" name="Line 32">
              <a:extLst>
                <a:ext uri="{FF2B5EF4-FFF2-40B4-BE49-F238E27FC236}">
                  <a16:creationId xmlns:a16="http://schemas.microsoft.com/office/drawing/2014/main" id="{5EC74B31-119C-3BC0-9E0F-30A19C2571F6}"/>
                </a:ext>
              </a:extLst>
            </p:cNvPr>
            <p:cNvSpPr>
              <a:spLocks noChangeShapeType="1"/>
            </p:cNvSpPr>
            <p:nvPr/>
          </p:nvSpPr>
          <p:spPr bwMode="auto">
            <a:xfrm>
              <a:off x="1232" y="878"/>
              <a:ext cx="0" cy="227"/>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47107" name="Group 33">
            <a:extLst>
              <a:ext uri="{FF2B5EF4-FFF2-40B4-BE49-F238E27FC236}">
                <a16:creationId xmlns:a16="http://schemas.microsoft.com/office/drawing/2014/main" id="{ED581F4B-F4FC-EFBA-EA38-A4A744F0395D}"/>
              </a:ext>
            </a:extLst>
          </p:cNvPr>
          <p:cNvGrpSpPr>
            <a:grpSpLocks/>
          </p:cNvGrpSpPr>
          <p:nvPr/>
        </p:nvGrpSpPr>
        <p:grpSpPr bwMode="auto">
          <a:xfrm>
            <a:off x="4997450" y="877888"/>
            <a:ext cx="3536950" cy="2200275"/>
            <a:chOff x="0" y="0"/>
            <a:chExt cx="2228" cy="1386"/>
          </a:xfrm>
        </p:grpSpPr>
        <p:sp>
          <p:nvSpPr>
            <p:cNvPr id="47113" name="Text Box 34">
              <a:extLst>
                <a:ext uri="{FF2B5EF4-FFF2-40B4-BE49-F238E27FC236}">
                  <a16:creationId xmlns:a16="http://schemas.microsoft.com/office/drawing/2014/main" id="{0EAEFCAA-0C77-DFDE-347B-20CFBFEF93D0}"/>
                </a:ext>
              </a:extLst>
            </p:cNvPr>
            <p:cNvSpPr txBox="1">
              <a:spLocks noChangeArrowheads="1"/>
            </p:cNvSpPr>
            <p:nvPr/>
          </p:nvSpPr>
          <p:spPr bwMode="auto">
            <a:xfrm>
              <a:off x="1850" y="752"/>
              <a:ext cx="3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E</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47114" name="Line 35">
              <a:extLst>
                <a:ext uri="{FF2B5EF4-FFF2-40B4-BE49-F238E27FC236}">
                  <a16:creationId xmlns:a16="http://schemas.microsoft.com/office/drawing/2014/main" id="{22DB90B4-FAF9-C970-29FF-C77F5A702ADF}"/>
                </a:ext>
              </a:extLst>
            </p:cNvPr>
            <p:cNvSpPr>
              <a:spLocks noChangeShapeType="1"/>
            </p:cNvSpPr>
            <p:nvPr/>
          </p:nvSpPr>
          <p:spPr bwMode="auto">
            <a:xfrm>
              <a:off x="844" y="383"/>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5" name="Line 36">
              <a:extLst>
                <a:ext uri="{FF2B5EF4-FFF2-40B4-BE49-F238E27FC236}">
                  <a16:creationId xmlns:a16="http://schemas.microsoft.com/office/drawing/2014/main" id="{71D4559E-18B2-9B89-D368-A0C0E5DD3A2F}"/>
                </a:ext>
              </a:extLst>
            </p:cNvPr>
            <p:cNvSpPr>
              <a:spLocks noChangeShapeType="1"/>
            </p:cNvSpPr>
            <p:nvPr/>
          </p:nvSpPr>
          <p:spPr bwMode="auto">
            <a:xfrm>
              <a:off x="1627" y="383"/>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6" name="Oval 37">
              <a:extLst>
                <a:ext uri="{FF2B5EF4-FFF2-40B4-BE49-F238E27FC236}">
                  <a16:creationId xmlns:a16="http://schemas.microsoft.com/office/drawing/2014/main" id="{34EB5C89-5829-08FE-6E69-B8783442B9F9}"/>
                </a:ext>
              </a:extLst>
            </p:cNvPr>
            <p:cNvSpPr>
              <a:spLocks noChangeArrowheads="1"/>
            </p:cNvSpPr>
            <p:nvPr/>
          </p:nvSpPr>
          <p:spPr bwMode="auto">
            <a:xfrm>
              <a:off x="1390" y="637"/>
              <a:ext cx="460" cy="4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17" name="Line 38">
              <a:extLst>
                <a:ext uri="{FF2B5EF4-FFF2-40B4-BE49-F238E27FC236}">
                  <a16:creationId xmlns:a16="http://schemas.microsoft.com/office/drawing/2014/main" id="{8434A234-C77D-2FFD-CF6F-D5F285CB4405}"/>
                </a:ext>
              </a:extLst>
            </p:cNvPr>
            <p:cNvSpPr>
              <a:spLocks noChangeShapeType="1"/>
            </p:cNvSpPr>
            <p:nvPr/>
          </p:nvSpPr>
          <p:spPr bwMode="auto">
            <a:xfrm>
              <a:off x="24" y="1385"/>
              <a:ext cx="1596"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18" name="Line 39">
              <a:extLst>
                <a:ext uri="{FF2B5EF4-FFF2-40B4-BE49-F238E27FC236}">
                  <a16:creationId xmlns:a16="http://schemas.microsoft.com/office/drawing/2014/main" id="{B9BDB5D9-DD21-AB70-12A4-F847B554DA32}"/>
                </a:ext>
              </a:extLst>
            </p:cNvPr>
            <p:cNvSpPr>
              <a:spLocks noChangeShapeType="1"/>
            </p:cNvSpPr>
            <p:nvPr/>
          </p:nvSpPr>
          <p:spPr bwMode="auto">
            <a:xfrm>
              <a:off x="27" y="382"/>
              <a:ext cx="1600"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47119" name="Rectangle 40">
              <a:extLst>
                <a:ext uri="{FF2B5EF4-FFF2-40B4-BE49-F238E27FC236}">
                  <a16:creationId xmlns:a16="http://schemas.microsoft.com/office/drawing/2014/main" id="{80048A5F-BEB1-6895-3843-9B81342247FD}"/>
                </a:ext>
              </a:extLst>
            </p:cNvPr>
            <p:cNvSpPr>
              <a:spLocks noChangeArrowheads="1"/>
            </p:cNvSpPr>
            <p:nvPr/>
          </p:nvSpPr>
          <p:spPr bwMode="auto">
            <a:xfrm>
              <a:off x="215" y="344"/>
              <a:ext cx="377" cy="76"/>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7120" name="Rectangle 41">
              <a:extLst>
                <a:ext uri="{FF2B5EF4-FFF2-40B4-BE49-F238E27FC236}">
                  <a16:creationId xmlns:a16="http://schemas.microsoft.com/office/drawing/2014/main" id="{2D270B3C-5626-DD84-6ACA-82B600AFB128}"/>
                </a:ext>
              </a:extLst>
            </p:cNvPr>
            <p:cNvSpPr>
              <a:spLocks noChangeArrowheads="1"/>
            </p:cNvSpPr>
            <p:nvPr/>
          </p:nvSpPr>
          <p:spPr bwMode="auto">
            <a:xfrm>
              <a:off x="1054" y="344"/>
              <a:ext cx="378" cy="76"/>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7121" name="Rectangle 42">
              <a:extLst>
                <a:ext uri="{FF2B5EF4-FFF2-40B4-BE49-F238E27FC236}">
                  <a16:creationId xmlns:a16="http://schemas.microsoft.com/office/drawing/2014/main" id="{A9C5A78B-CD47-03AF-22C9-42B5C703DCAB}"/>
                </a:ext>
              </a:extLst>
            </p:cNvPr>
            <p:cNvSpPr>
              <a:spLocks noChangeArrowheads="1"/>
            </p:cNvSpPr>
            <p:nvPr/>
          </p:nvSpPr>
          <p:spPr bwMode="auto">
            <a:xfrm rot="5400000">
              <a:off x="668" y="859"/>
              <a:ext cx="347" cy="84"/>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22" name="Text Box 43">
              <a:extLst>
                <a:ext uri="{FF2B5EF4-FFF2-40B4-BE49-F238E27FC236}">
                  <a16:creationId xmlns:a16="http://schemas.microsoft.com/office/drawing/2014/main" id="{1EA46CA9-0A83-B094-A186-8774F7E9B4EE}"/>
                </a:ext>
              </a:extLst>
            </p:cNvPr>
            <p:cNvSpPr txBox="1">
              <a:spLocks noChangeArrowheads="1"/>
            </p:cNvSpPr>
            <p:nvPr/>
          </p:nvSpPr>
          <p:spPr bwMode="auto">
            <a:xfrm>
              <a:off x="296" y="389"/>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1</a:t>
              </a:r>
              <a:endParaRPr lang="en-US" altLang="zh-CN" sz="2000">
                <a:solidFill>
                  <a:srgbClr val="0000FF"/>
                </a:solidFill>
                <a:latin typeface="Times New Roman" panose="02020603050405020304" pitchFamily="18" charset="0"/>
              </a:endParaRPr>
            </a:p>
          </p:txBody>
        </p:sp>
        <p:sp>
          <p:nvSpPr>
            <p:cNvPr id="47123" name="Text Box 44">
              <a:extLst>
                <a:ext uri="{FF2B5EF4-FFF2-40B4-BE49-F238E27FC236}">
                  <a16:creationId xmlns:a16="http://schemas.microsoft.com/office/drawing/2014/main" id="{F7C6808B-2C78-43DE-2236-0CD14DED850E}"/>
                </a:ext>
              </a:extLst>
            </p:cNvPr>
            <p:cNvSpPr txBox="1">
              <a:spLocks noChangeArrowheads="1"/>
            </p:cNvSpPr>
            <p:nvPr/>
          </p:nvSpPr>
          <p:spPr bwMode="auto">
            <a:xfrm>
              <a:off x="1112" y="389"/>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2</a:t>
              </a:r>
              <a:endParaRPr lang="en-US" altLang="zh-CN" sz="2000">
                <a:solidFill>
                  <a:srgbClr val="0000FF"/>
                </a:solidFill>
                <a:latin typeface="Times New Roman" panose="02020603050405020304" pitchFamily="18" charset="0"/>
              </a:endParaRPr>
            </a:p>
          </p:txBody>
        </p:sp>
        <p:sp>
          <p:nvSpPr>
            <p:cNvPr id="47124" name="Text Box 45">
              <a:extLst>
                <a:ext uri="{FF2B5EF4-FFF2-40B4-BE49-F238E27FC236}">
                  <a16:creationId xmlns:a16="http://schemas.microsoft.com/office/drawing/2014/main" id="{A444080B-DED5-7196-F454-BD18332F1E78}"/>
                </a:ext>
              </a:extLst>
            </p:cNvPr>
            <p:cNvSpPr txBox="1">
              <a:spLocks noChangeArrowheads="1"/>
            </p:cNvSpPr>
            <p:nvPr/>
          </p:nvSpPr>
          <p:spPr bwMode="auto">
            <a:xfrm>
              <a:off x="920" y="752"/>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0000FF"/>
                  </a:solidFill>
                  <a:latin typeface="Times New Roman" panose="02020603050405020304" pitchFamily="18" charset="0"/>
                </a:rPr>
                <a:t>R</a:t>
              </a:r>
              <a:r>
                <a:rPr lang="en-US" altLang="zh-CN" sz="2000" baseline="-25000">
                  <a:solidFill>
                    <a:srgbClr val="0000FF"/>
                  </a:solidFill>
                  <a:latin typeface="Times New Roman" panose="02020603050405020304" pitchFamily="18" charset="0"/>
                </a:rPr>
                <a:t>3</a:t>
              </a:r>
              <a:endParaRPr lang="en-US" altLang="zh-CN" sz="2000">
                <a:solidFill>
                  <a:srgbClr val="0000FF"/>
                </a:solidFill>
                <a:latin typeface="Times New Roman" panose="02020603050405020304" pitchFamily="18" charset="0"/>
              </a:endParaRPr>
            </a:p>
          </p:txBody>
        </p:sp>
        <p:sp>
          <p:nvSpPr>
            <p:cNvPr id="47125" name="Text Box 46">
              <a:extLst>
                <a:ext uri="{FF2B5EF4-FFF2-40B4-BE49-F238E27FC236}">
                  <a16:creationId xmlns:a16="http://schemas.microsoft.com/office/drawing/2014/main" id="{0429D8BF-FC84-6532-02B7-6F4F09E8D669}"/>
                </a:ext>
              </a:extLst>
            </p:cNvPr>
            <p:cNvSpPr txBox="1">
              <a:spLocks noChangeArrowheads="1"/>
            </p:cNvSpPr>
            <p:nvPr/>
          </p:nvSpPr>
          <p:spPr bwMode="auto">
            <a:xfrm>
              <a:off x="1723" y="933"/>
              <a:ext cx="36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_</a:t>
              </a:r>
            </a:p>
          </p:txBody>
        </p:sp>
        <p:sp>
          <p:nvSpPr>
            <p:cNvPr id="47126" name="Text Box 47">
              <a:extLst>
                <a:ext uri="{FF2B5EF4-FFF2-40B4-BE49-F238E27FC236}">
                  <a16:creationId xmlns:a16="http://schemas.microsoft.com/office/drawing/2014/main" id="{86349CDD-60B3-9E0D-1129-610038106D81}"/>
                </a:ext>
              </a:extLst>
            </p:cNvPr>
            <p:cNvSpPr txBox="1">
              <a:spLocks noChangeArrowheads="1"/>
            </p:cNvSpPr>
            <p:nvPr/>
          </p:nvSpPr>
          <p:spPr bwMode="auto">
            <a:xfrm>
              <a:off x="1678" y="434"/>
              <a:ext cx="31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FF0066"/>
                  </a:solidFill>
                  <a:latin typeface="Times New Roman" panose="02020603050405020304" pitchFamily="18" charset="0"/>
                </a:rPr>
                <a:t>+</a:t>
              </a:r>
            </a:p>
          </p:txBody>
        </p:sp>
        <p:sp>
          <p:nvSpPr>
            <p:cNvPr id="47127" name="Oval 48">
              <a:extLst>
                <a:ext uri="{FF2B5EF4-FFF2-40B4-BE49-F238E27FC236}">
                  <a16:creationId xmlns:a16="http://schemas.microsoft.com/office/drawing/2014/main" id="{AA1814DD-7441-1ADF-A134-AEE6B08A82E4}"/>
                </a:ext>
              </a:extLst>
            </p:cNvPr>
            <p:cNvSpPr>
              <a:spLocks noChangeArrowheads="1"/>
            </p:cNvSpPr>
            <p:nvPr/>
          </p:nvSpPr>
          <p:spPr bwMode="auto">
            <a:xfrm>
              <a:off x="4" y="787"/>
              <a:ext cx="47"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28" name="Oval 49">
              <a:extLst>
                <a:ext uri="{FF2B5EF4-FFF2-40B4-BE49-F238E27FC236}">
                  <a16:creationId xmlns:a16="http://schemas.microsoft.com/office/drawing/2014/main" id="{6EE9AF24-394A-1CB3-4112-C5D600103DED}"/>
                </a:ext>
              </a:extLst>
            </p:cNvPr>
            <p:cNvSpPr>
              <a:spLocks noChangeArrowheads="1"/>
            </p:cNvSpPr>
            <p:nvPr/>
          </p:nvSpPr>
          <p:spPr bwMode="auto">
            <a:xfrm>
              <a:off x="0" y="1007"/>
              <a:ext cx="48" cy="47"/>
            </a:xfrm>
            <a:prstGeom prst="ellipse">
              <a:avLst/>
            </a:prstGeom>
            <a:solidFill>
              <a:schemeClr val="accent1"/>
            </a:solidFill>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7129" name="Line 50">
              <a:extLst>
                <a:ext uri="{FF2B5EF4-FFF2-40B4-BE49-F238E27FC236}">
                  <a16:creationId xmlns:a16="http://schemas.microsoft.com/office/drawing/2014/main" id="{DAC0FCB2-C82A-536C-43B8-C49526C3E030}"/>
                </a:ext>
              </a:extLst>
            </p:cNvPr>
            <p:cNvSpPr>
              <a:spLocks noChangeShapeType="1"/>
            </p:cNvSpPr>
            <p:nvPr/>
          </p:nvSpPr>
          <p:spPr bwMode="auto">
            <a:xfrm>
              <a:off x="24" y="375"/>
              <a:ext cx="1" cy="4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30" name="Line 51">
              <a:extLst>
                <a:ext uri="{FF2B5EF4-FFF2-40B4-BE49-F238E27FC236}">
                  <a16:creationId xmlns:a16="http://schemas.microsoft.com/office/drawing/2014/main" id="{22443D8E-5A96-C34C-1856-B7A1D64FDB2B}"/>
                </a:ext>
              </a:extLst>
            </p:cNvPr>
            <p:cNvSpPr>
              <a:spLocks noChangeShapeType="1"/>
            </p:cNvSpPr>
            <p:nvPr/>
          </p:nvSpPr>
          <p:spPr bwMode="auto">
            <a:xfrm flipV="1">
              <a:off x="24" y="1055"/>
              <a:ext cx="1" cy="33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47131" name="Line 53">
              <a:extLst>
                <a:ext uri="{FF2B5EF4-FFF2-40B4-BE49-F238E27FC236}">
                  <a16:creationId xmlns:a16="http://schemas.microsoft.com/office/drawing/2014/main" id="{ED2AD4DF-C830-3317-DFD3-916EF23BBBF0}"/>
                </a:ext>
              </a:extLst>
            </p:cNvPr>
            <p:cNvSpPr>
              <a:spLocks noChangeShapeType="1"/>
            </p:cNvSpPr>
            <p:nvPr/>
          </p:nvSpPr>
          <p:spPr bwMode="auto">
            <a:xfrm flipH="1">
              <a:off x="288" y="253"/>
              <a:ext cx="22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7132" name="Line 54">
              <a:extLst>
                <a:ext uri="{FF2B5EF4-FFF2-40B4-BE49-F238E27FC236}">
                  <a16:creationId xmlns:a16="http://schemas.microsoft.com/office/drawing/2014/main" id="{C9596908-FEC0-E2E2-21A6-E6B1BB135CAF}"/>
                </a:ext>
              </a:extLst>
            </p:cNvPr>
            <p:cNvSpPr>
              <a:spLocks noChangeShapeType="1"/>
            </p:cNvSpPr>
            <p:nvPr/>
          </p:nvSpPr>
          <p:spPr bwMode="auto">
            <a:xfrm flipH="1">
              <a:off x="1200" y="253"/>
              <a:ext cx="180"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47133" name="Line 55">
              <a:extLst>
                <a:ext uri="{FF2B5EF4-FFF2-40B4-BE49-F238E27FC236}">
                  <a16:creationId xmlns:a16="http://schemas.microsoft.com/office/drawing/2014/main" id="{ADA57B9E-48CC-F795-9ECD-A40EE20E2524}"/>
                </a:ext>
              </a:extLst>
            </p:cNvPr>
            <p:cNvSpPr>
              <a:spLocks noChangeShapeType="1"/>
            </p:cNvSpPr>
            <p:nvPr/>
          </p:nvSpPr>
          <p:spPr bwMode="auto">
            <a:xfrm>
              <a:off x="745" y="760"/>
              <a:ext cx="0" cy="27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aphicFrame>
          <p:nvGraphicFramePr>
            <p:cNvPr id="47134" name="Object 52">
              <a:extLst>
                <a:ext uri="{FF2B5EF4-FFF2-40B4-BE49-F238E27FC236}">
                  <a16:creationId xmlns:a16="http://schemas.microsoft.com/office/drawing/2014/main" id="{28168649-83BC-7E4C-054F-19329FC24331}"/>
                </a:ext>
              </a:extLst>
            </p:cNvPr>
            <p:cNvGraphicFramePr>
              <a:graphicFrameLocks noChangeAspect="1"/>
            </p:cNvGraphicFramePr>
            <p:nvPr/>
          </p:nvGraphicFramePr>
          <p:xfrm>
            <a:off x="376" y="0"/>
            <a:ext cx="176" cy="208"/>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5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376" y="0"/>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135" name="Object 53">
              <a:extLst>
                <a:ext uri="{FF2B5EF4-FFF2-40B4-BE49-F238E27FC236}">
                  <a16:creationId xmlns:a16="http://schemas.microsoft.com/office/drawing/2014/main" id="{72C1648B-BEA4-D80B-56B9-D955AC6C67F2}"/>
                </a:ext>
              </a:extLst>
            </p:cNvPr>
            <p:cNvGraphicFramePr>
              <a:graphicFrameLocks noChangeAspect="1"/>
            </p:cNvGraphicFramePr>
            <p:nvPr/>
          </p:nvGraphicFramePr>
          <p:xfrm>
            <a:off x="1344" y="8"/>
            <a:ext cx="176" cy="208"/>
          </p:xfrm>
          <a:graphic>
            <a:graphicData uri="http://schemas.openxmlformats.org/presentationml/2006/ole">
              <mc:AlternateContent xmlns:mc="http://schemas.openxmlformats.org/markup-compatibility/2006">
                <mc:Choice xmlns:v="urn:schemas-microsoft-com:vml" Requires="v">
                  <p:oleObj r:id="rId3" imgW="0" imgH="0" progId="Equation.3">
                    <p:embed/>
                  </p:oleObj>
                </mc:Choice>
                <mc:Fallback>
                  <p:oleObj r:id="rId3" imgW="0" imgH="0" progId="Equation.3">
                    <p:embed/>
                    <p:pic>
                      <p:nvPicPr>
                        <p:cNvPr id="0" name="Object 53"/>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344" y="8"/>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47136" name="Object 54">
              <a:extLst>
                <a:ext uri="{FF2B5EF4-FFF2-40B4-BE49-F238E27FC236}">
                  <a16:creationId xmlns:a16="http://schemas.microsoft.com/office/drawing/2014/main" id="{F74CB567-8566-1CA8-F13D-39DDB8C8AF56}"/>
                </a:ext>
              </a:extLst>
            </p:cNvPr>
            <p:cNvGraphicFramePr>
              <a:graphicFrameLocks noChangeAspect="1"/>
            </p:cNvGraphicFramePr>
            <p:nvPr/>
          </p:nvGraphicFramePr>
          <p:xfrm>
            <a:off x="480" y="808"/>
            <a:ext cx="176" cy="208"/>
          </p:xfrm>
          <a:graphic>
            <a:graphicData uri="http://schemas.openxmlformats.org/presentationml/2006/ole">
              <mc:AlternateContent xmlns:mc="http://schemas.openxmlformats.org/markup-compatibility/2006">
                <mc:Choice xmlns:v="urn:schemas-microsoft-com:vml" Requires="v">
                  <p:oleObj r:id="rId4" imgW="0" imgH="0" progId="Equation.3">
                    <p:embed/>
                  </p:oleObj>
                </mc:Choice>
                <mc:Fallback>
                  <p:oleObj r:id="rId4" imgW="0" imgH="0" progId="Equation.3">
                    <p:embed/>
                    <p:pic>
                      <p:nvPicPr>
                        <p:cNvPr id="0" name="Object 54"/>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80" y="808"/>
                          <a:ext cx="176" cy="20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47159" name="Text Box 59">
            <a:extLst>
              <a:ext uri="{FF2B5EF4-FFF2-40B4-BE49-F238E27FC236}">
                <a16:creationId xmlns:a16="http://schemas.microsoft.com/office/drawing/2014/main" id="{F2D4ECAC-7A5A-0313-36B5-C783C8273A9D}"/>
              </a:ext>
            </a:extLst>
          </p:cNvPr>
          <p:cNvSpPr txBox="1">
            <a:spLocks noChangeArrowheads="1"/>
          </p:cNvSpPr>
          <p:nvPr/>
        </p:nvSpPr>
        <p:spPr bwMode="auto">
          <a:xfrm>
            <a:off x="685800" y="3427413"/>
            <a:ext cx="1447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zh-CN" altLang="en-US" sz="2400">
                <a:latin typeface="Times New Roman" panose="02020603050405020304" pitchFamily="18" charset="0"/>
              </a:rPr>
              <a:t>所以</a:t>
            </a:r>
          </a:p>
        </p:txBody>
      </p:sp>
      <p:graphicFrame>
        <p:nvGraphicFramePr>
          <p:cNvPr id="47160" name="Object 56">
            <a:extLst>
              <a:ext uri="{FF2B5EF4-FFF2-40B4-BE49-F238E27FC236}">
                <a16:creationId xmlns:a16="http://schemas.microsoft.com/office/drawing/2014/main" id="{C362087F-2976-A656-9D01-8C3AE19453BC}"/>
              </a:ext>
            </a:extLst>
          </p:cNvPr>
          <p:cNvGraphicFramePr>
            <a:graphicFrameLocks noChangeAspect="1"/>
          </p:cNvGraphicFramePr>
          <p:nvPr/>
        </p:nvGraphicFramePr>
        <p:xfrm>
          <a:off x="2051050" y="3881438"/>
          <a:ext cx="4476750" cy="600075"/>
        </p:xfrm>
        <a:graphic>
          <a:graphicData uri="http://schemas.openxmlformats.org/presentationml/2006/ole">
            <mc:AlternateContent xmlns:mc="http://schemas.openxmlformats.org/markup-compatibility/2006">
              <mc:Choice xmlns:v="urn:schemas-microsoft-com:vml" Requires="v">
                <p:oleObj name="Equation" r:id="rId5" imgW="2162160" imgH="171450" progId="Equation.DSMT4">
                  <p:embed/>
                </p:oleObj>
              </mc:Choice>
              <mc:Fallback>
                <p:oleObj name="Equation" r:id="rId5" imgW="2162160" imgH="171450" progId="Equation.DSMT4">
                  <p:embed/>
                  <p:pic>
                    <p:nvPicPr>
                      <p:cNvPr id="0" name="Object 5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051050" y="3881438"/>
                        <a:ext cx="4476750" cy="600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61" name="Object 57">
            <a:extLst>
              <a:ext uri="{FF2B5EF4-FFF2-40B4-BE49-F238E27FC236}">
                <a16:creationId xmlns:a16="http://schemas.microsoft.com/office/drawing/2014/main" id="{FAFD9720-9BCD-FFAD-EE26-0EA918D6401E}"/>
              </a:ext>
            </a:extLst>
          </p:cNvPr>
          <p:cNvGraphicFramePr>
            <a:graphicFrameLocks noChangeAspect="1"/>
          </p:cNvGraphicFramePr>
          <p:nvPr/>
        </p:nvGraphicFramePr>
        <p:xfrm>
          <a:off x="2051050" y="4652963"/>
          <a:ext cx="4383088" cy="571500"/>
        </p:xfrm>
        <a:graphic>
          <a:graphicData uri="http://schemas.openxmlformats.org/presentationml/2006/ole">
            <mc:AlternateContent xmlns:mc="http://schemas.openxmlformats.org/markup-compatibility/2006">
              <mc:Choice xmlns:v="urn:schemas-microsoft-com:vml" Requires="v">
                <p:oleObj name="Equation" r:id="rId7" imgW="2228850" imgH="171450" progId="Equation.DSMT4">
                  <p:embed/>
                </p:oleObj>
              </mc:Choice>
              <mc:Fallback>
                <p:oleObj name="Equation" r:id="rId7" imgW="2228850" imgH="171450" progId="Equation.DSMT4">
                  <p:embed/>
                  <p:pic>
                    <p:nvPicPr>
                      <p:cNvPr id="0" name="Object 5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051050" y="4652963"/>
                        <a:ext cx="4383088" cy="57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47162" name="Object 58">
            <a:extLst>
              <a:ext uri="{FF2B5EF4-FFF2-40B4-BE49-F238E27FC236}">
                <a16:creationId xmlns:a16="http://schemas.microsoft.com/office/drawing/2014/main" id="{6E251CE6-A355-9F66-F17A-3DA5773C1AE3}"/>
              </a:ext>
            </a:extLst>
          </p:cNvPr>
          <p:cNvGraphicFramePr>
            <a:graphicFrameLocks noChangeAspect="1"/>
          </p:cNvGraphicFramePr>
          <p:nvPr/>
        </p:nvGraphicFramePr>
        <p:xfrm>
          <a:off x="2049463" y="5445125"/>
          <a:ext cx="4538662" cy="576263"/>
        </p:xfrm>
        <a:graphic>
          <a:graphicData uri="http://schemas.openxmlformats.org/presentationml/2006/ole">
            <mc:AlternateContent xmlns:mc="http://schemas.openxmlformats.org/markup-compatibility/2006">
              <mc:Choice xmlns:v="urn:schemas-microsoft-com:vml" Requires="v">
                <p:oleObj name="Equation" r:id="rId9" imgW="2295540" imgH="171450" progId="Equation.DSMT4">
                  <p:embed/>
                </p:oleObj>
              </mc:Choice>
              <mc:Fallback>
                <p:oleObj name="Equation" r:id="rId9" imgW="2295540" imgH="171450" progId="Equation.DSMT4">
                  <p:embed/>
                  <p:pic>
                    <p:nvPicPr>
                      <p:cNvPr id="0" name="Object 58"/>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049463" y="5445125"/>
                        <a:ext cx="4538662"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47112" name="Line 27">
            <a:extLst>
              <a:ext uri="{FF2B5EF4-FFF2-40B4-BE49-F238E27FC236}">
                <a16:creationId xmlns:a16="http://schemas.microsoft.com/office/drawing/2014/main" id="{FDFAFA4A-3767-C3DE-BC0D-7BF8E1D68FE4}"/>
              </a:ext>
            </a:extLst>
          </p:cNvPr>
          <p:cNvSpPr>
            <a:spLocks noChangeShapeType="1"/>
          </p:cNvSpPr>
          <p:nvPr/>
        </p:nvSpPr>
        <p:spPr bwMode="auto">
          <a:xfrm>
            <a:off x="5038725" y="2195513"/>
            <a:ext cx="0" cy="287337"/>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7159"/>
                                        </p:tgtEl>
                                        <p:attrNameLst>
                                          <p:attrName>style.visibility</p:attrName>
                                        </p:attrNameLst>
                                      </p:cBhvr>
                                      <p:to>
                                        <p:strVal val="visible"/>
                                      </p:to>
                                    </p:set>
                                    <p:animEffect transition="in" filter="wipe(left)">
                                      <p:cBhvr>
                                        <p:cTn id="7" dur="500"/>
                                        <p:tgtEl>
                                          <p:spTgt spid="47159"/>
                                        </p:tgtEl>
                                      </p:cBhvr>
                                    </p:animEffect>
                                  </p:childTnLst>
                                </p:cTn>
                              </p:par>
                            </p:childTnLst>
                          </p:cTn>
                        </p:par>
                        <p:par>
                          <p:cTn id="8" fill="hold" nodeType="afterGroup">
                            <p:stCondLst>
                              <p:cond delay="500"/>
                            </p:stCondLst>
                            <p:childTnLst>
                              <p:par>
                                <p:cTn id="9" presetID="16" presetClass="entr" presetSubtype="37" fill="hold" nodeType="afterEffect">
                                  <p:stCondLst>
                                    <p:cond delay="0"/>
                                  </p:stCondLst>
                                  <p:childTnLst>
                                    <p:set>
                                      <p:cBhvr>
                                        <p:cTn id="10" dur="1" fill="hold">
                                          <p:stCondLst>
                                            <p:cond delay="0"/>
                                          </p:stCondLst>
                                        </p:cTn>
                                        <p:tgtEl>
                                          <p:spTgt spid="47160"/>
                                        </p:tgtEl>
                                        <p:attrNameLst>
                                          <p:attrName>style.visibility</p:attrName>
                                        </p:attrNameLst>
                                      </p:cBhvr>
                                      <p:to>
                                        <p:strVal val="visible"/>
                                      </p:to>
                                    </p:set>
                                    <p:animEffect transition="in" filter="barn(outVertical)">
                                      <p:cBhvr>
                                        <p:cTn id="11" dur="500"/>
                                        <p:tgtEl>
                                          <p:spTgt spid="47160"/>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16" presetClass="entr" presetSubtype="37" fill="hold" nodeType="clickEffect">
                                  <p:stCondLst>
                                    <p:cond delay="0"/>
                                  </p:stCondLst>
                                  <p:childTnLst>
                                    <p:set>
                                      <p:cBhvr>
                                        <p:cTn id="15" dur="1" fill="hold">
                                          <p:stCondLst>
                                            <p:cond delay="0"/>
                                          </p:stCondLst>
                                        </p:cTn>
                                        <p:tgtEl>
                                          <p:spTgt spid="47161"/>
                                        </p:tgtEl>
                                        <p:attrNameLst>
                                          <p:attrName>style.visibility</p:attrName>
                                        </p:attrNameLst>
                                      </p:cBhvr>
                                      <p:to>
                                        <p:strVal val="visible"/>
                                      </p:to>
                                    </p:set>
                                    <p:animEffect transition="in" filter="barn(outVertical)">
                                      <p:cBhvr>
                                        <p:cTn id="16" dur="500"/>
                                        <p:tgtEl>
                                          <p:spTgt spid="4716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37" fill="hold" nodeType="clickEffect">
                                  <p:stCondLst>
                                    <p:cond delay="0"/>
                                  </p:stCondLst>
                                  <p:childTnLst>
                                    <p:set>
                                      <p:cBhvr>
                                        <p:cTn id="20" dur="1" fill="hold">
                                          <p:stCondLst>
                                            <p:cond delay="0"/>
                                          </p:stCondLst>
                                        </p:cTn>
                                        <p:tgtEl>
                                          <p:spTgt spid="47162"/>
                                        </p:tgtEl>
                                        <p:attrNameLst>
                                          <p:attrName>style.visibility</p:attrName>
                                        </p:attrNameLst>
                                      </p:cBhvr>
                                      <p:to>
                                        <p:strVal val="visible"/>
                                      </p:to>
                                    </p:set>
                                    <p:animEffect transition="in" filter="barn(outVertical)">
                                      <p:cBhvr>
                                        <p:cTn id="21" dur="500"/>
                                        <p:tgtEl>
                                          <p:spTgt spid="47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15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69">
            <a:extLst>
              <a:ext uri="{FF2B5EF4-FFF2-40B4-BE49-F238E27FC236}">
                <a16:creationId xmlns:a16="http://schemas.microsoft.com/office/drawing/2014/main" id="{BA3EAE8C-3543-623A-507C-7D10D32995A3}"/>
              </a:ext>
            </a:extLst>
          </p:cNvPr>
          <p:cNvSpPr>
            <a:spLocks noChangeArrowheads="1"/>
          </p:cNvSpPr>
          <p:nvPr>
            <p:ph type="title" idx="4294967295"/>
          </p:nvPr>
        </p:nvSpPr>
        <p:spPr>
          <a:xfrm>
            <a:off x="900113" y="404813"/>
            <a:ext cx="1511300" cy="503237"/>
          </a:xfrm>
        </p:spPr>
        <p:txBody>
          <a:bodyPr/>
          <a:lstStyle/>
          <a:p>
            <a:pPr algn="l" eaLnBrk="1" hangingPunct="1"/>
            <a:r>
              <a:rPr lang="en-US" altLang="zh-CN" sz="2400" b="1">
                <a:solidFill>
                  <a:srgbClr val="FF3300"/>
                </a:solidFill>
                <a:latin typeface="宋体" panose="02010600030101010101" pitchFamily="2" charset="-122"/>
              </a:rPr>
              <a:t>[</a:t>
            </a:r>
            <a:r>
              <a:rPr lang="zh-CN" altLang="en-US" sz="2400" b="1">
                <a:solidFill>
                  <a:srgbClr val="FF3300"/>
                </a:solidFill>
                <a:latin typeface="Times New Roman" panose="02020603050405020304" pitchFamily="18" charset="0"/>
              </a:rPr>
              <a:t>例 </a:t>
            </a:r>
            <a:r>
              <a:rPr lang="en-US" altLang="zh-CN" sz="2400" b="1">
                <a:solidFill>
                  <a:srgbClr val="FF3300"/>
                </a:solidFill>
                <a:latin typeface="Times New Roman" panose="02020603050405020304" pitchFamily="18" charset="0"/>
              </a:rPr>
              <a:t>2</a:t>
            </a:r>
            <a:r>
              <a:rPr lang="en-US" altLang="zh-CN" sz="2400" b="1">
                <a:solidFill>
                  <a:srgbClr val="FF3300"/>
                </a:solidFill>
                <a:latin typeface="宋体" panose="02010600030101010101" pitchFamily="2" charset="-122"/>
              </a:rPr>
              <a:t>]</a:t>
            </a:r>
            <a:endParaRPr lang="zh-CN" altLang="en-US" sz="2400" b="1">
              <a:solidFill>
                <a:srgbClr val="FF3300"/>
              </a:solidFill>
              <a:latin typeface="宋体" panose="02010600030101010101" pitchFamily="2" charset="-122"/>
            </a:endParaRPr>
          </a:p>
        </p:txBody>
      </p:sp>
      <p:sp>
        <p:nvSpPr>
          <p:cNvPr id="48131" name="Text Box 3">
            <a:extLst>
              <a:ext uri="{FF2B5EF4-FFF2-40B4-BE49-F238E27FC236}">
                <a16:creationId xmlns:a16="http://schemas.microsoft.com/office/drawing/2014/main" id="{6519847A-2B01-D41A-0223-FF999F79C708}"/>
              </a:ext>
            </a:extLst>
          </p:cNvPr>
          <p:cNvSpPr txBox="1">
            <a:spLocks noChangeArrowheads="1"/>
          </p:cNvSpPr>
          <p:nvPr/>
        </p:nvSpPr>
        <p:spPr bwMode="auto">
          <a:xfrm>
            <a:off x="2068513" y="404813"/>
            <a:ext cx="6911975" cy="498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latin typeface="Times New Roman" panose="02020603050405020304" pitchFamily="18" charset="0"/>
              </a:rPr>
              <a:t>求图示电路中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a:t>
            </a:r>
            <a:r>
              <a:rPr lang="zh-CN" altLang="en-US" sz="2400">
                <a:latin typeface="Times New Roman" panose="02020603050405020304" pitchFamily="18" charset="0"/>
              </a:rPr>
              <a:t>的电压 </a:t>
            </a:r>
            <a:r>
              <a:rPr lang="en-US" altLang="zh-CN" sz="2400" i="1">
                <a:latin typeface="Times New Roman" panose="02020603050405020304" pitchFamily="18" charset="0"/>
              </a:rPr>
              <a:t>U </a:t>
            </a:r>
            <a:r>
              <a:rPr lang="zh-CN" altLang="en-US" sz="2400">
                <a:latin typeface="Times New Roman" panose="02020603050405020304" pitchFamily="18" charset="0"/>
              </a:rPr>
              <a:t>及功率 </a:t>
            </a:r>
            <a:r>
              <a:rPr lang="en-US" altLang="zh-CN" sz="2400" i="1">
                <a:latin typeface="Times New Roman" panose="02020603050405020304" pitchFamily="18" charset="0"/>
              </a:rPr>
              <a:t>P</a:t>
            </a:r>
            <a:r>
              <a:rPr lang="zh-CN" altLang="en-US" sz="2400">
                <a:latin typeface="Times New Roman" panose="02020603050405020304" pitchFamily="18" charset="0"/>
              </a:rPr>
              <a:t>。</a:t>
            </a:r>
          </a:p>
        </p:txBody>
      </p:sp>
      <p:grpSp>
        <p:nvGrpSpPr>
          <p:cNvPr id="48132" name="Group 67">
            <a:extLst>
              <a:ext uri="{FF2B5EF4-FFF2-40B4-BE49-F238E27FC236}">
                <a16:creationId xmlns:a16="http://schemas.microsoft.com/office/drawing/2014/main" id="{7F68A508-C87B-F4B7-1CF9-3BF79A195DC1}"/>
              </a:ext>
            </a:extLst>
          </p:cNvPr>
          <p:cNvGrpSpPr>
            <a:grpSpLocks/>
          </p:cNvGrpSpPr>
          <p:nvPr/>
        </p:nvGrpSpPr>
        <p:grpSpPr bwMode="auto">
          <a:xfrm>
            <a:off x="762000" y="981075"/>
            <a:ext cx="3233738" cy="3163888"/>
            <a:chOff x="-4" y="0"/>
            <a:chExt cx="1972" cy="2033"/>
          </a:xfrm>
        </p:grpSpPr>
        <p:sp useBgFill="1">
          <p:nvSpPr>
            <p:cNvPr id="2" name="Oval 2">
              <a:extLst>
                <a:ext uri="{FF2B5EF4-FFF2-40B4-BE49-F238E27FC236}">
                  <a16:creationId xmlns:a16="http://schemas.microsoft.com/office/drawing/2014/main" id="{09A494AF-2197-31FD-315F-AE716C418985}"/>
                </a:ext>
              </a:extLst>
            </p:cNvPr>
            <p:cNvSpPr>
              <a:spLocks noChangeArrowheads="1"/>
            </p:cNvSpPr>
            <p:nvPr/>
          </p:nvSpPr>
          <p:spPr bwMode="auto">
            <a:xfrm>
              <a:off x="816" y="147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61" name="Text Box 4">
              <a:extLst>
                <a:ext uri="{FF2B5EF4-FFF2-40B4-BE49-F238E27FC236}">
                  <a16:creationId xmlns:a16="http://schemas.microsoft.com/office/drawing/2014/main" id="{C6FF991C-A214-8907-86AF-1F8A30ED78A2}"/>
                </a:ext>
              </a:extLst>
            </p:cNvPr>
            <p:cNvSpPr txBox="1">
              <a:spLocks noChangeArrowheads="1"/>
            </p:cNvSpPr>
            <p:nvPr/>
          </p:nvSpPr>
          <p:spPr bwMode="auto">
            <a:xfrm>
              <a:off x="682" y="1596"/>
              <a:ext cx="593"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8162" name="Rectangle 5">
              <a:extLst>
                <a:ext uri="{FF2B5EF4-FFF2-40B4-BE49-F238E27FC236}">
                  <a16:creationId xmlns:a16="http://schemas.microsoft.com/office/drawing/2014/main" id="{D35F9C27-DDA7-AC32-6C52-D76BB131D913}"/>
                </a:ext>
              </a:extLst>
            </p:cNvPr>
            <p:cNvSpPr>
              <a:spLocks noChangeArrowheads="1"/>
            </p:cNvSpPr>
            <p:nvPr/>
          </p:nvSpPr>
          <p:spPr bwMode="auto">
            <a:xfrm>
              <a:off x="144" y="352"/>
              <a:ext cx="1680" cy="84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63" name="Rectangle 6">
              <a:extLst>
                <a:ext uri="{FF2B5EF4-FFF2-40B4-BE49-F238E27FC236}">
                  <a16:creationId xmlns:a16="http://schemas.microsoft.com/office/drawing/2014/main" id="{EB7F79DA-921A-724F-E1DC-2F0076950986}"/>
                </a:ext>
              </a:extLst>
            </p:cNvPr>
            <p:cNvSpPr>
              <a:spLocks noChangeArrowheads="1"/>
            </p:cNvSpPr>
            <p:nvPr/>
          </p:nvSpPr>
          <p:spPr bwMode="auto">
            <a:xfrm>
              <a:off x="384"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64" name="Rectangle 7">
              <a:extLst>
                <a:ext uri="{FF2B5EF4-FFF2-40B4-BE49-F238E27FC236}">
                  <a16:creationId xmlns:a16="http://schemas.microsoft.com/office/drawing/2014/main" id="{90EC8906-2BFB-03CF-7210-36A3F38ECD78}"/>
                </a:ext>
              </a:extLst>
            </p:cNvPr>
            <p:cNvSpPr>
              <a:spLocks noChangeArrowheads="1"/>
            </p:cNvSpPr>
            <p:nvPr/>
          </p:nvSpPr>
          <p:spPr bwMode="auto">
            <a:xfrm>
              <a:off x="1248"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65" name="Rectangle 8">
              <a:extLst>
                <a:ext uri="{FF2B5EF4-FFF2-40B4-BE49-F238E27FC236}">
                  <a16:creationId xmlns:a16="http://schemas.microsoft.com/office/drawing/2014/main" id="{D1897A98-08F8-15AA-CCAB-7A73BABE20D2}"/>
                </a:ext>
              </a:extLst>
            </p:cNvPr>
            <p:cNvSpPr>
              <a:spLocks noChangeArrowheads="1"/>
            </p:cNvSpPr>
            <p:nvPr/>
          </p:nvSpPr>
          <p:spPr bwMode="auto">
            <a:xfrm>
              <a:off x="384"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66" name="Rectangle 9">
              <a:extLst>
                <a:ext uri="{FF2B5EF4-FFF2-40B4-BE49-F238E27FC236}">
                  <a16:creationId xmlns:a16="http://schemas.microsoft.com/office/drawing/2014/main" id="{9819BB5E-10B0-3A2F-6B80-68F23FC95826}"/>
                </a:ext>
              </a:extLst>
            </p:cNvPr>
            <p:cNvSpPr>
              <a:spLocks noChangeArrowheads="1"/>
            </p:cNvSpPr>
            <p:nvPr/>
          </p:nvSpPr>
          <p:spPr bwMode="auto">
            <a:xfrm>
              <a:off x="1248"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67" name="Line 10">
              <a:extLst>
                <a:ext uri="{FF2B5EF4-FFF2-40B4-BE49-F238E27FC236}">
                  <a16:creationId xmlns:a16="http://schemas.microsoft.com/office/drawing/2014/main" id="{26793A86-752B-7C1E-2AE2-FCDA88F5A9BB}"/>
                </a:ext>
              </a:extLst>
            </p:cNvPr>
            <p:cNvSpPr>
              <a:spLocks noChangeShapeType="1"/>
            </p:cNvSpPr>
            <p:nvPr/>
          </p:nvSpPr>
          <p:spPr bwMode="auto">
            <a:xfrm>
              <a:off x="924" y="352"/>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68" name="Line 11">
              <a:extLst>
                <a:ext uri="{FF2B5EF4-FFF2-40B4-BE49-F238E27FC236}">
                  <a16:creationId xmlns:a16="http://schemas.microsoft.com/office/drawing/2014/main" id="{983D1DB4-0E76-93B3-D357-367A26DA895B}"/>
                </a:ext>
              </a:extLst>
            </p:cNvPr>
            <p:cNvSpPr>
              <a:spLocks noChangeShapeType="1"/>
            </p:cNvSpPr>
            <p:nvPr/>
          </p:nvSpPr>
          <p:spPr bwMode="auto">
            <a:xfrm>
              <a:off x="1824" y="782"/>
              <a:ext cx="144" cy="1"/>
            </a:xfrm>
            <a:prstGeom prst="line">
              <a:avLst/>
            </a:prstGeom>
            <a:noFill/>
            <a:ln w="254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69" name="Line 12">
              <a:extLst>
                <a:ext uri="{FF2B5EF4-FFF2-40B4-BE49-F238E27FC236}">
                  <a16:creationId xmlns:a16="http://schemas.microsoft.com/office/drawing/2014/main" id="{DBB96B62-6B2A-B2EE-7573-9F0230B14CFC}"/>
                </a:ext>
              </a:extLst>
            </p:cNvPr>
            <p:cNvSpPr>
              <a:spLocks noChangeShapeType="1"/>
            </p:cNvSpPr>
            <p:nvPr/>
          </p:nvSpPr>
          <p:spPr bwMode="auto">
            <a:xfrm flipH="1">
              <a:off x="-4" y="775"/>
              <a:ext cx="4" cy="854"/>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70" name="Line 13">
              <a:extLst>
                <a:ext uri="{FF2B5EF4-FFF2-40B4-BE49-F238E27FC236}">
                  <a16:creationId xmlns:a16="http://schemas.microsoft.com/office/drawing/2014/main" id="{B81AC1CA-9920-7BE3-DB7F-5BBF8874BCF5}"/>
                </a:ext>
              </a:extLst>
            </p:cNvPr>
            <p:cNvSpPr>
              <a:spLocks noChangeShapeType="1"/>
            </p:cNvSpPr>
            <p:nvPr/>
          </p:nvSpPr>
          <p:spPr bwMode="auto">
            <a:xfrm>
              <a:off x="0" y="1627"/>
              <a:ext cx="19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71" name="Line 14">
              <a:extLst>
                <a:ext uri="{FF2B5EF4-FFF2-40B4-BE49-F238E27FC236}">
                  <a16:creationId xmlns:a16="http://schemas.microsoft.com/office/drawing/2014/main" id="{F1F45D61-9A7E-24FB-1850-F118D12BB75A}"/>
                </a:ext>
              </a:extLst>
            </p:cNvPr>
            <p:cNvSpPr>
              <a:spLocks noChangeShapeType="1"/>
            </p:cNvSpPr>
            <p:nvPr/>
          </p:nvSpPr>
          <p:spPr bwMode="auto">
            <a:xfrm flipH="1" flipV="1">
              <a:off x="1152" y="544"/>
              <a:ext cx="0" cy="384"/>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72" name="Text Box 15">
              <a:extLst>
                <a:ext uri="{FF2B5EF4-FFF2-40B4-BE49-F238E27FC236}">
                  <a16:creationId xmlns:a16="http://schemas.microsoft.com/office/drawing/2014/main" id="{DF481B99-27F2-5A01-FF99-7009016A8AB2}"/>
                </a:ext>
              </a:extLst>
            </p:cNvPr>
            <p:cNvSpPr txBox="1">
              <a:spLocks noChangeArrowheads="1"/>
            </p:cNvSpPr>
            <p:nvPr/>
          </p:nvSpPr>
          <p:spPr bwMode="auto">
            <a:xfrm>
              <a:off x="1152" y="615"/>
              <a:ext cx="413"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10 A</a:t>
              </a:r>
            </a:p>
          </p:txBody>
        </p:sp>
        <p:sp>
          <p:nvSpPr>
            <p:cNvPr id="48173" name="Text Box 16">
              <a:extLst>
                <a:ext uri="{FF2B5EF4-FFF2-40B4-BE49-F238E27FC236}">
                  <a16:creationId xmlns:a16="http://schemas.microsoft.com/office/drawing/2014/main" id="{D9E5C4C0-5D48-D38E-D52F-334C34ED7B1D}"/>
                </a:ext>
              </a:extLst>
            </p:cNvPr>
            <p:cNvSpPr txBox="1">
              <a:spLocks noChangeArrowheads="1"/>
            </p:cNvSpPr>
            <p:nvPr/>
          </p:nvSpPr>
          <p:spPr bwMode="auto">
            <a:xfrm>
              <a:off x="368" y="0"/>
              <a:ext cx="350"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74" name="Text Box 17">
              <a:extLst>
                <a:ext uri="{FF2B5EF4-FFF2-40B4-BE49-F238E27FC236}">
                  <a16:creationId xmlns:a16="http://schemas.microsoft.com/office/drawing/2014/main" id="{ECFD7B72-DFAF-7A95-C8EA-DBFC94BF4EED}"/>
                </a:ext>
              </a:extLst>
            </p:cNvPr>
            <p:cNvSpPr txBox="1">
              <a:spLocks noChangeArrowheads="1"/>
            </p:cNvSpPr>
            <p:nvPr/>
          </p:nvSpPr>
          <p:spPr bwMode="auto">
            <a:xfrm>
              <a:off x="1120" y="9"/>
              <a:ext cx="42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75" name="Text Box 18">
              <a:extLst>
                <a:ext uri="{FF2B5EF4-FFF2-40B4-BE49-F238E27FC236}">
                  <a16:creationId xmlns:a16="http://schemas.microsoft.com/office/drawing/2014/main" id="{177824F4-8AFD-69C3-9B40-E66BF0DD103E}"/>
                </a:ext>
              </a:extLst>
            </p:cNvPr>
            <p:cNvSpPr txBox="1">
              <a:spLocks noChangeArrowheads="1"/>
            </p:cNvSpPr>
            <p:nvPr/>
          </p:nvSpPr>
          <p:spPr bwMode="auto">
            <a:xfrm>
              <a:off x="794" y="1776"/>
              <a:ext cx="419"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20 V</a:t>
              </a:r>
            </a:p>
          </p:txBody>
        </p:sp>
        <p:sp>
          <p:nvSpPr>
            <p:cNvPr id="48176" name="Line 19">
              <a:extLst>
                <a:ext uri="{FF2B5EF4-FFF2-40B4-BE49-F238E27FC236}">
                  <a16:creationId xmlns:a16="http://schemas.microsoft.com/office/drawing/2014/main" id="{69145197-389E-F855-69E9-B7DCE98DCA63}"/>
                </a:ext>
              </a:extLst>
            </p:cNvPr>
            <p:cNvSpPr>
              <a:spLocks noChangeShapeType="1"/>
            </p:cNvSpPr>
            <p:nvPr/>
          </p:nvSpPr>
          <p:spPr bwMode="auto">
            <a:xfrm>
              <a:off x="1956"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77" name="Text Box 20">
              <a:extLst>
                <a:ext uri="{FF2B5EF4-FFF2-40B4-BE49-F238E27FC236}">
                  <a16:creationId xmlns:a16="http://schemas.microsoft.com/office/drawing/2014/main" id="{BACF2B0C-0993-8924-18DB-66D5A960BD5C}"/>
                </a:ext>
              </a:extLst>
            </p:cNvPr>
            <p:cNvSpPr txBox="1">
              <a:spLocks noChangeArrowheads="1"/>
            </p:cNvSpPr>
            <p:nvPr/>
          </p:nvSpPr>
          <p:spPr bwMode="auto">
            <a:xfrm>
              <a:off x="241" y="330"/>
              <a:ext cx="514"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8178" name="Text Box 21">
              <a:extLst>
                <a:ext uri="{FF2B5EF4-FFF2-40B4-BE49-F238E27FC236}">
                  <a16:creationId xmlns:a16="http://schemas.microsoft.com/office/drawing/2014/main" id="{8B92A3AA-4D4C-71D9-520E-3B1A4854FD6A}"/>
                </a:ext>
              </a:extLst>
            </p:cNvPr>
            <p:cNvSpPr txBox="1">
              <a:spLocks noChangeArrowheads="1"/>
            </p:cNvSpPr>
            <p:nvPr/>
          </p:nvSpPr>
          <p:spPr bwMode="auto">
            <a:xfrm>
              <a:off x="336" y="432"/>
              <a:ext cx="226"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p>
          </p:txBody>
        </p:sp>
        <p:sp>
          <p:nvSpPr>
            <p:cNvPr id="48179" name="Text Box 22">
              <a:extLst>
                <a:ext uri="{FF2B5EF4-FFF2-40B4-BE49-F238E27FC236}">
                  <a16:creationId xmlns:a16="http://schemas.microsoft.com/office/drawing/2014/main" id="{2622DCBE-6373-AC15-0052-87A0EA5905F1}"/>
                </a:ext>
              </a:extLst>
            </p:cNvPr>
            <p:cNvSpPr txBox="1">
              <a:spLocks noChangeArrowheads="1"/>
            </p:cNvSpPr>
            <p:nvPr/>
          </p:nvSpPr>
          <p:spPr bwMode="auto">
            <a:xfrm>
              <a:off x="336" y="1239"/>
              <a:ext cx="350"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80" name="Text Box 23">
              <a:extLst>
                <a:ext uri="{FF2B5EF4-FFF2-40B4-BE49-F238E27FC236}">
                  <a16:creationId xmlns:a16="http://schemas.microsoft.com/office/drawing/2014/main" id="{F1467B57-49D9-3287-2437-AE9FDB59134F}"/>
                </a:ext>
              </a:extLst>
            </p:cNvPr>
            <p:cNvSpPr txBox="1">
              <a:spLocks noChangeArrowheads="1"/>
            </p:cNvSpPr>
            <p:nvPr/>
          </p:nvSpPr>
          <p:spPr bwMode="auto">
            <a:xfrm>
              <a:off x="1200" y="1248"/>
              <a:ext cx="350"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4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81" name="Line 35">
              <a:extLst>
                <a:ext uri="{FF2B5EF4-FFF2-40B4-BE49-F238E27FC236}">
                  <a16:creationId xmlns:a16="http://schemas.microsoft.com/office/drawing/2014/main" id="{6D34AE64-58C7-A15D-DE72-AA473D4ED7B6}"/>
                </a:ext>
              </a:extLst>
            </p:cNvPr>
            <p:cNvSpPr>
              <a:spLocks noChangeShapeType="1"/>
            </p:cNvSpPr>
            <p:nvPr/>
          </p:nvSpPr>
          <p:spPr bwMode="auto">
            <a:xfrm flipV="1">
              <a:off x="-4" y="778"/>
              <a:ext cx="16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48182" name="Oval 36">
              <a:extLst>
                <a:ext uri="{FF2B5EF4-FFF2-40B4-BE49-F238E27FC236}">
                  <a16:creationId xmlns:a16="http://schemas.microsoft.com/office/drawing/2014/main" id="{9DD4FE15-CDAC-94F0-64EC-98EB090D8F97}"/>
                </a:ext>
              </a:extLst>
            </p:cNvPr>
            <p:cNvSpPr>
              <a:spLocks noChangeArrowheads="1"/>
            </p:cNvSpPr>
            <p:nvPr/>
          </p:nvSpPr>
          <p:spPr bwMode="auto">
            <a:xfrm>
              <a:off x="780" y="63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83" name="Line 37">
              <a:extLst>
                <a:ext uri="{FF2B5EF4-FFF2-40B4-BE49-F238E27FC236}">
                  <a16:creationId xmlns:a16="http://schemas.microsoft.com/office/drawing/2014/main" id="{59F0F8EB-19B7-3711-FE7D-4D844C880A62}"/>
                </a:ext>
              </a:extLst>
            </p:cNvPr>
            <p:cNvSpPr>
              <a:spLocks noChangeShapeType="1"/>
            </p:cNvSpPr>
            <p:nvPr/>
          </p:nvSpPr>
          <p:spPr bwMode="auto">
            <a:xfrm>
              <a:off x="780" y="775"/>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8160" name="Text Box 24">
            <a:extLst>
              <a:ext uri="{FF2B5EF4-FFF2-40B4-BE49-F238E27FC236}">
                <a16:creationId xmlns:a16="http://schemas.microsoft.com/office/drawing/2014/main" id="{8E4D06C5-E8A2-772F-240D-642F033A77B4}"/>
              </a:ext>
            </a:extLst>
          </p:cNvPr>
          <p:cNvSpPr txBox="1">
            <a:spLocks noChangeArrowheads="1"/>
          </p:cNvSpPr>
          <p:nvPr/>
        </p:nvSpPr>
        <p:spPr bwMode="auto">
          <a:xfrm>
            <a:off x="406400" y="4367213"/>
            <a:ext cx="5173663" cy="895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宋体" panose="02010600030101010101" pitchFamily="2" charset="-122"/>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先计算 </a:t>
            </a:r>
            <a:r>
              <a:rPr lang="en-US" altLang="zh-CN" sz="2400">
                <a:latin typeface="Times New Roman" panose="02020603050405020304" pitchFamily="18" charset="0"/>
              </a:rPr>
              <a:t>20 V </a:t>
            </a:r>
            <a:r>
              <a:rPr lang="zh-CN" altLang="en-US" sz="2400">
                <a:latin typeface="Times New Roman" panose="02020603050405020304" pitchFamily="18" charset="0"/>
              </a:rPr>
              <a:t>电压源单独作用在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电阻上所产生的电压</a:t>
            </a:r>
            <a:r>
              <a:rPr lang="zh-CN" altLang="en-US" sz="2400">
                <a:solidFill>
                  <a:srgbClr val="0066FF"/>
                </a:solidFill>
                <a:latin typeface="Times New Roman" panose="02020603050405020304" pitchFamily="18" charset="0"/>
                <a:sym typeface="Symbol" panose="05050102010706020507" pitchFamily="18" charset="2"/>
              </a:rPr>
              <a:t> </a:t>
            </a:r>
            <a:r>
              <a:rPr lang="en-US" altLang="zh-CN" sz="2400" i="1">
                <a:solidFill>
                  <a:srgbClr val="FF33CC"/>
                </a:solidFill>
                <a:latin typeface="Times New Roman" panose="02020603050405020304" pitchFamily="18" charset="0"/>
              </a:rPr>
              <a:t>U</a:t>
            </a:r>
            <a:r>
              <a:rPr lang="en-US" altLang="zh-CN" sz="2400" i="1" baseline="30000">
                <a:solidFill>
                  <a:srgbClr val="FF33CC"/>
                </a:solidFill>
                <a:latin typeface="Times New Roman" panose="02020603050405020304" pitchFamily="18" charset="0"/>
              </a:rPr>
              <a:t> </a:t>
            </a:r>
            <a:r>
              <a:rPr lang="en-US" altLang="zh-CN" sz="2400" baseline="30000">
                <a:solidFill>
                  <a:srgbClr val="FF33CC"/>
                </a:solidFill>
                <a:latin typeface="Times New Roman" panose="02020603050405020304" pitchFamily="18" charset="0"/>
                <a:sym typeface="Symbol" panose="05050102010706020507" pitchFamily="18" charset="2"/>
              </a:rPr>
              <a:t></a:t>
            </a:r>
            <a:endParaRPr lang="en-US" altLang="en-US" sz="2400" baseline="30000">
              <a:solidFill>
                <a:srgbClr val="FF33CC"/>
              </a:solidFill>
              <a:latin typeface="Times New Roman" panose="02020603050405020304" pitchFamily="18" charset="0"/>
              <a:cs typeface="Times New Roman" panose="02020603050405020304" pitchFamily="18" charset="0"/>
            </a:endParaRPr>
          </a:p>
        </p:txBody>
      </p:sp>
      <p:grpSp>
        <p:nvGrpSpPr>
          <p:cNvPr id="4" name="Group 38">
            <a:extLst>
              <a:ext uri="{FF2B5EF4-FFF2-40B4-BE49-F238E27FC236}">
                <a16:creationId xmlns:a16="http://schemas.microsoft.com/office/drawing/2014/main" id="{5F6868C8-BD2D-ED24-4820-D46EEC008E8B}"/>
              </a:ext>
            </a:extLst>
          </p:cNvPr>
          <p:cNvGrpSpPr>
            <a:grpSpLocks/>
          </p:cNvGrpSpPr>
          <p:nvPr/>
        </p:nvGrpSpPr>
        <p:grpSpPr bwMode="auto">
          <a:xfrm>
            <a:off x="5276850" y="1054100"/>
            <a:ext cx="2876550" cy="3201988"/>
            <a:chOff x="12" y="0"/>
            <a:chExt cx="1956" cy="2026"/>
          </a:xfrm>
        </p:grpSpPr>
        <p:sp>
          <p:nvSpPr>
            <p:cNvPr id="48137" name="Text Box 39">
              <a:extLst>
                <a:ext uri="{FF2B5EF4-FFF2-40B4-BE49-F238E27FC236}">
                  <a16:creationId xmlns:a16="http://schemas.microsoft.com/office/drawing/2014/main" id="{7D50D520-471E-2B03-B997-3AACD5379702}"/>
                </a:ext>
              </a:extLst>
            </p:cNvPr>
            <p:cNvSpPr txBox="1">
              <a:spLocks noChangeArrowheads="1"/>
            </p:cNvSpPr>
            <p:nvPr/>
          </p:nvSpPr>
          <p:spPr bwMode="auto">
            <a:xfrm>
              <a:off x="768" y="1773"/>
              <a:ext cx="467"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20 V</a:t>
              </a:r>
            </a:p>
          </p:txBody>
        </p:sp>
        <p:sp useBgFill="1">
          <p:nvSpPr>
            <p:cNvPr id="48138" name="Oval 40">
              <a:extLst>
                <a:ext uri="{FF2B5EF4-FFF2-40B4-BE49-F238E27FC236}">
                  <a16:creationId xmlns:a16="http://schemas.microsoft.com/office/drawing/2014/main" id="{729419A2-0840-113C-3579-D347B95E725A}"/>
                </a:ext>
              </a:extLst>
            </p:cNvPr>
            <p:cNvSpPr>
              <a:spLocks noChangeArrowheads="1"/>
            </p:cNvSpPr>
            <p:nvPr/>
          </p:nvSpPr>
          <p:spPr bwMode="auto">
            <a:xfrm>
              <a:off x="816" y="147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39" name="Text Box 41">
              <a:extLst>
                <a:ext uri="{FF2B5EF4-FFF2-40B4-BE49-F238E27FC236}">
                  <a16:creationId xmlns:a16="http://schemas.microsoft.com/office/drawing/2014/main" id="{27A32D78-6AD1-427B-0018-F3CE3E9ADD76}"/>
                </a:ext>
              </a:extLst>
            </p:cNvPr>
            <p:cNvSpPr txBox="1">
              <a:spLocks noChangeArrowheads="1"/>
            </p:cNvSpPr>
            <p:nvPr/>
          </p:nvSpPr>
          <p:spPr bwMode="auto">
            <a:xfrm>
              <a:off x="648" y="1598"/>
              <a:ext cx="66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8140" name="Rectangle 42">
              <a:extLst>
                <a:ext uri="{FF2B5EF4-FFF2-40B4-BE49-F238E27FC236}">
                  <a16:creationId xmlns:a16="http://schemas.microsoft.com/office/drawing/2014/main" id="{758E3A5F-6C6E-3341-2EAC-71CE2AB9E517}"/>
                </a:ext>
              </a:extLst>
            </p:cNvPr>
            <p:cNvSpPr>
              <a:spLocks noChangeArrowheads="1"/>
            </p:cNvSpPr>
            <p:nvPr/>
          </p:nvSpPr>
          <p:spPr bwMode="auto">
            <a:xfrm>
              <a:off x="144" y="352"/>
              <a:ext cx="1680" cy="84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41" name="Rectangle 43">
              <a:extLst>
                <a:ext uri="{FF2B5EF4-FFF2-40B4-BE49-F238E27FC236}">
                  <a16:creationId xmlns:a16="http://schemas.microsoft.com/office/drawing/2014/main" id="{F34C1187-EE37-DC7B-DC40-5CF11C954F96}"/>
                </a:ext>
              </a:extLst>
            </p:cNvPr>
            <p:cNvSpPr>
              <a:spLocks noChangeArrowheads="1"/>
            </p:cNvSpPr>
            <p:nvPr/>
          </p:nvSpPr>
          <p:spPr bwMode="auto">
            <a:xfrm>
              <a:off x="384"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42" name="Rectangle 44">
              <a:extLst>
                <a:ext uri="{FF2B5EF4-FFF2-40B4-BE49-F238E27FC236}">
                  <a16:creationId xmlns:a16="http://schemas.microsoft.com/office/drawing/2014/main" id="{377A22AE-0A68-27C3-E4B7-810522833A9A}"/>
                </a:ext>
              </a:extLst>
            </p:cNvPr>
            <p:cNvSpPr>
              <a:spLocks noChangeArrowheads="1"/>
            </p:cNvSpPr>
            <p:nvPr/>
          </p:nvSpPr>
          <p:spPr bwMode="auto">
            <a:xfrm>
              <a:off x="1248"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43" name="Rectangle 45">
              <a:extLst>
                <a:ext uri="{FF2B5EF4-FFF2-40B4-BE49-F238E27FC236}">
                  <a16:creationId xmlns:a16="http://schemas.microsoft.com/office/drawing/2014/main" id="{28F01312-152D-1926-E1CF-86F7B3024140}"/>
                </a:ext>
              </a:extLst>
            </p:cNvPr>
            <p:cNvSpPr>
              <a:spLocks noChangeArrowheads="1"/>
            </p:cNvSpPr>
            <p:nvPr/>
          </p:nvSpPr>
          <p:spPr bwMode="auto">
            <a:xfrm>
              <a:off x="384"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8144" name="Rectangle 46">
              <a:extLst>
                <a:ext uri="{FF2B5EF4-FFF2-40B4-BE49-F238E27FC236}">
                  <a16:creationId xmlns:a16="http://schemas.microsoft.com/office/drawing/2014/main" id="{2DDFC6C9-25FD-09C4-5E26-51216BC1317F}"/>
                </a:ext>
              </a:extLst>
            </p:cNvPr>
            <p:cNvSpPr>
              <a:spLocks noChangeArrowheads="1"/>
            </p:cNvSpPr>
            <p:nvPr/>
          </p:nvSpPr>
          <p:spPr bwMode="auto">
            <a:xfrm>
              <a:off x="1248"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8145" name="Line 47">
              <a:extLst>
                <a:ext uri="{FF2B5EF4-FFF2-40B4-BE49-F238E27FC236}">
                  <a16:creationId xmlns:a16="http://schemas.microsoft.com/office/drawing/2014/main" id="{BFD80741-129A-934E-6DE2-D21F9696FB44}"/>
                </a:ext>
              </a:extLst>
            </p:cNvPr>
            <p:cNvSpPr>
              <a:spLocks noChangeShapeType="1"/>
            </p:cNvSpPr>
            <p:nvPr/>
          </p:nvSpPr>
          <p:spPr bwMode="auto">
            <a:xfrm flipV="1">
              <a:off x="1824" y="793"/>
              <a:ext cx="13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6" name="Line 48">
              <a:extLst>
                <a:ext uri="{FF2B5EF4-FFF2-40B4-BE49-F238E27FC236}">
                  <a16:creationId xmlns:a16="http://schemas.microsoft.com/office/drawing/2014/main" id="{1718C96F-6DE3-56DD-E6AA-B92DF1F4BC7F}"/>
                </a:ext>
              </a:extLst>
            </p:cNvPr>
            <p:cNvSpPr>
              <a:spLocks noChangeShapeType="1"/>
            </p:cNvSpPr>
            <p:nvPr/>
          </p:nvSpPr>
          <p:spPr bwMode="auto">
            <a:xfrm>
              <a:off x="22"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7" name="Line 49">
              <a:extLst>
                <a:ext uri="{FF2B5EF4-FFF2-40B4-BE49-F238E27FC236}">
                  <a16:creationId xmlns:a16="http://schemas.microsoft.com/office/drawing/2014/main" id="{DCB9E4F6-7ACA-8F46-2335-1F1A2E6E8DE1}"/>
                </a:ext>
              </a:extLst>
            </p:cNvPr>
            <p:cNvSpPr>
              <a:spLocks noChangeShapeType="1"/>
            </p:cNvSpPr>
            <p:nvPr/>
          </p:nvSpPr>
          <p:spPr bwMode="auto">
            <a:xfrm>
              <a:off x="12" y="1627"/>
              <a:ext cx="1956"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48" name="Text Box 50">
              <a:extLst>
                <a:ext uri="{FF2B5EF4-FFF2-40B4-BE49-F238E27FC236}">
                  <a16:creationId xmlns:a16="http://schemas.microsoft.com/office/drawing/2014/main" id="{84FFE85D-8945-C416-2289-BCA581F0D697}"/>
                </a:ext>
              </a:extLst>
            </p:cNvPr>
            <p:cNvSpPr txBox="1">
              <a:spLocks noChangeArrowheads="1"/>
            </p:cNvSpPr>
            <p:nvPr/>
          </p:nvSpPr>
          <p:spPr bwMode="auto">
            <a:xfrm>
              <a:off x="368" y="0"/>
              <a:ext cx="390"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49" name="Text Box 51">
              <a:extLst>
                <a:ext uri="{FF2B5EF4-FFF2-40B4-BE49-F238E27FC236}">
                  <a16:creationId xmlns:a16="http://schemas.microsoft.com/office/drawing/2014/main" id="{951348EE-E8F0-109F-4EDA-061D1C6BB66D}"/>
                </a:ext>
              </a:extLst>
            </p:cNvPr>
            <p:cNvSpPr txBox="1">
              <a:spLocks noChangeArrowheads="1"/>
            </p:cNvSpPr>
            <p:nvPr/>
          </p:nvSpPr>
          <p:spPr bwMode="auto">
            <a:xfrm>
              <a:off x="1120" y="9"/>
              <a:ext cx="478"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50" name="Line 52">
              <a:extLst>
                <a:ext uri="{FF2B5EF4-FFF2-40B4-BE49-F238E27FC236}">
                  <a16:creationId xmlns:a16="http://schemas.microsoft.com/office/drawing/2014/main" id="{1276D00D-0675-F786-1E9B-26B27AC65F2F}"/>
                </a:ext>
              </a:extLst>
            </p:cNvPr>
            <p:cNvSpPr>
              <a:spLocks noChangeShapeType="1"/>
            </p:cNvSpPr>
            <p:nvPr/>
          </p:nvSpPr>
          <p:spPr bwMode="auto">
            <a:xfrm>
              <a:off x="1956" y="793"/>
              <a:ext cx="0" cy="836"/>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1" name="Text Box 53">
              <a:extLst>
                <a:ext uri="{FF2B5EF4-FFF2-40B4-BE49-F238E27FC236}">
                  <a16:creationId xmlns:a16="http://schemas.microsoft.com/office/drawing/2014/main" id="{349241AF-1500-96B4-F9F1-CA82BE6B5E98}"/>
                </a:ext>
              </a:extLst>
            </p:cNvPr>
            <p:cNvSpPr txBox="1">
              <a:spLocks noChangeArrowheads="1"/>
            </p:cNvSpPr>
            <p:nvPr/>
          </p:nvSpPr>
          <p:spPr bwMode="auto">
            <a:xfrm>
              <a:off x="204" y="332"/>
              <a:ext cx="66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8152" name="Text Box 54">
              <a:extLst>
                <a:ext uri="{FF2B5EF4-FFF2-40B4-BE49-F238E27FC236}">
                  <a16:creationId xmlns:a16="http://schemas.microsoft.com/office/drawing/2014/main" id="{A739B4DF-388A-C7AA-6135-7BA7D3A6F984}"/>
                </a:ext>
              </a:extLst>
            </p:cNvPr>
            <p:cNvSpPr txBox="1">
              <a:spLocks noChangeArrowheads="1"/>
            </p:cNvSpPr>
            <p:nvPr/>
          </p:nvSpPr>
          <p:spPr bwMode="auto">
            <a:xfrm>
              <a:off x="324" y="428"/>
              <a:ext cx="296"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r>
                <a:rPr lang="en-US" altLang="zh-CN" sz="2000">
                  <a:latin typeface="Times New Roman" panose="02020603050405020304" pitchFamily="18" charset="0"/>
                  <a:sym typeface="Symbol" panose="05050102010706020507" pitchFamily="18" charset="2"/>
                </a:rPr>
                <a:t></a:t>
              </a:r>
              <a:endParaRPr lang="en-US" altLang="zh-CN" sz="2000">
                <a:latin typeface="Times New Roman" panose="02020603050405020304" pitchFamily="18" charset="0"/>
              </a:endParaRPr>
            </a:p>
          </p:txBody>
        </p:sp>
        <p:sp>
          <p:nvSpPr>
            <p:cNvPr id="48153" name="Text Box 55">
              <a:extLst>
                <a:ext uri="{FF2B5EF4-FFF2-40B4-BE49-F238E27FC236}">
                  <a16:creationId xmlns:a16="http://schemas.microsoft.com/office/drawing/2014/main" id="{724C40CE-93F0-2C01-0538-2653BA928841}"/>
                </a:ext>
              </a:extLst>
            </p:cNvPr>
            <p:cNvSpPr txBox="1">
              <a:spLocks noChangeArrowheads="1"/>
            </p:cNvSpPr>
            <p:nvPr/>
          </p:nvSpPr>
          <p:spPr bwMode="auto">
            <a:xfrm>
              <a:off x="336" y="1239"/>
              <a:ext cx="390"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54" name="Text Box 56">
              <a:extLst>
                <a:ext uri="{FF2B5EF4-FFF2-40B4-BE49-F238E27FC236}">
                  <a16:creationId xmlns:a16="http://schemas.microsoft.com/office/drawing/2014/main" id="{AC6A6D88-9DC5-5A06-09B8-8BC2135FE703}"/>
                </a:ext>
              </a:extLst>
            </p:cNvPr>
            <p:cNvSpPr txBox="1">
              <a:spLocks noChangeArrowheads="1"/>
            </p:cNvSpPr>
            <p:nvPr/>
          </p:nvSpPr>
          <p:spPr bwMode="auto">
            <a:xfrm>
              <a:off x="1200" y="1248"/>
              <a:ext cx="390"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4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8155" name="Line 57">
              <a:extLst>
                <a:ext uri="{FF2B5EF4-FFF2-40B4-BE49-F238E27FC236}">
                  <a16:creationId xmlns:a16="http://schemas.microsoft.com/office/drawing/2014/main" id="{0228FBAF-3D99-3CAD-5C2A-D2BDAFCD4A66}"/>
                </a:ext>
              </a:extLst>
            </p:cNvPr>
            <p:cNvSpPr>
              <a:spLocks noChangeShapeType="1"/>
            </p:cNvSpPr>
            <p:nvPr/>
          </p:nvSpPr>
          <p:spPr bwMode="auto">
            <a:xfrm flipV="1">
              <a:off x="22" y="793"/>
              <a:ext cx="12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6" name="Line 58">
              <a:extLst>
                <a:ext uri="{FF2B5EF4-FFF2-40B4-BE49-F238E27FC236}">
                  <a16:creationId xmlns:a16="http://schemas.microsoft.com/office/drawing/2014/main" id="{4718F4DA-D325-6B98-7AC2-0308D6840FF5}"/>
                </a:ext>
              </a:extLst>
            </p:cNvPr>
            <p:cNvSpPr>
              <a:spLocks noChangeShapeType="1"/>
            </p:cNvSpPr>
            <p:nvPr/>
          </p:nvSpPr>
          <p:spPr bwMode="auto">
            <a:xfrm>
              <a:off x="984" y="364"/>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7" name="Line 59">
              <a:extLst>
                <a:ext uri="{FF2B5EF4-FFF2-40B4-BE49-F238E27FC236}">
                  <a16:creationId xmlns:a16="http://schemas.microsoft.com/office/drawing/2014/main" id="{E2047506-06A6-A243-38C9-29E9878573AA}"/>
                </a:ext>
              </a:extLst>
            </p:cNvPr>
            <p:cNvSpPr>
              <a:spLocks noChangeShapeType="1"/>
            </p:cNvSpPr>
            <p:nvPr/>
          </p:nvSpPr>
          <p:spPr bwMode="auto">
            <a:xfrm>
              <a:off x="984" y="916"/>
              <a:ext cx="0" cy="2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8158" name="Oval 60">
              <a:extLst>
                <a:ext uri="{FF2B5EF4-FFF2-40B4-BE49-F238E27FC236}">
                  <a16:creationId xmlns:a16="http://schemas.microsoft.com/office/drawing/2014/main" id="{5AD48323-1C8A-FE6D-0DA9-54095F0BEEBC}"/>
                </a:ext>
              </a:extLst>
            </p:cNvPr>
            <p:cNvSpPr>
              <a:spLocks noChangeArrowheads="1"/>
            </p:cNvSpPr>
            <p:nvPr/>
          </p:nvSpPr>
          <p:spPr bwMode="auto">
            <a:xfrm>
              <a:off x="960" y="640"/>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rgbClr val="FF0066"/>
                </a:solidFill>
                <a:latin typeface="Times New Roman" panose="02020603050405020304" pitchFamily="18" charset="0"/>
              </a:endParaRPr>
            </a:p>
          </p:txBody>
        </p:sp>
        <p:sp>
          <p:nvSpPr>
            <p:cNvPr id="48159" name="Oval 61">
              <a:extLst>
                <a:ext uri="{FF2B5EF4-FFF2-40B4-BE49-F238E27FC236}">
                  <a16:creationId xmlns:a16="http://schemas.microsoft.com/office/drawing/2014/main" id="{4B27BBF8-8CF4-48F6-0C6C-692A3A84896E}"/>
                </a:ext>
              </a:extLst>
            </p:cNvPr>
            <p:cNvSpPr>
              <a:spLocks noChangeArrowheads="1"/>
            </p:cNvSpPr>
            <p:nvPr/>
          </p:nvSpPr>
          <p:spPr bwMode="auto">
            <a:xfrm>
              <a:off x="960" y="86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rgbClr val="FF0066"/>
                </a:solidFill>
                <a:latin typeface="Times New Roman" panose="02020603050405020304" pitchFamily="18" charset="0"/>
              </a:endParaRPr>
            </a:p>
          </p:txBody>
        </p:sp>
      </p:grpSp>
      <p:graphicFrame>
        <p:nvGraphicFramePr>
          <p:cNvPr id="48185" name="Object 57">
            <a:extLst>
              <a:ext uri="{FF2B5EF4-FFF2-40B4-BE49-F238E27FC236}">
                <a16:creationId xmlns:a16="http://schemas.microsoft.com/office/drawing/2014/main" id="{24AD6B7C-CE32-564F-D643-B4E845A5568B}"/>
              </a:ext>
            </a:extLst>
          </p:cNvPr>
          <p:cNvGraphicFramePr>
            <a:graphicFrameLocks noChangeAspect="1"/>
          </p:cNvGraphicFramePr>
          <p:nvPr/>
        </p:nvGraphicFramePr>
        <p:xfrm>
          <a:off x="1371600" y="5472113"/>
          <a:ext cx="3340100" cy="7747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57"/>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371600" y="5472113"/>
                        <a:ext cx="33401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8186" name="Text Box 34">
            <a:extLst>
              <a:ext uri="{FF2B5EF4-FFF2-40B4-BE49-F238E27FC236}">
                <a16:creationId xmlns:a16="http://schemas.microsoft.com/office/drawing/2014/main" id="{26D7CF9D-EEFF-CE86-93E6-7E803E379FD6}"/>
              </a:ext>
            </a:extLst>
          </p:cNvPr>
          <p:cNvSpPr txBox="1">
            <a:spLocks noChangeArrowheads="1"/>
          </p:cNvSpPr>
          <p:nvPr/>
        </p:nvSpPr>
        <p:spPr bwMode="auto">
          <a:xfrm>
            <a:off x="5867400" y="4611688"/>
            <a:ext cx="2590800" cy="904875"/>
          </a:xfrm>
          <a:prstGeom prst="rect">
            <a:avLst/>
          </a:prstGeom>
          <a:noFill/>
          <a:ln w="28575">
            <a:solidFill>
              <a:srgbClr val="009900"/>
            </a:solidFill>
            <a:prstDash val="dash"/>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zh-CN" altLang="en-US" sz="2400">
                <a:latin typeface="Times New Roman" panose="02020603050405020304" pitchFamily="18" charset="0"/>
              </a:rPr>
              <a:t>电流源不作用</a:t>
            </a:r>
          </a:p>
          <a:p>
            <a:pPr algn="ctr" eaLnBrk="1" hangingPunct="1">
              <a:lnSpc>
                <a:spcPct val="110000"/>
              </a:lnSpc>
              <a:spcBef>
                <a:spcPct val="0"/>
              </a:spcBef>
              <a:buFontTx/>
              <a:buNone/>
            </a:pPr>
            <a:r>
              <a:rPr lang="zh-CN" altLang="en-US" sz="2400">
                <a:latin typeface="Times New Roman" panose="02020603050405020304" pitchFamily="18" charset="0"/>
              </a:rPr>
              <a:t>应相当于开路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8160"/>
                                        </p:tgtEl>
                                        <p:attrNameLst>
                                          <p:attrName>style.visibility</p:attrName>
                                        </p:attrNameLst>
                                      </p:cBhvr>
                                      <p:to>
                                        <p:strVal val="visible"/>
                                      </p:to>
                                    </p:set>
                                    <p:animEffect transition="in" filter="dissolve">
                                      <p:cBhvr>
                                        <p:cTn id="7" dur="500"/>
                                        <p:tgtEl>
                                          <p:spTgt spid="481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dissolve">
                                      <p:cBhvr>
                                        <p:cTn id="12" dur="500"/>
                                        <p:tgtEl>
                                          <p:spTgt spid="4"/>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48185"/>
                                        </p:tgtEl>
                                        <p:attrNameLst>
                                          <p:attrName>style.visibility</p:attrName>
                                        </p:attrNameLst>
                                      </p:cBhvr>
                                      <p:to>
                                        <p:strVal val="visible"/>
                                      </p:to>
                                    </p:set>
                                    <p:animEffect transition="in" filter="barn(outVertical)">
                                      <p:cBhvr>
                                        <p:cTn id="16" dur="500"/>
                                        <p:tgtEl>
                                          <p:spTgt spid="48185"/>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9" presetClass="entr" presetSubtype="0" fill="hold" grpId="0" nodeType="clickEffect">
                                  <p:stCondLst>
                                    <p:cond delay="0"/>
                                  </p:stCondLst>
                                  <p:childTnLst>
                                    <p:set>
                                      <p:cBhvr>
                                        <p:cTn id="20" dur="1" fill="hold">
                                          <p:stCondLst>
                                            <p:cond delay="0"/>
                                          </p:stCondLst>
                                        </p:cTn>
                                        <p:tgtEl>
                                          <p:spTgt spid="48186"/>
                                        </p:tgtEl>
                                        <p:attrNameLst>
                                          <p:attrName>style.visibility</p:attrName>
                                        </p:attrNameLst>
                                      </p:cBhvr>
                                      <p:to>
                                        <p:strVal val="visible"/>
                                      </p:to>
                                    </p:set>
                                    <p:animEffect transition="in" filter="dissolve">
                                      <p:cBhvr>
                                        <p:cTn id="21" dur="500"/>
                                        <p:tgtEl>
                                          <p:spTgt spid="48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60" grpId="0" autoUpdateAnimBg="0"/>
      <p:bldP spid="48186" grpId="0" animBg="1" autoUpdateAnimBg="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ext Box 3">
            <a:extLst>
              <a:ext uri="{FF2B5EF4-FFF2-40B4-BE49-F238E27FC236}">
                <a16:creationId xmlns:a16="http://schemas.microsoft.com/office/drawing/2014/main" id="{C09D0A7A-E0D8-8C80-93C8-88FA8877AB0C}"/>
              </a:ext>
            </a:extLst>
          </p:cNvPr>
          <p:cNvSpPr txBox="1">
            <a:spLocks noChangeArrowheads="1"/>
          </p:cNvSpPr>
          <p:nvPr/>
        </p:nvSpPr>
        <p:spPr bwMode="auto">
          <a:xfrm>
            <a:off x="842963" y="476250"/>
            <a:ext cx="78946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2</a:t>
            </a:r>
            <a:r>
              <a:rPr lang="en-US" altLang="zh-CN" sz="2400">
                <a:solidFill>
                  <a:srgbClr val="FF0066"/>
                </a:solidFill>
                <a:latin typeface="宋体" panose="02010600030101010101" pitchFamily="2" charset="-122"/>
              </a:rPr>
              <a:t>]</a:t>
            </a:r>
            <a:r>
              <a:rPr lang="en-US" altLang="zh-CN" sz="2400">
                <a:solidFill>
                  <a:srgbClr val="0066FF"/>
                </a:solidFill>
                <a:latin typeface="Times New Roman" panose="02020603050405020304" pitchFamily="18" charset="0"/>
              </a:rPr>
              <a:t>　</a:t>
            </a:r>
            <a:r>
              <a:rPr lang="zh-CN" altLang="en-US" sz="2400">
                <a:latin typeface="Times New Roman" panose="02020603050405020304" pitchFamily="18" charset="0"/>
              </a:rPr>
              <a:t>求图示电路中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a:t>
            </a:r>
            <a:r>
              <a:rPr lang="zh-CN" altLang="en-US" sz="2400">
                <a:latin typeface="Times New Roman" panose="02020603050405020304" pitchFamily="18" charset="0"/>
              </a:rPr>
              <a:t>的电压 </a:t>
            </a:r>
            <a:r>
              <a:rPr lang="en-US" altLang="zh-CN" sz="2400" i="1">
                <a:latin typeface="Times New Roman" panose="02020603050405020304" pitchFamily="18" charset="0"/>
              </a:rPr>
              <a:t>U </a:t>
            </a:r>
            <a:r>
              <a:rPr lang="zh-CN" altLang="en-US" sz="2400">
                <a:latin typeface="Times New Roman" panose="02020603050405020304" pitchFamily="18" charset="0"/>
              </a:rPr>
              <a:t>及功率 </a:t>
            </a:r>
            <a:r>
              <a:rPr lang="en-US" altLang="zh-CN" sz="2400" i="1">
                <a:latin typeface="Times New Roman" panose="02020603050405020304" pitchFamily="18" charset="0"/>
              </a:rPr>
              <a:t>P</a:t>
            </a:r>
            <a:r>
              <a:rPr lang="zh-CN" altLang="en-US" sz="2400">
                <a:latin typeface="Times New Roman" panose="02020603050405020304" pitchFamily="18" charset="0"/>
              </a:rPr>
              <a:t>。</a:t>
            </a:r>
          </a:p>
        </p:txBody>
      </p:sp>
      <p:grpSp>
        <p:nvGrpSpPr>
          <p:cNvPr id="49155" name="Group 70">
            <a:extLst>
              <a:ext uri="{FF2B5EF4-FFF2-40B4-BE49-F238E27FC236}">
                <a16:creationId xmlns:a16="http://schemas.microsoft.com/office/drawing/2014/main" id="{22A782AD-8735-4DCE-6AC8-38D2050418A6}"/>
              </a:ext>
            </a:extLst>
          </p:cNvPr>
          <p:cNvGrpSpPr>
            <a:grpSpLocks/>
          </p:cNvGrpSpPr>
          <p:nvPr/>
        </p:nvGrpSpPr>
        <p:grpSpPr bwMode="auto">
          <a:xfrm>
            <a:off x="381000" y="1096963"/>
            <a:ext cx="3105150" cy="3206750"/>
            <a:chOff x="0" y="0"/>
            <a:chExt cx="1956" cy="2029"/>
          </a:xfrm>
        </p:grpSpPr>
        <p:sp useBgFill="1">
          <p:nvSpPr>
            <p:cNvPr id="2" name="Oval 2">
              <a:extLst>
                <a:ext uri="{FF2B5EF4-FFF2-40B4-BE49-F238E27FC236}">
                  <a16:creationId xmlns:a16="http://schemas.microsoft.com/office/drawing/2014/main" id="{B34F59ED-9018-ED62-5581-C40CE0BF4C96}"/>
                </a:ext>
              </a:extLst>
            </p:cNvPr>
            <p:cNvSpPr>
              <a:spLocks noChangeArrowheads="1"/>
            </p:cNvSpPr>
            <p:nvPr/>
          </p:nvSpPr>
          <p:spPr bwMode="auto">
            <a:xfrm>
              <a:off x="816" y="147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 name="Text Box 4">
              <a:extLst>
                <a:ext uri="{FF2B5EF4-FFF2-40B4-BE49-F238E27FC236}">
                  <a16:creationId xmlns:a16="http://schemas.microsoft.com/office/drawing/2014/main" id="{FE39E238-E784-361D-229E-E3DB199E80CD}"/>
                </a:ext>
              </a:extLst>
            </p:cNvPr>
            <p:cNvSpPr txBox="1">
              <a:spLocks noChangeArrowheads="1"/>
            </p:cNvSpPr>
            <p:nvPr/>
          </p:nvSpPr>
          <p:spPr bwMode="auto">
            <a:xfrm>
              <a:off x="672" y="1598"/>
              <a:ext cx="61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 name="Rectangle 5">
              <a:extLst>
                <a:ext uri="{FF2B5EF4-FFF2-40B4-BE49-F238E27FC236}">
                  <a16:creationId xmlns:a16="http://schemas.microsoft.com/office/drawing/2014/main" id="{EB1772AD-C1CD-0E0A-1067-C494C77C4D47}"/>
                </a:ext>
              </a:extLst>
            </p:cNvPr>
            <p:cNvSpPr>
              <a:spLocks noChangeArrowheads="1"/>
            </p:cNvSpPr>
            <p:nvPr/>
          </p:nvSpPr>
          <p:spPr bwMode="auto">
            <a:xfrm>
              <a:off x="144" y="352"/>
              <a:ext cx="1680" cy="84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 name="Rectangle 6">
              <a:extLst>
                <a:ext uri="{FF2B5EF4-FFF2-40B4-BE49-F238E27FC236}">
                  <a16:creationId xmlns:a16="http://schemas.microsoft.com/office/drawing/2014/main" id="{7DA3EC0E-41FD-2BEF-803A-97592E8CC08E}"/>
                </a:ext>
              </a:extLst>
            </p:cNvPr>
            <p:cNvSpPr>
              <a:spLocks noChangeArrowheads="1"/>
            </p:cNvSpPr>
            <p:nvPr/>
          </p:nvSpPr>
          <p:spPr bwMode="auto">
            <a:xfrm>
              <a:off x="384"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6" name="Rectangle 7">
              <a:extLst>
                <a:ext uri="{FF2B5EF4-FFF2-40B4-BE49-F238E27FC236}">
                  <a16:creationId xmlns:a16="http://schemas.microsoft.com/office/drawing/2014/main" id="{082544AF-BEC9-6645-17D2-A91F43A56F42}"/>
                </a:ext>
              </a:extLst>
            </p:cNvPr>
            <p:cNvSpPr>
              <a:spLocks noChangeArrowheads="1"/>
            </p:cNvSpPr>
            <p:nvPr/>
          </p:nvSpPr>
          <p:spPr bwMode="auto">
            <a:xfrm>
              <a:off x="1248"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88" name="Rectangle 8">
              <a:extLst>
                <a:ext uri="{FF2B5EF4-FFF2-40B4-BE49-F238E27FC236}">
                  <a16:creationId xmlns:a16="http://schemas.microsoft.com/office/drawing/2014/main" id="{64621093-A4CE-198F-5CBA-F7A74C1A7996}"/>
                </a:ext>
              </a:extLst>
            </p:cNvPr>
            <p:cNvSpPr>
              <a:spLocks noChangeArrowheads="1"/>
            </p:cNvSpPr>
            <p:nvPr/>
          </p:nvSpPr>
          <p:spPr bwMode="auto">
            <a:xfrm>
              <a:off x="384"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89" name="Rectangle 9">
              <a:extLst>
                <a:ext uri="{FF2B5EF4-FFF2-40B4-BE49-F238E27FC236}">
                  <a16:creationId xmlns:a16="http://schemas.microsoft.com/office/drawing/2014/main" id="{7E862F84-FE5D-AF12-2CA1-5B38580CDF4B}"/>
                </a:ext>
              </a:extLst>
            </p:cNvPr>
            <p:cNvSpPr>
              <a:spLocks noChangeArrowheads="1"/>
            </p:cNvSpPr>
            <p:nvPr/>
          </p:nvSpPr>
          <p:spPr bwMode="auto">
            <a:xfrm>
              <a:off x="1248"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9190" name="Line 10">
              <a:extLst>
                <a:ext uri="{FF2B5EF4-FFF2-40B4-BE49-F238E27FC236}">
                  <a16:creationId xmlns:a16="http://schemas.microsoft.com/office/drawing/2014/main" id="{DB7B8971-8DD1-3BE0-EC35-7A72C1CBADE3}"/>
                </a:ext>
              </a:extLst>
            </p:cNvPr>
            <p:cNvSpPr>
              <a:spLocks noChangeShapeType="1"/>
            </p:cNvSpPr>
            <p:nvPr/>
          </p:nvSpPr>
          <p:spPr bwMode="auto">
            <a:xfrm>
              <a:off x="924" y="352"/>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91" name="Line 12">
              <a:extLst>
                <a:ext uri="{FF2B5EF4-FFF2-40B4-BE49-F238E27FC236}">
                  <a16:creationId xmlns:a16="http://schemas.microsoft.com/office/drawing/2014/main" id="{B6E1048B-CB7A-D256-0C8B-07B2AEA99C58}"/>
                </a:ext>
              </a:extLst>
            </p:cNvPr>
            <p:cNvSpPr>
              <a:spLocks noChangeShapeType="1"/>
            </p:cNvSpPr>
            <p:nvPr/>
          </p:nvSpPr>
          <p:spPr bwMode="auto">
            <a:xfrm>
              <a:off x="0"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92" name="Line 13">
              <a:extLst>
                <a:ext uri="{FF2B5EF4-FFF2-40B4-BE49-F238E27FC236}">
                  <a16:creationId xmlns:a16="http://schemas.microsoft.com/office/drawing/2014/main" id="{A281C1BD-A028-55C1-DF5E-02871712EB9E}"/>
                </a:ext>
              </a:extLst>
            </p:cNvPr>
            <p:cNvSpPr>
              <a:spLocks noChangeShapeType="1"/>
            </p:cNvSpPr>
            <p:nvPr/>
          </p:nvSpPr>
          <p:spPr bwMode="auto">
            <a:xfrm flipV="1">
              <a:off x="0" y="1620"/>
              <a:ext cx="1956" cy="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93" name="Line 14">
              <a:extLst>
                <a:ext uri="{FF2B5EF4-FFF2-40B4-BE49-F238E27FC236}">
                  <a16:creationId xmlns:a16="http://schemas.microsoft.com/office/drawing/2014/main" id="{8C8FC14F-4B6F-197F-1A89-69F9361AB435}"/>
                </a:ext>
              </a:extLst>
            </p:cNvPr>
            <p:cNvSpPr>
              <a:spLocks noChangeShapeType="1"/>
            </p:cNvSpPr>
            <p:nvPr/>
          </p:nvSpPr>
          <p:spPr bwMode="auto">
            <a:xfrm flipH="1" flipV="1">
              <a:off x="1152" y="544"/>
              <a:ext cx="0" cy="384"/>
            </a:xfrm>
            <a:prstGeom prst="line">
              <a:avLst/>
            </a:prstGeom>
            <a:noFill/>
            <a:ln w="28575">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94" name="Text Box 15">
              <a:extLst>
                <a:ext uri="{FF2B5EF4-FFF2-40B4-BE49-F238E27FC236}">
                  <a16:creationId xmlns:a16="http://schemas.microsoft.com/office/drawing/2014/main" id="{0DA8957D-3AA5-B323-BB9C-A4E127FC6BF5}"/>
                </a:ext>
              </a:extLst>
            </p:cNvPr>
            <p:cNvSpPr txBox="1">
              <a:spLocks noChangeArrowheads="1"/>
            </p:cNvSpPr>
            <p:nvPr/>
          </p:nvSpPr>
          <p:spPr bwMode="auto">
            <a:xfrm>
              <a:off x="1152" y="615"/>
              <a:ext cx="426"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10 A</a:t>
              </a:r>
            </a:p>
          </p:txBody>
        </p:sp>
        <p:sp>
          <p:nvSpPr>
            <p:cNvPr id="49195" name="Text Box 16">
              <a:extLst>
                <a:ext uri="{FF2B5EF4-FFF2-40B4-BE49-F238E27FC236}">
                  <a16:creationId xmlns:a16="http://schemas.microsoft.com/office/drawing/2014/main" id="{3D34B0DC-5534-89DE-465C-BEA36DAB79A9}"/>
                </a:ext>
              </a:extLst>
            </p:cNvPr>
            <p:cNvSpPr txBox="1">
              <a:spLocks noChangeArrowheads="1"/>
            </p:cNvSpPr>
            <p:nvPr/>
          </p:nvSpPr>
          <p:spPr bwMode="auto">
            <a:xfrm>
              <a:off x="368" y="0"/>
              <a:ext cx="36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96" name="Text Box 17">
              <a:extLst>
                <a:ext uri="{FF2B5EF4-FFF2-40B4-BE49-F238E27FC236}">
                  <a16:creationId xmlns:a16="http://schemas.microsoft.com/office/drawing/2014/main" id="{778C2D98-E924-140B-304E-09F7CD6D90CF}"/>
                </a:ext>
              </a:extLst>
            </p:cNvPr>
            <p:cNvSpPr txBox="1">
              <a:spLocks noChangeArrowheads="1"/>
            </p:cNvSpPr>
            <p:nvPr/>
          </p:nvSpPr>
          <p:spPr bwMode="auto">
            <a:xfrm>
              <a:off x="1120" y="9"/>
              <a:ext cx="44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97" name="Text Box 18">
              <a:extLst>
                <a:ext uri="{FF2B5EF4-FFF2-40B4-BE49-F238E27FC236}">
                  <a16:creationId xmlns:a16="http://schemas.microsoft.com/office/drawing/2014/main" id="{1737D9CE-2F8A-945B-B3B5-F3115AE10218}"/>
                </a:ext>
              </a:extLst>
            </p:cNvPr>
            <p:cNvSpPr txBox="1">
              <a:spLocks noChangeArrowheads="1"/>
            </p:cNvSpPr>
            <p:nvPr/>
          </p:nvSpPr>
          <p:spPr bwMode="auto">
            <a:xfrm>
              <a:off x="794" y="1776"/>
              <a:ext cx="43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20 V</a:t>
              </a:r>
            </a:p>
          </p:txBody>
        </p:sp>
        <p:sp>
          <p:nvSpPr>
            <p:cNvPr id="49198" name="Line 19">
              <a:extLst>
                <a:ext uri="{FF2B5EF4-FFF2-40B4-BE49-F238E27FC236}">
                  <a16:creationId xmlns:a16="http://schemas.microsoft.com/office/drawing/2014/main" id="{C1B98B42-91A9-1B0D-9119-9597901E663B}"/>
                </a:ext>
              </a:extLst>
            </p:cNvPr>
            <p:cNvSpPr>
              <a:spLocks noChangeShapeType="1"/>
            </p:cNvSpPr>
            <p:nvPr/>
          </p:nvSpPr>
          <p:spPr bwMode="auto">
            <a:xfrm>
              <a:off x="1956"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99" name="Text Box 20">
              <a:extLst>
                <a:ext uri="{FF2B5EF4-FFF2-40B4-BE49-F238E27FC236}">
                  <a16:creationId xmlns:a16="http://schemas.microsoft.com/office/drawing/2014/main" id="{73537E40-782E-02AC-F002-9F1CB4969229}"/>
                </a:ext>
              </a:extLst>
            </p:cNvPr>
            <p:cNvSpPr txBox="1">
              <a:spLocks noChangeArrowheads="1"/>
            </p:cNvSpPr>
            <p:nvPr/>
          </p:nvSpPr>
          <p:spPr bwMode="auto">
            <a:xfrm>
              <a:off x="232" y="332"/>
              <a:ext cx="531"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9200" name="Text Box 21">
              <a:extLst>
                <a:ext uri="{FF2B5EF4-FFF2-40B4-BE49-F238E27FC236}">
                  <a16:creationId xmlns:a16="http://schemas.microsoft.com/office/drawing/2014/main" id="{9DF20D0A-DB91-1700-2D31-BE53D3B887FD}"/>
                </a:ext>
              </a:extLst>
            </p:cNvPr>
            <p:cNvSpPr txBox="1">
              <a:spLocks noChangeArrowheads="1"/>
            </p:cNvSpPr>
            <p:nvPr/>
          </p:nvSpPr>
          <p:spPr bwMode="auto">
            <a:xfrm>
              <a:off x="336" y="432"/>
              <a:ext cx="233"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p>
          </p:txBody>
        </p:sp>
        <p:sp>
          <p:nvSpPr>
            <p:cNvPr id="49201" name="Text Box 22">
              <a:extLst>
                <a:ext uri="{FF2B5EF4-FFF2-40B4-BE49-F238E27FC236}">
                  <a16:creationId xmlns:a16="http://schemas.microsoft.com/office/drawing/2014/main" id="{F53C7627-3655-8107-204A-0F999439854E}"/>
                </a:ext>
              </a:extLst>
            </p:cNvPr>
            <p:cNvSpPr txBox="1">
              <a:spLocks noChangeArrowheads="1"/>
            </p:cNvSpPr>
            <p:nvPr/>
          </p:nvSpPr>
          <p:spPr bwMode="auto">
            <a:xfrm>
              <a:off x="336" y="1239"/>
              <a:ext cx="36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202" name="Text Box 23">
              <a:extLst>
                <a:ext uri="{FF2B5EF4-FFF2-40B4-BE49-F238E27FC236}">
                  <a16:creationId xmlns:a16="http://schemas.microsoft.com/office/drawing/2014/main" id="{181D57EB-8ACD-D0F0-C5C5-264A2107BB5E}"/>
                </a:ext>
              </a:extLst>
            </p:cNvPr>
            <p:cNvSpPr txBox="1">
              <a:spLocks noChangeArrowheads="1"/>
            </p:cNvSpPr>
            <p:nvPr/>
          </p:nvSpPr>
          <p:spPr bwMode="auto">
            <a:xfrm>
              <a:off x="1200" y="1248"/>
              <a:ext cx="362" cy="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4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useBgFill="1">
          <p:nvSpPr>
            <p:cNvPr id="49203" name="Oval 27">
              <a:extLst>
                <a:ext uri="{FF2B5EF4-FFF2-40B4-BE49-F238E27FC236}">
                  <a16:creationId xmlns:a16="http://schemas.microsoft.com/office/drawing/2014/main" id="{2CA62C61-32D1-2FCA-81C3-E0DFCDB908B7}"/>
                </a:ext>
              </a:extLst>
            </p:cNvPr>
            <p:cNvSpPr>
              <a:spLocks noChangeArrowheads="1"/>
            </p:cNvSpPr>
            <p:nvPr/>
          </p:nvSpPr>
          <p:spPr bwMode="auto">
            <a:xfrm>
              <a:off x="780" y="63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9204" name="Line 28">
              <a:extLst>
                <a:ext uri="{FF2B5EF4-FFF2-40B4-BE49-F238E27FC236}">
                  <a16:creationId xmlns:a16="http://schemas.microsoft.com/office/drawing/2014/main" id="{830AAC55-EC47-6042-6305-62097FA5F248}"/>
                </a:ext>
              </a:extLst>
            </p:cNvPr>
            <p:cNvSpPr>
              <a:spLocks noChangeShapeType="1"/>
            </p:cNvSpPr>
            <p:nvPr/>
          </p:nvSpPr>
          <p:spPr bwMode="auto">
            <a:xfrm>
              <a:off x="780" y="775"/>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49183" name="Text Box 24">
            <a:extLst>
              <a:ext uri="{FF2B5EF4-FFF2-40B4-BE49-F238E27FC236}">
                <a16:creationId xmlns:a16="http://schemas.microsoft.com/office/drawing/2014/main" id="{9EFF0C42-EBE8-9475-70BC-671B0B793DEF}"/>
              </a:ext>
            </a:extLst>
          </p:cNvPr>
          <p:cNvSpPr txBox="1">
            <a:spLocks noChangeArrowheads="1"/>
          </p:cNvSpPr>
          <p:nvPr/>
        </p:nvSpPr>
        <p:spPr bwMode="auto">
          <a:xfrm>
            <a:off x="611188" y="4395788"/>
            <a:ext cx="775176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a:solidFill>
                  <a:srgbClr val="6600FF"/>
                </a:solidFill>
                <a:latin typeface="宋体" panose="02010600030101010101" pitchFamily="2" charset="-122"/>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再计算 </a:t>
            </a:r>
            <a:r>
              <a:rPr lang="en-US" altLang="zh-CN" sz="2400">
                <a:latin typeface="Times New Roman" panose="02020603050405020304" pitchFamily="18" charset="0"/>
              </a:rPr>
              <a:t>10 A </a:t>
            </a:r>
            <a:r>
              <a:rPr lang="zh-CN" altLang="en-US" sz="2400">
                <a:latin typeface="Times New Roman" panose="02020603050405020304" pitchFamily="18" charset="0"/>
              </a:rPr>
              <a:t>电流源单独作用在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电阻上所产生的电压 </a:t>
            </a:r>
            <a:r>
              <a:rPr lang="en-US" altLang="zh-CN" sz="2400" i="1">
                <a:latin typeface="Times New Roman" panose="02020603050405020304" pitchFamily="18" charset="0"/>
              </a:rPr>
              <a:t>U</a:t>
            </a:r>
            <a:r>
              <a:rPr lang="en-US" altLang="zh-CN" sz="2400">
                <a:latin typeface="Times New Roman" panose="02020603050405020304" pitchFamily="18" charset="0"/>
                <a:sym typeface="Symbol" panose="05050102010706020507" pitchFamily="18" charset="2"/>
              </a:rPr>
              <a:t></a:t>
            </a:r>
            <a:endParaRPr lang="en-US" altLang="zh-CN" sz="2400" i="1" baseline="30000">
              <a:latin typeface="宋体" panose="02010600030101010101" pitchFamily="2" charset="-122"/>
            </a:endParaRPr>
          </a:p>
        </p:txBody>
      </p:sp>
      <p:sp>
        <p:nvSpPr>
          <p:cNvPr id="49184" name="Text Box 25">
            <a:extLst>
              <a:ext uri="{FF2B5EF4-FFF2-40B4-BE49-F238E27FC236}">
                <a16:creationId xmlns:a16="http://schemas.microsoft.com/office/drawing/2014/main" id="{00AB2355-1F47-A357-02E5-96B3CB1C24AD}"/>
              </a:ext>
            </a:extLst>
          </p:cNvPr>
          <p:cNvSpPr txBox="1">
            <a:spLocks noChangeArrowheads="1"/>
          </p:cNvSpPr>
          <p:nvPr/>
        </p:nvSpPr>
        <p:spPr bwMode="auto">
          <a:xfrm>
            <a:off x="7769225" y="1708150"/>
            <a:ext cx="1141413" cy="1590675"/>
          </a:xfrm>
          <a:prstGeom prst="rect">
            <a:avLst/>
          </a:prstGeom>
          <a:noFill/>
          <a:ln w="38100">
            <a:solidFill>
              <a:srgbClr val="009900"/>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电压源</a:t>
            </a:r>
          </a:p>
          <a:p>
            <a:pPr eaLnBrk="1" hangingPunct="1">
              <a:spcBef>
                <a:spcPct val="0"/>
              </a:spcBef>
              <a:buFontTx/>
              <a:buNone/>
            </a:pPr>
            <a:r>
              <a:rPr lang="zh-CN" altLang="en-US" sz="2400">
                <a:latin typeface="Times New Roman" panose="02020603050405020304" pitchFamily="18" charset="0"/>
              </a:rPr>
              <a:t>不作用</a:t>
            </a:r>
          </a:p>
          <a:p>
            <a:pPr eaLnBrk="1" hangingPunct="1">
              <a:spcBef>
                <a:spcPct val="0"/>
              </a:spcBef>
              <a:buFontTx/>
              <a:buNone/>
            </a:pPr>
            <a:r>
              <a:rPr lang="zh-CN" altLang="en-US" sz="2400">
                <a:latin typeface="Times New Roman" panose="02020603050405020304" pitchFamily="18" charset="0"/>
              </a:rPr>
              <a:t>应相当</a:t>
            </a:r>
          </a:p>
          <a:p>
            <a:pPr eaLnBrk="1" hangingPunct="1">
              <a:spcBef>
                <a:spcPct val="0"/>
              </a:spcBef>
              <a:buFontTx/>
              <a:buNone/>
            </a:pPr>
            <a:r>
              <a:rPr lang="zh-CN" altLang="en-US" sz="2400">
                <a:latin typeface="Times New Roman" panose="02020603050405020304" pitchFamily="18" charset="0"/>
              </a:rPr>
              <a:t>于短路</a:t>
            </a:r>
          </a:p>
        </p:txBody>
      </p:sp>
      <p:sp>
        <p:nvSpPr>
          <p:cNvPr id="49185" name="Line 29">
            <a:extLst>
              <a:ext uri="{FF2B5EF4-FFF2-40B4-BE49-F238E27FC236}">
                <a16:creationId xmlns:a16="http://schemas.microsoft.com/office/drawing/2014/main" id="{42FF9B3E-CFC3-D4D7-B5EB-8805F85006E4}"/>
              </a:ext>
            </a:extLst>
          </p:cNvPr>
          <p:cNvSpPr>
            <a:spLocks noChangeShapeType="1"/>
          </p:cNvSpPr>
          <p:nvPr/>
        </p:nvSpPr>
        <p:spPr bwMode="auto">
          <a:xfrm>
            <a:off x="4514850" y="3646488"/>
            <a:ext cx="3124200" cy="0"/>
          </a:xfrm>
          <a:prstGeom prst="line">
            <a:avLst/>
          </a:prstGeom>
          <a:noFill/>
          <a:ln w="38100">
            <a:solidFill>
              <a:srgbClr val="FF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86" name="Line 30">
            <a:extLst>
              <a:ext uri="{FF2B5EF4-FFF2-40B4-BE49-F238E27FC236}">
                <a16:creationId xmlns:a16="http://schemas.microsoft.com/office/drawing/2014/main" id="{1C691A72-7188-6100-3B64-2AC9830BF636}"/>
              </a:ext>
            </a:extLst>
          </p:cNvPr>
          <p:cNvSpPr>
            <a:spLocks noChangeShapeType="1"/>
          </p:cNvSpPr>
          <p:nvPr/>
        </p:nvSpPr>
        <p:spPr bwMode="auto">
          <a:xfrm>
            <a:off x="4495800" y="2322513"/>
            <a:ext cx="0" cy="134143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87" name="Line 31">
            <a:extLst>
              <a:ext uri="{FF2B5EF4-FFF2-40B4-BE49-F238E27FC236}">
                <a16:creationId xmlns:a16="http://schemas.microsoft.com/office/drawing/2014/main" id="{303F0514-3710-091F-FB3B-7891E1E0C78E}"/>
              </a:ext>
            </a:extLst>
          </p:cNvPr>
          <p:cNvSpPr>
            <a:spLocks noChangeShapeType="1"/>
          </p:cNvSpPr>
          <p:nvPr/>
        </p:nvSpPr>
        <p:spPr bwMode="auto">
          <a:xfrm>
            <a:off x="7620000" y="2312988"/>
            <a:ext cx="0" cy="1341437"/>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49161" name="Group 64">
            <a:extLst>
              <a:ext uri="{FF2B5EF4-FFF2-40B4-BE49-F238E27FC236}">
                <a16:creationId xmlns:a16="http://schemas.microsoft.com/office/drawing/2014/main" id="{B5D6C172-D70A-F45F-A5EA-3AEA29B5583D}"/>
              </a:ext>
            </a:extLst>
          </p:cNvPr>
          <p:cNvGrpSpPr>
            <a:grpSpLocks/>
          </p:cNvGrpSpPr>
          <p:nvPr/>
        </p:nvGrpSpPr>
        <p:grpSpPr bwMode="auto">
          <a:xfrm>
            <a:off x="4495800" y="1050925"/>
            <a:ext cx="2895600" cy="2381250"/>
            <a:chOff x="-12" y="0"/>
            <a:chExt cx="1824" cy="1500"/>
          </a:xfrm>
        </p:grpSpPr>
        <p:sp>
          <p:nvSpPr>
            <p:cNvPr id="49166" name="Rectangle 33">
              <a:extLst>
                <a:ext uri="{FF2B5EF4-FFF2-40B4-BE49-F238E27FC236}">
                  <a16:creationId xmlns:a16="http://schemas.microsoft.com/office/drawing/2014/main" id="{7D765494-911E-3918-6212-11322CD1AE05}"/>
                </a:ext>
              </a:extLst>
            </p:cNvPr>
            <p:cNvSpPr>
              <a:spLocks noChangeArrowheads="1"/>
            </p:cNvSpPr>
            <p:nvPr/>
          </p:nvSpPr>
          <p:spPr bwMode="auto">
            <a:xfrm>
              <a:off x="132" y="352"/>
              <a:ext cx="1680" cy="84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67" name="Rectangle 34">
              <a:extLst>
                <a:ext uri="{FF2B5EF4-FFF2-40B4-BE49-F238E27FC236}">
                  <a16:creationId xmlns:a16="http://schemas.microsoft.com/office/drawing/2014/main" id="{075941D1-173B-E9AA-560E-5F437D4B95FA}"/>
                </a:ext>
              </a:extLst>
            </p:cNvPr>
            <p:cNvSpPr>
              <a:spLocks noChangeArrowheads="1"/>
            </p:cNvSpPr>
            <p:nvPr/>
          </p:nvSpPr>
          <p:spPr bwMode="auto">
            <a:xfrm>
              <a:off x="372"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68" name="Rectangle 35">
              <a:extLst>
                <a:ext uri="{FF2B5EF4-FFF2-40B4-BE49-F238E27FC236}">
                  <a16:creationId xmlns:a16="http://schemas.microsoft.com/office/drawing/2014/main" id="{640188C5-F064-182E-1B59-8EA27A781225}"/>
                </a:ext>
              </a:extLst>
            </p:cNvPr>
            <p:cNvSpPr>
              <a:spLocks noChangeArrowheads="1"/>
            </p:cNvSpPr>
            <p:nvPr/>
          </p:nvSpPr>
          <p:spPr bwMode="auto">
            <a:xfrm>
              <a:off x="1236"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69" name="Rectangle 36">
              <a:extLst>
                <a:ext uri="{FF2B5EF4-FFF2-40B4-BE49-F238E27FC236}">
                  <a16:creationId xmlns:a16="http://schemas.microsoft.com/office/drawing/2014/main" id="{E16AB48B-6A57-1B01-2E76-D162E24272AC}"/>
                </a:ext>
              </a:extLst>
            </p:cNvPr>
            <p:cNvSpPr>
              <a:spLocks noChangeArrowheads="1"/>
            </p:cNvSpPr>
            <p:nvPr/>
          </p:nvSpPr>
          <p:spPr bwMode="auto">
            <a:xfrm>
              <a:off x="372"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49170" name="Rectangle 37">
              <a:extLst>
                <a:ext uri="{FF2B5EF4-FFF2-40B4-BE49-F238E27FC236}">
                  <a16:creationId xmlns:a16="http://schemas.microsoft.com/office/drawing/2014/main" id="{F712ABFF-097B-6F42-B692-D2CAF8AEC360}"/>
                </a:ext>
              </a:extLst>
            </p:cNvPr>
            <p:cNvSpPr>
              <a:spLocks noChangeArrowheads="1"/>
            </p:cNvSpPr>
            <p:nvPr/>
          </p:nvSpPr>
          <p:spPr bwMode="auto">
            <a:xfrm>
              <a:off x="1236"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9171" name="Text Box 39">
              <a:extLst>
                <a:ext uri="{FF2B5EF4-FFF2-40B4-BE49-F238E27FC236}">
                  <a16:creationId xmlns:a16="http://schemas.microsoft.com/office/drawing/2014/main" id="{1EFC9253-B7A5-BEF5-63C4-3629FB4E8715}"/>
                </a:ext>
              </a:extLst>
            </p:cNvPr>
            <p:cNvSpPr txBox="1">
              <a:spLocks noChangeArrowheads="1"/>
            </p:cNvSpPr>
            <p:nvPr/>
          </p:nvSpPr>
          <p:spPr bwMode="auto">
            <a:xfrm>
              <a:off x="356" y="0"/>
              <a:ext cx="3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72" name="Text Box 40">
              <a:extLst>
                <a:ext uri="{FF2B5EF4-FFF2-40B4-BE49-F238E27FC236}">
                  <a16:creationId xmlns:a16="http://schemas.microsoft.com/office/drawing/2014/main" id="{C73425CF-9093-57F4-ECB6-25927DE28D60}"/>
                </a:ext>
              </a:extLst>
            </p:cNvPr>
            <p:cNvSpPr txBox="1">
              <a:spLocks noChangeArrowheads="1"/>
            </p:cNvSpPr>
            <p:nvPr/>
          </p:nvSpPr>
          <p:spPr bwMode="auto">
            <a:xfrm>
              <a:off x="1108" y="9"/>
              <a:ext cx="44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73" name="Text Box 41">
              <a:extLst>
                <a:ext uri="{FF2B5EF4-FFF2-40B4-BE49-F238E27FC236}">
                  <a16:creationId xmlns:a16="http://schemas.microsoft.com/office/drawing/2014/main" id="{F929010A-74BE-BAFF-38E0-03498CD30344}"/>
                </a:ext>
              </a:extLst>
            </p:cNvPr>
            <p:cNvSpPr txBox="1">
              <a:spLocks noChangeArrowheads="1"/>
            </p:cNvSpPr>
            <p:nvPr/>
          </p:nvSpPr>
          <p:spPr bwMode="auto">
            <a:xfrm>
              <a:off x="112" y="332"/>
              <a:ext cx="8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49174" name="Text Box 42">
              <a:extLst>
                <a:ext uri="{FF2B5EF4-FFF2-40B4-BE49-F238E27FC236}">
                  <a16:creationId xmlns:a16="http://schemas.microsoft.com/office/drawing/2014/main" id="{581CE499-5DF5-A469-8C77-CC0F385061D1}"/>
                </a:ext>
              </a:extLst>
            </p:cNvPr>
            <p:cNvSpPr txBox="1">
              <a:spLocks noChangeArrowheads="1"/>
            </p:cNvSpPr>
            <p:nvPr/>
          </p:nvSpPr>
          <p:spPr bwMode="auto">
            <a:xfrm>
              <a:off x="379" y="400"/>
              <a:ext cx="38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a:solidFill>
                    <a:srgbClr val="6600FF"/>
                  </a:solidFill>
                  <a:latin typeface="Times New Roman" panose="02020603050405020304" pitchFamily="18" charset="0"/>
                  <a:sym typeface="Symbol" panose="05050102010706020507" pitchFamily="18" charset="2"/>
                </a:rPr>
                <a:t></a:t>
              </a:r>
            </a:p>
          </p:txBody>
        </p:sp>
        <p:sp>
          <p:nvSpPr>
            <p:cNvPr id="49175" name="Text Box 43">
              <a:extLst>
                <a:ext uri="{FF2B5EF4-FFF2-40B4-BE49-F238E27FC236}">
                  <a16:creationId xmlns:a16="http://schemas.microsoft.com/office/drawing/2014/main" id="{2C344475-103E-C154-2DE9-1AF71617E0F5}"/>
                </a:ext>
              </a:extLst>
            </p:cNvPr>
            <p:cNvSpPr txBox="1">
              <a:spLocks noChangeArrowheads="1"/>
            </p:cNvSpPr>
            <p:nvPr/>
          </p:nvSpPr>
          <p:spPr bwMode="auto">
            <a:xfrm>
              <a:off x="324" y="1239"/>
              <a:ext cx="3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76" name="Text Box 44">
              <a:extLst>
                <a:ext uri="{FF2B5EF4-FFF2-40B4-BE49-F238E27FC236}">
                  <a16:creationId xmlns:a16="http://schemas.microsoft.com/office/drawing/2014/main" id="{CAF86A12-28B3-6BC7-0EE9-7EBCB4A391EE}"/>
                </a:ext>
              </a:extLst>
            </p:cNvPr>
            <p:cNvSpPr txBox="1">
              <a:spLocks noChangeArrowheads="1"/>
            </p:cNvSpPr>
            <p:nvPr/>
          </p:nvSpPr>
          <p:spPr bwMode="auto">
            <a:xfrm>
              <a:off x="1188" y="1248"/>
              <a:ext cx="3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4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49177" name="Line 45">
              <a:extLst>
                <a:ext uri="{FF2B5EF4-FFF2-40B4-BE49-F238E27FC236}">
                  <a16:creationId xmlns:a16="http://schemas.microsoft.com/office/drawing/2014/main" id="{18FC48E8-C433-A724-48AB-9D3F5D7166CD}"/>
                </a:ext>
              </a:extLst>
            </p:cNvPr>
            <p:cNvSpPr>
              <a:spLocks noChangeShapeType="1"/>
            </p:cNvSpPr>
            <p:nvPr/>
          </p:nvSpPr>
          <p:spPr bwMode="auto">
            <a:xfrm flipV="1">
              <a:off x="-12" y="797"/>
              <a:ext cx="144"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8" name="Line 46">
              <a:extLst>
                <a:ext uri="{FF2B5EF4-FFF2-40B4-BE49-F238E27FC236}">
                  <a16:creationId xmlns:a16="http://schemas.microsoft.com/office/drawing/2014/main" id="{7C5D13DD-4365-5358-F985-67738332AB83}"/>
                </a:ext>
              </a:extLst>
            </p:cNvPr>
            <p:cNvSpPr>
              <a:spLocks noChangeShapeType="1"/>
            </p:cNvSpPr>
            <p:nvPr/>
          </p:nvSpPr>
          <p:spPr bwMode="auto">
            <a:xfrm>
              <a:off x="960" y="36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79" name="Line 47">
              <a:extLst>
                <a:ext uri="{FF2B5EF4-FFF2-40B4-BE49-F238E27FC236}">
                  <a16:creationId xmlns:a16="http://schemas.microsoft.com/office/drawing/2014/main" id="{82BBE58B-5BD5-7F03-FA23-9D6E7B23A11C}"/>
                </a:ext>
              </a:extLst>
            </p:cNvPr>
            <p:cNvSpPr>
              <a:spLocks noChangeShapeType="1"/>
            </p:cNvSpPr>
            <p:nvPr/>
          </p:nvSpPr>
          <p:spPr bwMode="auto">
            <a:xfrm flipH="1" flipV="1">
              <a:off x="1188" y="556"/>
              <a:ext cx="0" cy="384"/>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80" name="Text Box 48">
              <a:extLst>
                <a:ext uri="{FF2B5EF4-FFF2-40B4-BE49-F238E27FC236}">
                  <a16:creationId xmlns:a16="http://schemas.microsoft.com/office/drawing/2014/main" id="{623ECC83-6EA0-4B87-5221-00D204E9BF8A}"/>
                </a:ext>
              </a:extLst>
            </p:cNvPr>
            <p:cNvSpPr txBox="1">
              <a:spLocks noChangeArrowheads="1"/>
            </p:cNvSpPr>
            <p:nvPr/>
          </p:nvSpPr>
          <p:spPr bwMode="auto">
            <a:xfrm>
              <a:off x="1188" y="627"/>
              <a:ext cx="42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10 A</a:t>
              </a:r>
            </a:p>
          </p:txBody>
        </p:sp>
        <p:sp useBgFill="1">
          <p:nvSpPr>
            <p:cNvPr id="49181" name="Oval 49">
              <a:extLst>
                <a:ext uri="{FF2B5EF4-FFF2-40B4-BE49-F238E27FC236}">
                  <a16:creationId xmlns:a16="http://schemas.microsoft.com/office/drawing/2014/main" id="{E763B202-C5A8-3AB5-6E57-A940B079E1FB}"/>
                </a:ext>
              </a:extLst>
            </p:cNvPr>
            <p:cNvSpPr>
              <a:spLocks noChangeArrowheads="1"/>
            </p:cNvSpPr>
            <p:nvPr/>
          </p:nvSpPr>
          <p:spPr bwMode="auto">
            <a:xfrm>
              <a:off x="828" y="643"/>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9182" name="Line 50">
              <a:extLst>
                <a:ext uri="{FF2B5EF4-FFF2-40B4-BE49-F238E27FC236}">
                  <a16:creationId xmlns:a16="http://schemas.microsoft.com/office/drawing/2014/main" id="{BE5FEED1-5010-383C-D3EF-ABD86420BC0B}"/>
                </a:ext>
              </a:extLst>
            </p:cNvPr>
            <p:cNvSpPr>
              <a:spLocks noChangeShapeType="1"/>
            </p:cNvSpPr>
            <p:nvPr/>
          </p:nvSpPr>
          <p:spPr bwMode="auto">
            <a:xfrm>
              <a:off x="816" y="787"/>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aphicFrame>
        <p:nvGraphicFramePr>
          <p:cNvPr id="49208" name="Object 56">
            <a:extLst>
              <a:ext uri="{FF2B5EF4-FFF2-40B4-BE49-F238E27FC236}">
                <a16:creationId xmlns:a16="http://schemas.microsoft.com/office/drawing/2014/main" id="{EBF249CB-0BF9-0332-A540-BE5B62B4B6EC}"/>
              </a:ext>
            </a:extLst>
          </p:cNvPr>
          <p:cNvGraphicFramePr>
            <a:graphicFrameLocks noChangeAspect="1"/>
          </p:cNvGraphicFramePr>
          <p:nvPr/>
        </p:nvGraphicFramePr>
        <p:xfrm>
          <a:off x="2266950" y="5360988"/>
          <a:ext cx="4610100" cy="7747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5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266950" y="5360988"/>
                        <a:ext cx="46101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49163" name="Line 45">
            <a:extLst>
              <a:ext uri="{FF2B5EF4-FFF2-40B4-BE49-F238E27FC236}">
                <a16:creationId xmlns:a16="http://schemas.microsoft.com/office/drawing/2014/main" id="{AD884DDB-F083-6F29-4281-DE82345E2363}"/>
              </a:ext>
            </a:extLst>
          </p:cNvPr>
          <p:cNvSpPr>
            <a:spLocks noChangeShapeType="1"/>
          </p:cNvSpPr>
          <p:nvPr/>
        </p:nvSpPr>
        <p:spPr bwMode="auto">
          <a:xfrm flipV="1">
            <a:off x="7391400" y="2330450"/>
            <a:ext cx="228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64" name="Line 45">
            <a:extLst>
              <a:ext uri="{FF2B5EF4-FFF2-40B4-BE49-F238E27FC236}">
                <a16:creationId xmlns:a16="http://schemas.microsoft.com/office/drawing/2014/main" id="{19E27DF9-DD95-BD55-A197-2E11461C16D6}"/>
              </a:ext>
            </a:extLst>
          </p:cNvPr>
          <p:cNvSpPr>
            <a:spLocks noChangeShapeType="1"/>
          </p:cNvSpPr>
          <p:nvPr/>
        </p:nvSpPr>
        <p:spPr bwMode="auto">
          <a:xfrm flipV="1">
            <a:off x="3276600" y="2328863"/>
            <a:ext cx="228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9165" name="Line 45">
            <a:extLst>
              <a:ext uri="{FF2B5EF4-FFF2-40B4-BE49-F238E27FC236}">
                <a16:creationId xmlns:a16="http://schemas.microsoft.com/office/drawing/2014/main" id="{7D701C53-0E08-785B-9D0F-733C1C37C913}"/>
              </a:ext>
            </a:extLst>
          </p:cNvPr>
          <p:cNvSpPr>
            <a:spLocks noChangeShapeType="1"/>
          </p:cNvSpPr>
          <p:nvPr/>
        </p:nvSpPr>
        <p:spPr bwMode="auto">
          <a:xfrm flipV="1">
            <a:off x="381000" y="2322513"/>
            <a:ext cx="228600"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49183"/>
                                        </p:tgtEl>
                                        <p:attrNameLst>
                                          <p:attrName>style.visibility</p:attrName>
                                        </p:attrNameLst>
                                      </p:cBhvr>
                                      <p:to>
                                        <p:strVal val="visible"/>
                                      </p:to>
                                    </p:set>
                                    <p:animEffect transition="in" filter="dissolve">
                                      <p:cBhvr>
                                        <p:cTn id="7" dur="500"/>
                                        <p:tgtEl>
                                          <p:spTgt spid="491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9184"/>
                                        </p:tgtEl>
                                        <p:attrNameLst>
                                          <p:attrName>style.visibility</p:attrName>
                                        </p:attrNameLst>
                                      </p:cBhvr>
                                      <p:to>
                                        <p:strVal val="visible"/>
                                      </p:to>
                                    </p:set>
                                    <p:animEffect transition="in" filter="dissolve">
                                      <p:cBhvr>
                                        <p:cTn id="12" dur="500"/>
                                        <p:tgtEl>
                                          <p:spTgt spid="49184"/>
                                        </p:tgtEl>
                                      </p:cBhvr>
                                    </p:animEffect>
                                  </p:childTnLst>
                                </p:cTn>
                              </p:par>
                            </p:childTnLst>
                          </p:cTn>
                        </p:par>
                        <p:par>
                          <p:cTn id="13" fill="hold" nodeType="afterGroup">
                            <p:stCondLst>
                              <p:cond delay="500"/>
                            </p:stCondLst>
                            <p:childTnLst>
                              <p:par>
                                <p:cTn id="14" presetID="22" presetClass="entr" presetSubtype="1" fill="hold" nodeType="afterEffect">
                                  <p:stCondLst>
                                    <p:cond delay="0"/>
                                  </p:stCondLst>
                                  <p:childTnLst>
                                    <p:set>
                                      <p:cBhvr>
                                        <p:cTn id="15" dur="1" fill="hold">
                                          <p:stCondLst>
                                            <p:cond delay="0"/>
                                          </p:stCondLst>
                                        </p:cTn>
                                        <p:tgtEl>
                                          <p:spTgt spid="49186"/>
                                        </p:tgtEl>
                                        <p:attrNameLst>
                                          <p:attrName>style.visibility</p:attrName>
                                        </p:attrNameLst>
                                      </p:cBhvr>
                                      <p:to>
                                        <p:strVal val="visible"/>
                                      </p:to>
                                    </p:set>
                                    <p:animEffect transition="in" filter="wipe(up)">
                                      <p:cBhvr>
                                        <p:cTn id="16" dur="500"/>
                                        <p:tgtEl>
                                          <p:spTgt spid="49186"/>
                                        </p:tgtEl>
                                      </p:cBhvr>
                                    </p:animEffect>
                                  </p:childTnLst>
                                </p:cTn>
                              </p:par>
                            </p:childTnLst>
                          </p:cTn>
                        </p:par>
                        <p:par>
                          <p:cTn id="17" fill="hold" nodeType="afterGroup">
                            <p:stCondLst>
                              <p:cond delay="1000"/>
                            </p:stCondLst>
                            <p:childTnLst>
                              <p:par>
                                <p:cTn id="18" presetID="22" presetClass="entr" presetSubtype="8" fill="hold" nodeType="afterEffect">
                                  <p:stCondLst>
                                    <p:cond delay="0"/>
                                  </p:stCondLst>
                                  <p:childTnLst>
                                    <p:set>
                                      <p:cBhvr>
                                        <p:cTn id="19" dur="1" fill="hold">
                                          <p:stCondLst>
                                            <p:cond delay="0"/>
                                          </p:stCondLst>
                                        </p:cTn>
                                        <p:tgtEl>
                                          <p:spTgt spid="49185"/>
                                        </p:tgtEl>
                                        <p:attrNameLst>
                                          <p:attrName>style.visibility</p:attrName>
                                        </p:attrNameLst>
                                      </p:cBhvr>
                                      <p:to>
                                        <p:strVal val="visible"/>
                                      </p:to>
                                    </p:set>
                                    <p:animEffect transition="in" filter="wipe(left)">
                                      <p:cBhvr>
                                        <p:cTn id="20" dur="500"/>
                                        <p:tgtEl>
                                          <p:spTgt spid="49185"/>
                                        </p:tgtEl>
                                      </p:cBhvr>
                                    </p:animEffect>
                                  </p:childTnLst>
                                </p:cTn>
                              </p:par>
                            </p:childTnLst>
                          </p:cTn>
                        </p:par>
                        <p:par>
                          <p:cTn id="21" fill="hold" nodeType="afterGroup">
                            <p:stCondLst>
                              <p:cond delay="1500"/>
                            </p:stCondLst>
                            <p:childTnLst>
                              <p:par>
                                <p:cTn id="22" presetID="22" presetClass="entr" presetSubtype="4" fill="hold" nodeType="afterEffect">
                                  <p:stCondLst>
                                    <p:cond delay="0"/>
                                  </p:stCondLst>
                                  <p:childTnLst>
                                    <p:set>
                                      <p:cBhvr>
                                        <p:cTn id="23" dur="1" fill="hold">
                                          <p:stCondLst>
                                            <p:cond delay="0"/>
                                          </p:stCondLst>
                                        </p:cTn>
                                        <p:tgtEl>
                                          <p:spTgt spid="49187"/>
                                        </p:tgtEl>
                                        <p:attrNameLst>
                                          <p:attrName>style.visibility</p:attrName>
                                        </p:attrNameLst>
                                      </p:cBhvr>
                                      <p:to>
                                        <p:strVal val="visible"/>
                                      </p:to>
                                    </p:set>
                                    <p:animEffect transition="in" filter="wipe(down)">
                                      <p:cBhvr>
                                        <p:cTn id="24" dur="500"/>
                                        <p:tgtEl>
                                          <p:spTgt spid="49187"/>
                                        </p:tgtEl>
                                      </p:cBhvr>
                                    </p:animEffect>
                                  </p:childTnLst>
                                </p:cTn>
                              </p:par>
                            </p:childTnLst>
                          </p:cTn>
                        </p:par>
                        <p:par>
                          <p:cTn id="25" fill="hold" nodeType="afterGroup">
                            <p:stCondLst>
                              <p:cond delay="2000"/>
                            </p:stCondLst>
                            <p:childTnLst>
                              <p:par>
                                <p:cTn id="26" presetID="16" presetClass="entr" presetSubtype="37" fill="hold" nodeType="afterEffect">
                                  <p:stCondLst>
                                    <p:cond delay="0"/>
                                  </p:stCondLst>
                                  <p:childTnLst>
                                    <p:set>
                                      <p:cBhvr>
                                        <p:cTn id="27" dur="1" fill="hold">
                                          <p:stCondLst>
                                            <p:cond delay="0"/>
                                          </p:stCondLst>
                                        </p:cTn>
                                        <p:tgtEl>
                                          <p:spTgt spid="49208"/>
                                        </p:tgtEl>
                                        <p:attrNameLst>
                                          <p:attrName>style.visibility</p:attrName>
                                        </p:attrNameLst>
                                      </p:cBhvr>
                                      <p:to>
                                        <p:strVal val="visible"/>
                                      </p:to>
                                    </p:set>
                                    <p:animEffect transition="in" filter="barn(outVertical)">
                                      <p:cBhvr>
                                        <p:cTn id="28" dur="500"/>
                                        <p:tgtEl>
                                          <p:spTgt spid="492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83" grpId="0" autoUpdateAnimBg="0"/>
      <p:bldP spid="49184" grpId="0" animBg="1" autoUpdateAnimBg="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ext Box 3">
            <a:extLst>
              <a:ext uri="{FF2B5EF4-FFF2-40B4-BE49-F238E27FC236}">
                <a16:creationId xmlns:a16="http://schemas.microsoft.com/office/drawing/2014/main" id="{17DA8024-2198-0DFD-D9A4-A622961A8BBF}"/>
              </a:ext>
            </a:extLst>
          </p:cNvPr>
          <p:cNvSpPr txBox="1">
            <a:spLocks noChangeArrowheads="1"/>
          </p:cNvSpPr>
          <p:nvPr/>
        </p:nvSpPr>
        <p:spPr bwMode="auto">
          <a:xfrm>
            <a:off x="715963" y="374650"/>
            <a:ext cx="8047037"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2</a:t>
            </a:r>
            <a:r>
              <a:rPr lang="en-US" altLang="zh-CN" sz="2400">
                <a:solidFill>
                  <a:srgbClr val="FF0066"/>
                </a:solidFill>
                <a:latin typeface="宋体" panose="02010600030101010101" pitchFamily="2" charset="-122"/>
              </a:rPr>
              <a:t>]</a:t>
            </a:r>
            <a:r>
              <a:rPr lang="en-US" altLang="zh-CN" sz="2400">
                <a:solidFill>
                  <a:srgbClr val="0066FF"/>
                </a:solidFill>
                <a:latin typeface="Times New Roman" panose="02020603050405020304" pitchFamily="18" charset="0"/>
              </a:rPr>
              <a:t>　</a:t>
            </a:r>
            <a:r>
              <a:rPr lang="zh-CN" altLang="en-US" sz="2400">
                <a:latin typeface="Times New Roman" panose="02020603050405020304" pitchFamily="18" charset="0"/>
              </a:rPr>
              <a:t>求图示电路中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a:t>
            </a:r>
            <a:r>
              <a:rPr lang="zh-CN" altLang="en-US" sz="2400">
                <a:latin typeface="Times New Roman" panose="02020603050405020304" pitchFamily="18" charset="0"/>
              </a:rPr>
              <a:t>的电压 </a:t>
            </a:r>
            <a:r>
              <a:rPr lang="en-US" altLang="zh-CN" sz="2400" i="1">
                <a:latin typeface="Times New Roman" panose="02020603050405020304" pitchFamily="18" charset="0"/>
              </a:rPr>
              <a:t>U </a:t>
            </a:r>
            <a:r>
              <a:rPr lang="zh-CN" altLang="en-US" sz="2400">
                <a:latin typeface="Times New Roman" panose="02020603050405020304" pitchFamily="18" charset="0"/>
              </a:rPr>
              <a:t>及功率 </a:t>
            </a:r>
            <a:r>
              <a:rPr lang="en-US" altLang="zh-CN" sz="2400" i="1">
                <a:latin typeface="Times New Roman" panose="02020603050405020304" pitchFamily="18" charset="0"/>
              </a:rPr>
              <a:t>P</a:t>
            </a:r>
            <a:r>
              <a:rPr lang="zh-CN" altLang="en-US" sz="2400">
                <a:latin typeface="Times New Roman" panose="02020603050405020304" pitchFamily="18" charset="0"/>
              </a:rPr>
              <a:t>。</a:t>
            </a:r>
          </a:p>
        </p:txBody>
      </p:sp>
      <p:grpSp>
        <p:nvGrpSpPr>
          <p:cNvPr id="50179" name="Group 63">
            <a:extLst>
              <a:ext uri="{FF2B5EF4-FFF2-40B4-BE49-F238E27FC236}">
                <a16:creationId xmlns:a16="http://schemas.microsoft.com/office/drawing/2014/main" id="{09723892-89F4-8876-B990-3BC6456E98BC}"/>
              </a:ext>
            </a:extLst>
          </p:cNvPr>
          <p:cNvGrpSpPr>
            <a:grpSpLocks/>
          </p:cNvGrpSpPr>
          <p:nvPr/>
        </p:nvGrpSpPr>
        <p:grpSpPr bwMode="auto">
          <a:xfrm>
            <a:off x="668338" y="1173163"/>
            <a:ext cx="2895600" cy="3022600"/>
            <a:chOff x="0" y="0"/>
            <a:chExt cx="1968" cy="2047"/>
          </a:xfrm>
        </p:grpSpPr>
        <p:sp useBgFill="1">
          <p:nvSpPr>
            <p:cNvPr id="50193" name="Oval 2">
              <a:extLst>
                <a:ext uri="{FF2B5EF4-FFF2-40B4-BE49-F238E27FC236}">
                  <a16:creationId xmlns:a16="http://schemas.microsoft.com/office/drawing/2014/main" id="{68FB4989-B9BA-DA7A-7415-9B3BC37E13B1}"/>
                </a:ext>
              </a:extLst>
            </p:cNvPr>
            <p:cNvSpPr>
              <a:spLocks noChangeArrowheads="1"/>
            </p:cNvSpPr>
            <p:nvPr/>
          </p:nvSpPr>
          <p:spPr bwMode="auto">
            <a:xfrm>
              <a:off x="816" y="147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0194" name="Text Box 4">
              <a:extLst>
                <a:ext uri="{FF2B5EF4-FFF2-40B4-BE49-F238E27FC236}">
                  <a16:creationId xmlns:a16="http://schemas.microsoft.com/office/drawing/2014/main" id="{25699F17-1A96-00FE-0F68-975A65C8D1C5}"/>
                </a:ext>
              </a:extLst>
            </p:cNvPr>
            <p:cNvSpPr txBox="1">
              <a:spLocks noChangeArrowheads="1"/>
            </p:cNvSpPr>
            <p:nvPr/>
          </p:nvSpPr>
          <p:spPr bwMode="auto">
            <a:xfrm>
              <a:off x="648" y="1589"/>
              <a:ext cx="66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幼圆" panose="02010509060101010101" pitchFamily="49" charset="-122"/>
                </a:rPr>
                <a:t>+        –</a:t>
              </a:r>
            </a:p>
          </p:txBody>
        </p:sp>
        <p:sp>
          <p:nvSpPr>
            <p:cNvPr id="50195" name="Rectangle 5">
              <a:extLst>
                <a:ext uri="{FF2B5EF4-FFF2-40B4-BE49-F238E27FC236}">
                  <a16:creationId xmlns:a16="http://schemas.microsoft.com/office/drawing/2014/main" id="{A82147F6-98E9-C299-547F-927F23CC9535}"/>
                </a:ext>
              </a:extLst>
            </p:cNvPr>
            <p:cNvSpPr>
              <a:spLocks noChangeArrowheads="1"/>
            </p:cNvSpPr>
            <p:nvPr/>
          </p:nvSpPr>
          <p:spPr bwMode="auto">
            <a:xfrm>
              <a:off x="144" y="352"/>
              <a:ext cx="1680" cy="845"/>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0196" name="Rectangle 6">
              <a:extLst>
                <a:ext uri="{FF2B5EF4-FFF2-40B4-BE49-F238E27FC236}">
                  <a16:creationId xmlns:a16="http://schemas.microsoft.com/office/drawing/2014/main" id="{EAD080CD-320F-3398-B015-8C5C708902F8}"/>
                </a:ext>
              </a:extLst>
            </p:cNvPr>
            <p:cNvSpPr>
              <a:spLocks noChangeArrowheads="1"/>
            </p:cNvSpPr>
            <p:nvPr/>
          </p:nvSpPr>
          <p:spPr bwMode="auto">
            <a:xfrm>
              <a:off x="384"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0197" name="Rectangle 7">
              <a:extLst>
                <a:ext uri="{FF2B5EF4-FFF2-40B4-BE49-F238E27FC236}">
                  <a16:creationId xmlns:a16="http://schemas.microsoft.com/office/drawing/2014/main" id="{0413DA32-496E-9A52-B1C3-DC6DC9E53AF6}"/>
                </a:ext>
              </a:extLst>
            </p:cNvPr>
            <p:cNvSpPr>
              <a:spLocks noChangeArrowheads="1"/>
            </p:cNvSpPr>
            <p:nvPr/>
          </p:nvSpPr>
          <p:spPr bwMode="auto">
            <a:xfrm>
              <a:off x="1248" y="304"/>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0198" name="Rectangle 8">
              <a:extLst>
                <a:ext uri="{FF2B5EF4-FFF2-40B4-BE49-F238E27FC236}">
                  <a16:creationId xmlns:a16="http://schemas.microsoft.com/office/drawing/2014/main" id="{93AB3D44-9862-F50E-BD0A-A7B1A8E297A6}"/>
                </a:ext>
              </a:extLst>
            </p:cNvPr>
            <p:cNvSpPr>
              <a:spLocks noChangeArrowheads="1"/>
            </p:cNvSpPr>
            <p:nvPr/>
          </p:nvSpPr>
          <p:spPr bwMode="auto">
            <a:xfrm>
              <a:off x="384"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0199" name="Rectangle 9">
              <a:extLst>
                <a:ext uri="{FF2B5EF4-FFF2-40B4-BE49-F238E27FC236}">
                  <a16:creationId xmlns:a16="http://schemas.microsoft.com/office/drawing/2014/main" id="{9491A9E8-644E-3D1A-2181-E81EC630F340}"/>
                </a:ext>
              </a:extLst>
            </p:cNvPr>
            <p:cNvSpPr>
              <a:spLocks noChangeArrowheads="1"/>
            </p:cNvSpPr>
            <p:nvPr/>
          </p:nvSpPr>
          <p:spPr bwMode="auto">
            <a:xfrm>
              <a:off x="1248" y="1149"/>
              <a:ext cx="336"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0200" name="Line 10">
              <a:extLst>
                <a:ext uri="{FF2B5EF4-FFF2-40B4-BE49-F238E27FC236}">
                  <a16:creationId xmlns:a16="http://schemas.microsoft.com/office/drawing/2014/main" id="{59E9485A-4F3E-5F5B-A154-B74FC34DE5C5}"/>
                </a:ext>
              </a:extLst>
            </p:cNvPr>
            <p:cNvSpPr>
              <a:spLocks noChangeShapeType="1"/>
            </p:cNvSpPr>
            <p:nvPr/>
          </p:nvSpPr>
          <p:spPr bwMode="auto">
            <a:xfrm>
              <a:off x="924" y="352"/>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01" name="Line 11">
              <a:extLst>
                <a:ext uri="{FF2B5EF4-FFF2-40B4-BE49-F238E27FC236}">
                  <a16:creationId xmlns:a16="http://schemas.microsoft.com/office/drawing/2014/main" id="{2316677C-23D5-C892-433E-278048E681D7}"/>
                </a:ext>
              </a:extLst>
            </p:cNvPr>
            <p:cNvSpPr>
              <a:spLocks noChangeShapeType="1"/>
            </p:cNvSpPr>
            <p:nvPr/>
          </p:nvSpPr>
          <p:spPr bwMode="auto">
            <a:xfrm flipV="1">
              <a:off x="1824" y="793"/>
              <a:ext cx="13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02" name="Line 12">
              <a:extLst>
                <a:ext uri="{FF2B5EF4-FFF2-40B4-BE49-F238E27FC236}">
                  <a16:creationId xmlns:a16="http://schemas.microsoft.com/office/drawing/2014/main" id="{D530DF8B-D02E-A008-05BB-969E50B56D31}"/>
                </a:ext>
              </a:extLst>
            </p:cNvPr>
            <p:cNvSpPr>
              <a:spLocks noChangeShapeType="1"/>
            </p:cNvSpPr>
            <p:nvPr/>
          </p:nvSpPr>
          <p:spPr bwMode="auto">
            <a:xfrm>
              <a:off x="0"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03" name="Line 13">
              <a:extLst>
                <a:ext uri="{FF2B5EF4-FFF2-40B4-BE49-F238E27FC236}">
                  <a16:creationId xmlns:a16="http://schemas.microsoft.com/office/drawing/2014/main" id="{5AE111D0-CD59-18A1-DF86-9CF7DB616772}"/>
                </a:ext>
              </a:extLst>
            </p:cNvPr>
            <p:cNvSpPr>
              <a:spLocks noChangeShapeType="1"/>
            </p:cNvSpPr>
            <p:nvPr/>
          </p:nvSpPr>
          <p:spPr bwMode="auto">
            <a:xfrm>
              <a:off x="0" y="1627"/>
              <a:ext cx="1968"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04" name="Line 14">
              <a:extLst>
                <a:ext uri="{FF2B5EF4-FFF2-40B4-BE49-F238E27FC236}">
                  <a16:creationId xmlns:a16="http://schemas.microsoft.com/office/drawing/2014/main" id="{1A843DAD-2F25-1D55-78BD-2E24ECDF55EE}"/>
                </a:ext>
              </a:extLst>
            </p:cNvPr>
            <p:cNvSpPr>
              <a:spLocks noChangeShapeType="1"/>
            </p:cNvSpPr>
            <p:nvPr/>
          </p:nvSpPr>
          <p:spPr bwMode="auto">
            <a:xfrm flipH="1" flipV="1">
              <a:off x="1152" y="544"/>
              <a:ext cx="0" cy="384"/>
            </a:xfrm>
            <a:prstGeom prst="line">
              <a:avLst/>
            </a:prstGeom>
            <a:noFill/>
            <a:ln w="28575">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05" name="Text Box 15">
              <a:extLst>
                <a:ext uri="{FF2B5EF4-FFF2-40B4-BE49-F238E27FC236}">
                  <a16:creationId xmlns:a16="http://schemas.microsoft.com/office/drawing/2014/main" id="{8F6EB9CC-5A1F-26E4-439F-4E9DE8D6030A}"/>
                </a:ext>
              </a:extLst>
            </p:cNvPr>
            <p:cNvSpPr txBox="1">
              <a:spLocks noChangeArrowheads="1"/>
            </p:cNvSpPr>
            <p:nvPr/>
          </p:nvSpPr>
          <p:spPr bwMode="auto">
            <a:xfrm>
              <a:off x="1152" y="615"/>
              <a:ext cx="46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10 A</a:t>
              </a:r>
            </a:p>
          </p:txBody>
        </p:sp>
        <p:sp>
          <p:nvSpPr>
            <p:cNvPr id="50206" name="Text Box 16">
              <a:extLst>
                <a:ext uri="{FF2B5EF4-FFF2-40B4-BE49-F238E27FC236}">
                  <a16:creationId xmlns:a16="http://schemas.microsoft.com/office/drawing/2014/main" id="{6BDFC7D2-77FE-A9E4-9950-4E666092CAFA}"/>
                </a:ext>
              </a:extLst>
            </p:cNvPr>
            <p:cNvSpPr txBox="1">
              <a:spLocks noChangeArrowheads="1"/>
            </p:cNvSpPr>
            <p:nvPr/>
          </p:nvSpPr>
          <p:spPr bwMode="auto">
            <a:xfrm>
              <a:off x="368" y="0"/>
              <a:ext cx="39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2" name="Text Box 17">
              <a:extLst>
                <a:ext uri="{FF2B5EF4-FFF2-40B4-BE49-F238E27FC236}">
                  <a16:creationId xmlns:a16="http://schemas.microsoft.com/office/drawing/2014/main" id="{9CF3090D-ABE1-637F-3123-5866400E0268}"/>
                </a:ext>
              </a:extLst>
            </p:cNvPr>
            <p:cNvSpPr txBox="1">
              <a:spLocks noChangeArrowheads="1"/>
            </p:cNvSpPr>
            <p:nvPr/>
          </p:nvSpPr>
          <p:spPr bwMode="auto">
            <a:xfrm>
              <a:off x="1120" y="9"/>
              <a:ext cx="47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15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3" name="Text Box 18">
              <a:extLst>
                <a:ext uri="{FF2B5EF4-FFF2-40B4-BE49-F238E27FC236}">
                  <a16:creationId xmlns:a16="http://schemas.microsoft.com/office/drawing/2014/main" id="{CA9EF93E-2424-5F2B-1A59-DDE606C8B14B}"/>
                </a:ext>
              </a:extLst>
            </p:cNvPr>
            <p:cNvSpPr txBox="1">
              <a:spLocks noChangeArrowheads="1"/>
            </p:cNvSpPr>
            <p:nvPr/>
          </p:nvSpPr>
          <p:spPr bwMode="auto">
            <a:xfrm>
              <a:off x="794" y="1776"/>
              <a:ext cx="467"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20 V</a:t>
              </a:r>
            </a:p>
          </p:txBody>
        </p:sp>
        <p:sp>
          <p:nvSpPr>
            <p:cNvPr id="4" name="Line 19">
              <a:extLst>
                <a:ext uri="{FF2B5EF4-FFF2-40B4-BE49-F238E27FC236}">
                  <a16:creationId xmlns:a16="http://schemas.microsoft.com/office/drawing/2014/main" id="{6D2EB4EE-16CE-25D1-B659-953D792C9B98}"/>
                </a:ext>
              </a:extLst>
            </p:cNvPr>
            <p:cNvSpPr>
              <a:spLocks noChangeShapeType="1"/>
            </p:cNvSpPr>
            <p:nvPr/>
          </p:nvSpPr>
          <p:spPr bwMode="auto">
            <a:xfrm>
              <a:off x="1956" y="784"/>
              <a:ext cx="0" cy="84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210" name="Text Box 21">
              <a:extLst>
                <a:ext uri="{FF2B5EF4-FFF2-40B4-BE49-F238E27FC236}">
                  <a16:creationId xmlns:a16="http://schemas.microsoft.com/office/drawing/2014/main" id="{A10A985A-7956-5C55-A89B-1051F6759FBB}"/>
                </a:ext>
              </a:extLst>
            </p:cNvPr>
            <p:cNvSpPr txBox="1">
              <a:spLocks noChangeArrowheads="1"/>
            </p:cNvSpPr>
            <p:nvPr/>
          </p:nvSpPr>
          <p:spPr bwMode="auto">
            <a:xfrm>
              <a:off x="336" y="432"/>
              <a:ext cx="252"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p>
          </p:txBody>
        </p:sp>
        <p:sp>
          <p:nvSpPr>
            <p:cNvPr id="50211" name="Text Box 22">
              <a:extLst>
                <a:ext uri="{FF2B5EF4-FFF2-40B4-BE49-F238E27FC236}">
                  <a16:creationId xmlns:a16="http://schemas.microsoft.com/office/drawing/2014/main" id="{5A14AAA3-6852-389B-BA1F-83E8DD00E6AE}"/>
                </a:ext>
              </a:extLst>
            </p:cNvPr>
            <p:cNvSpPr txBox="1">
              <a:spLocks noChangeArrowheads="1"/>
            </p:cNvSpPr>
            <p:nvPr/>
          </p:nvSpPr>
          <p:spPr bwMode="auto">
            <a:xfrm>
              <a:off x="336" y="1239"/>
              <a:ext cx="39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2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50212" name="Text Box 23">
              <a:extLst>
                <a:ext uri="{FF2B5EF4-FFF2-40B4-BE49-F238E27FC236}">
                  <a16:creationId xmlns:a16="http://schemas.microsoft.com/office/drawing/2014/main" id="{E801C3BE-2E52-58C2-A574-D3461E1B4235}"/>
                </a:ext>
              </a:extLst>
            </p:cNvPr>
            <p:cNvSpPr txBox="1">
              <a:spLocks noChangeArrowheads="1"/>
            </p:cNvSpPr>
            <p:nvPr/>
          </p:nvSpPr>
          <p:spPr bwMode="auto">
            <a:xfrm>
              <a:off x="1200" y="1248"/>
              <a:ext cx="390" cy="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0066FF"/>
                  </a:solidFill>
                  <a:latin typeface="Times New Roman" panose="02020603050405020304" pitchFamily="18" charset="0"/>
                </a:rPr>
                <a:t>4 </a:t>
              </a:r>
              <a:r>
                <a:rPr lang="en-US" altLang="zh-CN" sz="2000">
                  <a:solidFill>
                    <a:srgbClr val="0066FF"/>
                  </a:solidFill>
                  <a:latin typeface="Times New Roman" panose="02020603050405020304" pitchFamily="18" charset="0"/>
                  <a:sym typeface="Symbol" panose="05050102010706020507" pitchFamily="18" charset="2"/>
                </a:rPr>
                <a:t></a:t>
              </a:r>
              <a:endParaRPr lang="en-US" altLang="zh-CN" sz="2000">
                <a:solidFill>
                  <a:srgbClr val="0066FF"/>
                </a:solidFill>
                <a:latin typeface="Times New Roman" panose="02020603050405020304" pitchFamily="18" charset="0"/>
              </a:endParaRPr>
            </a:p>
          </p:txBody>
        </p:sp>
        <p:sp>
          <p:nvSpPr>
            <p:cNvPr id="50213" name="Line 24">
              <a:extLst>
                <a:ext uri="{FF2B5EF4-FFF2-40B4-BE49-F238E27FC236}">
                  <a16:creationId xmlns:a16="http://schemas.microsoft.com/office/drawing/2014/main" id="{1B50AE75-A066-5E7E-AE68-A7EBD21EE2D4}"/>
                </a:ext>
              </a:extLst>
            </p:cNvPr>
            <p:cNvSpPr>
              <a:spLocks noChangeShapeType="1"/>
            </p:cNvSpPr>
            <p:nvPr/>
          </p:nvSpPr>
          <p:spPr bwMode="auto">
            <a:xfrm flipV="1">
              <a:off x="12" y="787"/>
              <a:ext cx="132" cy="0"/>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50214" name="Oval 25">
              <a:extLst>
                <a:ext uri="{FF2B5EF4-FFF2-40B4-BE49-F238E27FC236}">
                  <a16:creationId xmlns:a16="http://schemas.microsoft.com/office/drawing/2014/main" id="{167C1FA1-665F-DB92-46D2-A4797BB180B4}"/>
                </a:ext>
              </a:extLst>
            </p:cNvPr>
            <p:cNvSpPr>
              <a:spLocks noChangeArrowheads="1"/>
            </p:cNvSpPr>
            <p:nvPr/>
          </p:nvSpPr>
          <p:spPr bwMode="auto">
            <a:xfrm>
              <a:off x="780" y="631"/>
              <a:ext cx="288" cy="288"/>
            </a:xfrm>
            <a:prstGeom prst="ellipse">
              <a:avLst/>
            </a:prstGeom>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0215" name="Line 26">
              <a:extLst>
                <a:ext uri="{FF2B5EF4-FFF2-40B4-BE49-F238E27FC236}">
                  <a16:creationId xmlns:a16="http://schemas.microsoft.com/office/drawing/2014/main" id="{81AB476B-DD50-4F69-6DC4-EF81DB7602C5}"/>
                </a:ext>
              </a:extLst>
            </p:cNvPr>
            <p:cNvSpPr>
              <a:spLocks noChangeShapeType="1"/>
            </p:cNvSpPr>
            <p:nvPr/>
          </p:nvSpPr>
          <p:spPr bwMode="auto">
            <a:xfrm>
              <a:off x="780" y="775"/>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0207" name="Text Box 55">
            <a:extLst>
              <a:ext uri="{FF2B5EF4-FFF2-40B4-BE49-F238E27FC236}">
                <a16:creationId xmlns:a16="http://schemas.microsoft.com/office/drawing/2014/main" id="{D89FBDFD-B4D1-5E22-26A8-2472F7101F8B}"/>
              </a:ext>
            </a:extLst>
          </p:cNvPr>
          <p:cNvSpPr txBox="1">
            <a:spLocks noChangeArrowheads="1"/>
          </p:cNvSpPr>
          <p:nvPr/>
        </p:nvSpPr>
        <p:spPr bwMode="auto">
          <a:xfrm>
            <a:off x="4021138" y="1117600"/>
            <a:ext cx="47244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400">
                <a:solidFill>
                  <a:srgbClr val="6600FF"/>
                </a:solidFill>
                <a:latin typeface="宋体" panose="02010600030101010101" pitchFamily="2" charset="-122"/>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根据叠加定理，</a:t>
            </a:r>
            <a:r>
              <a:rPr lang="en-US" altLang="zh-CN" sz="2400">
                <a:latin typeface="Times New Roman" panose="02020603050405020304" pitchFamily="18" charset="0"/>
              </a:rPr>
              <a:t>20 V </a:t>
            </a:r>
            <a:r>
              <a:rPr lang="zh-CN" altLang="en-US" sz="2400">
                <a:latin typeface="Times New Roman" panose="02020603050405020304" pitchFamily="18" charset="0"/>
              </a:rPr>
              <a:t>电压源和 </a:t>
            </a:r>
            <a:r>
              <a:rPr lang="en-US" altLang="zh-CN" sz="2400">
                <a:latin typeface="Times New Roman" panose="02020603050405020304" pitchFamily="18" charset="0"/>
              </a:rPr>
              <a:t>5 A </a:t>
            </a:r>
            <a:r>
              <a:rPr lang="zh-CN" altLang="en-US" sz="2400">
                <a:latin typeface="Times New Roman" panose="02020603050405020304" pitchFamily="18" charset="0"/>
              </a:rPr>
              <a:t>电流源作用在 </a:t>
            </a:r>
            <a:r>
              <a:rPr lang="en-US" altLang="zh-CN" sz="2400">
                <a:latin typeface="Times New Roman" panose="02020603050405020304" pitchFamily="18" charset="0"/>
              </a:rPr>
              <a:t>5 </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电阻上所产生的电压 </a:t>
            </a:r>
            <a:r>
              <a:rPr lang="en-US" altLang="zh-CN" sz="2400" i="1">
                <a:latin typeface="Times New Roman" panose="02020603050405020304" pitchFamily="18" charset="0"/>
              </a:rPr>
              <a:t>U </a:t>
            </a:r>
            <a:r>
              <a:rPr lang="zh-CN" altLang="en-US" sz="2400">
                <a:latin typeface="Times New Roman" panose="02020603050405020304" pitchFamily="18" charset="0"/>
              </a:rPr>
              <a:t>等于</a:t>
            </a:r>
          </a:p>
        </p:txBody>
      </p:sp>
      <p:sp>
        <p:nvSpPr>
          <p:cNvPr id="50208" name="Text Box 64">
            <a:extLst>
              <a:ext uri="{FF2B5EF4-FFF2-40B4-BE49-F238E27FC236}">
                <a16:creationId xmlns:a16="http://schemas.microsoft.com/office/drawing/2014/main" id="{64FA6BF5-61F0-9102-FAA9-292D92CE76C8}"/>
              </a:ext>
            </a:extLst>
          </p:cNvPr>
          <p:cNvSpPr txBox="1">
            <a:spLocks noChangeArrowheads="1"/>
          </p:cNvSpPr>
          <p:nvPr/>
        </p:nvSpPr>
        <p:spPr bwMode="auto">
          <a:xfrm>
            <a:off x="3563938" y="2547938"/>
            <a:ext cx="5410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0000FF"/>
                </a:solidFill>
                <a:latin typeface="Times New Roman" panose="02020603050405020304" pitchFamily="18" charset="0"/>
              </a:rPr>
              <a:t>U</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U</a:t>
            </a:r>
            <a:r>
              <a:rPr lang="en-US" altLang="zh-CN"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U</a:t>
            </a:r>
            <a:r>
              <a:rPr lang="en-US" altLang="zh-CN"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 (5 </a:t>
            </a:r>
            <a:r>
              <a:rPr lang="en-US" altLang="zh-CN"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37.5) V = </a:t>
            </a:r>
            <a:r>
              <a:rPr lang="en-US" altLang="zh-CN"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32.5 V</a:t>
            </a:r>
            <a:endParaRPr lang="zh-CN" altLang="en-US" sz="2400">
              <a:solidFill>
                <a:srgbClr val="0000FF"/>
              </a:solidFill>
              <a:latin typeface="Times New Roman" panose="02020603050405020304" pitchFamily="18" charset="0"/>
            </a:endParaRPr>
          </a:p>
        </p:txBody>
      </p:sp>
      <p:sp>
        <p:nvSpPr>
          <p:cNvPr id="50209" name="Text Box 76">
            <a:extLst>
              <a:ext uri="{FF2B5EF4-FFF2-40B4-BE49-F238E27FC236}">
                <a16:creationId xmlns:a16="http://schemas.microsoft.com/office/drawing/2014/main" id="{DA2B2BE6-6A62-BDE4-64D3-1F7399182D8B}"/>
              </a:ext>
            </a:extLst>
          </p:cNvPr>
          <p:cNvSpPr txBox="1">
            <a:spLocks noChangeArrowheads="1"/>
          </p:cNvSpPr>
          <p:nvPr/>
        </p:nvSpPr>
        <p:spPr bwMode="auto">
          <a:xfrm>
            <a:off x="4402138" y="3081338"/>
            <a:ext cx="3429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9900CC"/>
                </a:solidFill>
                <a:latin typeface="Times New Roman" panose="02020603050405020304" pitchFamily="18" charset="0"/>
              </a:rPr>
              <a:t>5 </a:t>
            </a:r>
            <a:r>
              <a:rPr lang="en-US" altLang="zh-CN" sz="2400">
                <a:solidFill>
                  <a:srgbClr val="9900CC"/>
                </a:solidFill>
                <a:latin typeface="Times New Roman" panose="02020603050405020304" pitchFamily="18" charset="0"/>
                <a:sym typeface="Symbol" panose="05050102010706020507" pitchFamily="18" charset="2"/>
              </a:rPr>
              <a:t> </a:t>
            </a:r>
            <a:r>
              <a:rPr lang="zh-CN" altLang="en-US" sz="2400">
                <a:solidFill>
                  <a:srgbClr val="9900CC"/>
                </a:solidFill>
                <a:latin typeface="Times New Roman" panose="02020603050405020304" pitchFamily="18" charset="0"/>
                <a:sym typeface="Symbol" panose="05050102010706020507" pitchFamily="18" charset="2"/>
              </a:rPr>
              <a:t>电阻的功率为</a:t>
            </a:r>
          </a:p>
        </p:txBody>
      </p:sp>
      <p:grpSp>
        <p:nvGrpSpPr>
          <p:cNvPr id="6" name="Group 82">
            <a:extLst>
              <a:ext uri="{FF2B5EF4-FFF2-40B4-BE49-F238E27FC236}">
                <a16:creationId xmlns:a16="http://schemas.microsoft.com/office/drawing/2014/main" id="{5E2AC3D5-19F2-84DA-7016-BD62CFCE7655}"/>
              </a:ext>
            </a:extLst>
          </p:cNvPr>
          <p:cNvGrpSpPr>
            <a:grpSpLocks/>
          </p:cNvGrpSpPr>
          <p:nvPr/>
        </p:nvGrpSpPr>
        <p:grpSpPr bwMode="auto">
          <a:xfrm>
            <a:off x="4276725" y="3556000"/>
            <a:ext cx="4392613" cy="928688"/>
            <a:chOff x="0" y="0"/>
            <a:chExt cx="2586" cy="585"/>
          </a:xfrm>
        </p:grpSpPr>
        <p:grpSp>
          <p:nvGrpSpPr>
            <p:cNvPr id="50187" name="Group 83">
              <a:extLst>
                <a:ext uri="{FF2B5EF4-FFF2-40B4-BE49-F238E27FC236}">
                  <a16:creationId xmlns:a16="http://schemas.microsoft.com/office/drawing/2014/main" id="{C2B42893-E1AE-B80A-3A89-B873304D4AFA}"/>
                </a:ext>
              </a:extLst>
            </p:cNvPr>
            <p:cNvGrpSpPr>
              <a:grpSpLocks/>
            </p:cNvGrpSpPr>
            <p:nvPr/>
          </p:nvGrpSpPr>
          <p:grpSpPr bwMode="auto">
            <a:xfrm>
              <a:off x="0" y="0"/>
              <a:ext cx="1101" cy="585"/>
              <a:chOff x="0" y="0"/>
              <a:chExt cx="1402" cy="585"/>
            </a:xfrm>
          </p:grpSpPr>
          <p:sp>
            <p:nvSpPr>
              <p:cNvPr id="50189" name="Text Box 84">
                <a:extLst>
                  <a:ext uri="{FF2B5EF4-FFF2-40B4-BE49-F238E27FC236}">
                    <a16:creationId xmlns:a16="http://schemas.microsoft.com/office/drawing/2014/main" id="{8C0D4A7C-1529-5C8C-7F0B-D04419AF1CDA}"/>
                  </a:ext>
                </a:extLst>
              </p:cNvPr>
              <p:cNvSpPr txBox="1">
                <a:spLocks noChangeArrowheads="1"/>
              </p:cNvSpPr>
              <p:nvPr/>
            </p:nvSpPr>
            <p:spPr bwMode="auto">
              <a:xfrm>
                <a:off x="0" y="144"/>
                <a:ext cx="45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CC00FF"/>
                    </a:solidFill>
                    <a:latin typeface="Times New Roman" panose="02020603050405020304" pitchFamily="18" charset="0"/>
                  </a:rPr>
                  <a:t>P </a:t>
                </a:r>
                <a:r>
                  <a:rPr lang="en-US" altLang="zh-CN" sz="2400">
                    <a:solidFill>
                      <a:srgbClr val="CC00FF"/>
                    </a:solidFill>
                    <a:latin typeface="Times New Roman" panose="02020603050405020304" pitchFamily="18" charset="0"/>
                  </a:rPr>
                  <a:t>=</a:t>
                </a:r>
                <a:endParaRPr lang="en-US" altLang="zh-CN" sz="2400" i="1">
                  <a:solidFill>
                    <a:srgbClr val="CC00FF"/>
                  </a:solidFill>
                  <a:latin typeface="Times New Roman" panose="02020603050405020304" pitchFamily="18" charset="0"/>
                </a:endParaRPr>
              </a:p>
            </p:txBody>
          </p:sp>
          <p:sp>
            <p:nvSpPr>
              <p:cNvPr id="50190" name="Line 85">
                <a:extLst>
                  <a:ext uri="{FF2B5EF4-FFF2-40B4-BE49-F238E27FC236}">
                    <a16:creationId xmlns:a16="http://schemas.microsoft.com/office/drawing/2014/main" id="{CBE08BEE-A675-38D6-B023-0F07D0CB1519}"/>
                  </a:ext>
                </a:extLst>
              </p:cNvPr>
              <p:cNvSpPr>
                <a:spLocks noChangeShapeType="1"/>
              </p:cNvSpPr>
              <p:nvPr/>
            </p:nvSpPr>
            <p:spPr bwMode="auto">
              <a:xfrm>
                <a:off x="442" y="326"/>
                <a:ext cx="960" cy="0"/>
              </a:xfrm>
              <a:prstGeom prst="line">
                <a:avLst/>
              </a:prstGeom>
              <a:noFill/>
              <a:ln w="28575">
                <a:solidFill>
                  <a:srgbClr val="CC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0191" name="Text Box 86">
                <a:extLst>
                  <a:ext uri="{FF2B5EF4-FFF2-40B4-BE49-F238E27FC236}">
                    <a16:creationId xmlns:a16="http://schemas.microsoft.com/office/drawing/2014/main" id="{CC6DE607-3CA5-9565-2801-B5DB51D60825}"/>
                  </a:ext>
                </a:extLst>
              </p:cNvPr>
              <p:cNvSpPr txBox="1">
                <a:spLocks noChangeArrowheads="1"/>
              </p:cNvSpPr>
              <p:nvPr/>
            </p:nvSpPr>
            <p:spPr bwMode="auto">
              <a:xfrm>
                <a:off x="791" y="294"/>
                <a:ext cx="25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CC00FF"/>
                    </a:solidFill>
                    <a:latin typeface="Times New Roman" panose="02020603050405020304" pitchFamily="18" charset="0"/>
                  </a:rPr>
                  <a:t>5</a:t>
                </a:r>
              </a:p>
            </p:txBody>
          </p:sp>
          <p:sp>
            <p:nvSpPr>
              <p:cNvPr id="50192" name="Text Box 87">
                <a:extLst>
                  <a:ext uri="{FF2B5EF4-FFF2-40B4-BE49-F238E27FC236}">
                    <a16:creationId xmlns:a16="http://schemas.microsoft.com/office/drawing/2014/main" id="{DC714530-2E45-E64E-C133-FC1AA631C871}"/>
                  </a:ext>
                </a:extLst>
              </p:cNvPr>
              <p:cNvSpPr txBox="1">
                <a:spLocks noChangeArrowheads="1"/>
              </p:cNvSpPr>
              <p:nvPr/>
            </p:nvSpPr>
            <p:spPr bwMode="auto">
              <a:xfrm>
                <a:off x="202" y="0"/>
                <a:ext cx="117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CC00FF"/>
                    </a:solidFill>
                    <a:latin typeface="Times New Roman" panose="02020603050405020304" pitchFamily="18" charset="0"/>
                  </a:rPr>
                  <a:t>     </a:t>
                </a:r>
                <a:r>
                  <a:rPr lang="en-US" altLang="zh-CN" sz="2400">
                    <a:solidFill>
                      <a:srgbClr val="CC00FF"/>
                    </a:solidFill>
                    <a:latin typeface="Times New Roman" panose="02020603050405020304" pitchFamily="18" charset="0"/>
                  </a:rPr>
                  <a:t>(–32.5)</a:t>
                </a:r>
                <a:r>
                  <a:rPr lang="en-US" altLang="zh-CN" sz="2400" baseline="30000">
                    <a:solidFill>
                      <a:srgbClr val="CC00FF"/>
                    </a:solidFill>
                    <a:latin typeface="Times New Roman" panose="02020603050405020304" pitchFamily="18" charset="0"/>
                  </a:rPr>
                  <a:t>2</a:t>
                </a:r>
                <a:endParaRPr lang="en-US" altLang="zh-CN" sz="2400">
                  <a:solidFill>
                    <a:srgbClr val="CC00FF"/>
                  </a:solidFill>
                  <a:latin typeface="Times New Roman" panose="02020603050405020304" pitchFamily="18" charset="0"/>
                </a:endParaRPr>
              </a:p>
            </p:txBody>
          </p:sp>
        </p:grpSp>
        <p:sp>
          <p:nvSpPr>
            <p:cNvPr id="50188" name="Text Box 88">
              <a:extLst>
                <a:ext uri="{FF2B5EF4-FFF2-40B4-BE49-F238E27FC236}">
                  <a16:creationId xmlns:a16="http://schemas.microsoft.com/office/drawing/2014/main" id="{0A681F64-520B-2430-5398-8317943B6DCC}"/>
                </a:ext>
              </a:extLst>
            </p:cNvPr>
            <p:cNvSpPr txBox="1">
              <a:spLocks noChangeArrowheads="1"/>
            </p:cNvSpPr>
            <p:nvPr/>
          </p:nvSpPr>
          <p:spPr bwMode="auto">
            <a:xfrm>
              <a:off x="1134" y="120"/>
              <a:ext cx="145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CC00FF"/>
                  </a:solidFill>
                  <a:latin typeface="Times New Roman" panose="02020603050405020304" pitchFamily="18" charset="0"/>
                </a:rPr>
                <a:t>W = 221.25 W</a:t>
              </a:r>
            </a:p>
          </p:txBody>
        </p:sp>
      </p:grpSp>
      <p:sp>
        <p:nvSpPr>
          <p:cNvPr id="50217" name="Text Box 89">
            <a:extLst>
              <a:ext uri="{FF2B5EF4-FFF2-40B4-BE49-F238E27FC236}">
                <a16:creationId xmlns:a16="http://schemas.microsoft.com/office/drawing/2014/main" id="{49DE79F9-EA02-8E1D-F3A3-CFF046913713}"/>
              </a:ext>
            </a:extLst>
          </p:cNvPr>
          <p:cNvSpPr txBox="1">
            <a:spLocks noChangeArrowheads="1"/>
          </p:cNvSpPr>
          <p:nvPr/>
        </p:nvSpPr>
        <p:spPr bwMode="auto">
          <a:xfrm>
            <a:off x="533400" y="4514850"/>
            <a:ext cx="4419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若用叠加定理计算功率将有</a:t>
            </a:r>
          </a:p>
        </p:txBody>
      </p:sp>
      <p:graphicFrame>
        <p:nvGraphicFramePr>
          <p:cNvPr id="50218" name="Object 42">
            <a:extLst>
              <a:ext uri="{FF2B5EF4-FFF2-40B4-BE49-F238E27FC236}">
                <a16:creationId xmlns:a16="http://schemas.microsoft.com/office/drawing/2014/main" id="{72052559-BAF3-7A0E-C5D5-050DCFEBC2EB}"/>
              </a:ext>
            </a:extLst>
          </p:cNvPr>
          <p:cNvGraphicFramePr>
            <a:graphicFrameLocks noChangeAspect="1"/>
          </p:cNvGraphicFramePr>
          <p:nvPr/>
        </p:nvGraphicFramePr>
        <p:xfrm>
          <a:off x="457200" y="5156200"/>
          <a:ext cx="4914900" cy="9144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4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57200" y="5156200"/>
                        <a:ext cx="4914900" cy="9144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0219" name="Text Box 91">
            <a:extLst>
              <a:ext uri="{FF2B5EF4-FFF2-40B4-BE49-F238E27FC236}">
                <a16:creationId xmlns:a16="http://schemas.microsoft.com/office/drawing/2014/main" id="{7769CAB1-E3C5-4858-B10F-FA4D13AC8721}"/>
              </a:ext>
            </a:extLst>
          </p:cNvPr>
          <p:cNvSpPr txBox="1">
            <a:spLocks noChangeArrowheads="1"/>
          </p:cNvSpPr>
          <p:nvPr/>
        </p:nvSpPr>
        <p:spPr bwMode="auto">
          <a:xfrm>
            <a:off x="5791200" y="4625975"/>
            <a:ext cx="2895600" cy="1216025"/>
          </a:xfrm>
          <a:prstGeom prst="rect">
            <a:avLst/>
          </a:prstGeom>
          <a:solidFill>
            <a:schemeClr val="bg1"/>
          </a:solidFill>
          <a:ln w="28575">
            <a:solidFill>
              <a:srgbClr val="FF0066"/>
            </a:solidFill>
            <a:prstDash val="dash"/>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用叠加定理计算功率是错误的。想一想，为什么？</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50207"/>
                                        </p:tgtEl>
                                        <p:attrNameLst>
                                          <p:attrName>style.visibility</p:attrName>
                                        </p:attrNameLst>
                                      </p:cBhvr>
                                      <p:to>
                                        <p:strVal val="visible"/>
                                      </p:to>
                                    </p:set>
                                    <p:animEffect transition="in" filter="dissolve">
                                      <p:cBhvr>
                                        <p:cTn id="7" dur="500"/>
                                        <p:tgtEl>
                                          <p:spTgt spid="50207"/>
                                        </p:tgtEl>
                                      </p:cBhvr>
                                    </p:animEffect>
                                  </p:childTnLst>
                                </p:cTn>
                              </p:par>
                            </p:childTnLst>
                          </p:cTn>
                        </p:par>
                        <p:par>
                          <p:cTn id="8" fill="hold" nodeType="afterGroup">
                            <p:stCondLst>
                              <p:cond delay="500"/>
                            </p:stCondLst>
                            <p:childTnLst>
                              <p:par>
                                <p:cTn id="9" presetID="16" presetClass="entr" presetSubtype="37" fill="hold" grpId="0" nodeType="afterEffect">
                                  <p:stCondLst>
                                    <p:cond delay="0"/>
                                  </p:stCondLst>
                                  <p:childTnLst>
                                    <p:set>
                                      <p:cBhvr>
                                        <p:cTn id="10" dur="1" fill="hold">
                                          <p:stCondLst>
                                            <p:cond delay="0"/>
                                          </p:stCondLst>
                                        </p:cTn>
                                        <p:tgtEl>
                                          <p:spTgt spid="50208"/>
                                        </p:tgtEl>
                                        <p:attrNameLst>
                                          <p:attrName>style.visibility</p:attrName>
                                        </p:attrNameLst>
                                      </p:cBhvr>
                                      <p:to>
                                        <p:strVal val="visible"/>
                                      </p:to>
                                    </p:set>
                                    <p:animEffect transition="in" filter="barn(outVertical)">
                                      <p:cBhvr>
                                        <p:cTn id="11" dur="500"/>
                                        <p:tgtEl>
                                          <p:spTgt spid="50208"/>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50209"/>
                                        </p:tgtEl>
                                        <p:attrNameLst>
                                          <p:attrName>style.visibility</p:attrName>
                                        </p:attrNameLst>
                                      </p:cBhvr>
                                      <p:to>
                                        <p:strVal val="visible"/>
                                      </p:to>
                                    </p:set>
                                    <p:animEffect transition="in" filter="wipe(left)">
                                      <p:cBhvr>
                                        <p:cTn id="16" dur="500"/>
                                        <p:tgtEl>
                                          <p:spTgt spid="50209"/>
                                        </p:tgtEl>
                                      </p:cBhvr>
                                    </p:animEffect>
                                  </p:childTnLst>
                                </p:cTn>
                              </p:par>
                            </p:childTnLst>
                          </p:cTn>
                        </p:par>
                        <p:par>
                          <p:cTn id="17" fill="hold" nodeType="afterGroup">
                            <p:stCondLst>
                              <p:cond delay="500"/>
                            </p:stCondLst>
                            <p:childTnLst>
                              <p:par>
                                <p:cTn id="18" presetID="9" presetClass="entr" presetSubtype="0" fill="hold"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dissolve">
                                      <p:cBhvr>
                                        <p:cTn id="20" dur="500"/>
                                        <p:tgtEl>
                                          <p:spTgt spid="6"/>
                                        </p:tgtEl>
                                      </p:cBhvr>
                                    </p:animEffect>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50217"/>
                                        </p:tgtEl>
                                        <p:attrNameLst>
                                          <p:attrName>style.visibility</p:attrName>
                                        </p:attrNameLst>
                                      </p:cBhvr>
                                      <p:to>
                                        <p:strVal val="visible"/>
                                      </p:to>
                                    </p:set>
                                    <p:animEffect transition="in" filter="wipe(left)">
                                      <p:cBhvr>
                                        <p:cTn id="25" dur="500"/>
                                        <p:tgtEl>
                                          <p:spTgt spid="50217"/>
                                        </p:tgtEl>
                                      </p:cBhvr>
                                    </p:animEffect>
                                  </p:childTnLst>
                                </p:cTn>
                              </p:par>
                            </p:childTnLst>
                          </p:cTn>
                        </p:par>
                        <p:par>
                          <p:cTn id="26" fill="hold" nodeType="afterGroup">
                            <p:stCondLst>
                              <p:cond delay="500"/>
                            </p:stCondLst>
                            <p:childTnLst>
                              <p:par>
                                <p:cTn id="27" presetID="22" presetClass="entr" presetSubtype="8" fill="hold" nodeType="afterEffect">
                                  <p:stCondLst>
                                    <p:cond delay="0"/>
                                  </p:stCondLst>
                                  <p:childTnLst>
                                    <p:set>
                                      <p:cBhvr>
                                        <p:cTn id="28" dur="1" fill="hold">
                                          <p:stCondLst>
                                            <p:cond delay="0"/>
                                          </p:stCondLst>
                                        </p:cTn>
                                        <p:tgtEl>
                                          <p:spTgt spid="50218"/>
                                        </p:tgtEl>
                                        <p:attrNameLst>
                                          <p:attrName>style.visibility</p:attrName>
                                        </p:attrNameLst>
                                      </p:cBhvr>
                                      <p:to>
                                        <p:strVal val="visible"/>
                                      </p:to>
                                    </p:set>
                                    <p:animEffect transition="in" filter="wipe(left)">
                                      <p:cBhvr>
                                        <p:cTn id="29" dur="500"/>
                                        <p:tgtEl>
                                          <p:spTgt spid="50218"/>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3" presetClass="entr" presetSubtype="32" fill="hold" grpId="0" nodeType="clickEffect">
                                  <p:stCondLst>
                                    <p:cond delay="0"/>
                                  </p:stCondLst>
                                  <p:iterate type="lt">
                                    <p:tmPct val="100000"/>
                                  </p:iterate>
                                  <p:childTnLst>
                                    <p:set>
                                      <p:cBhvr>
                                        <p:cTn id="33" dur="1" fill="hold">
                                          <p:stCondLst>
                                            <p:cond delay="0"/>
                                          </p:stCondLst>
                                        </p:cTn>
                                        <p:tgtEl>
                                          <p:spTgt spid="50219"/>
                                        </p:tgtEl>
                                        <p:attrNameLst>
                                          <p:attrName>style.visibility</p:attrName>
                                        </p:attrNameLst>
                                      </p:cBhvr>
                                      <p:to>
                                        <p:strVal val="visible"/>
                                      </p:to>
                                    </p:set>
                                    <p:anim calcmode="lin" valueType="num">
                                      <p:cBhvr>
                                        <p:cTn id="34" dur="75" fill="hold"/>
                                        <p:tgtEl>
                                          <p:spTgt spid="50219"/>
                                        </p:tgtEl>
                                        <p:attrNameLst>
                                          <p:attrName>ppt_w</p:attrName>
                                        </p:attrNameLst>
                                      </p:cBhvr>
                                      <p:tavLst>
                                        <p:tav tm="0">
                                          <p:val>
                                            <p:strVal val="4*#ppt_w"/>
                                          </p:val>
                                        </p:tav>
                                        <p:tav tm="100000">
                                          <p:val>
                                            <p:strVal val="#ppt_w"/>
                                          </p:val>
                                        </p:tav>
                                      </p:tavLst>
                                    </p:anim>
                                    <p:anim calcmode="lin" valueType="num">
                                      <p:cBhvr>
                                        <p:cTn id="35" dur="75" fill="hold"/>
                                        <p:tgtEl>
                                          <p:spTgt spid="5021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207" grpId="0" autoUpdateAnimBg="0"/>
      <p:bldP spid="50208" grpId="0" autoUpdateAnimBg="0"/>
      <p:bldP spid="50209" grpId="0" autoUpdateAnimBg="0"/>
      <p:bldP spid="50217" grpId="0" autoUpdateAnimBg="0"/>
      <p:bldP spid="50219" grpId="0" animBg="1" autoUpdateAnimBg="0"/>
    </p:bldLst>
  </p:timing>
</p:sld>
</file>

<file path=ppt/slides/slide48.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Text Box 4">
            <a:extLst>
              <a:ext uri="{FF2B5EF4-FFF2-40B4-BE49-F238E27FC236}">
                <a16:creationId xmlns:a16="http://schemas.microsoft.com/office/drawing/2014/main" id="{0B3F65F2-D692-7817-3484-02892231367A}"/>
              </a:ext>
            </a:extLst>
          </p:cNvPr>
          <p:cNvSpPr txBox="1">
            <a:spLocks noChangeArrowheads="1"/>
          </p:cNvSpPr>
          <p:nvPr/>
        </p:nvSpPr>
        <p:spPr bwMode="auto">
          <a:xfrm>
            <a:off x="4616450" y="3138488"/>
            <a:ext cx="16017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003399"/>
                </a:solidFill>
                <a:latin typeface="Times New Roman" panose="02020603050405020304" pitchFamily="18" charset="0"/>
              </a:rPr>
              <a:t>  </a:t>
            </a:r>
            <a:r>
              <a:rPr lang="zh-CN" altLang="en-US" sz="2000">
                <a:solidFill>
                  <a:srgbClr val="000099"/>
                </a:solidFill>
                <a:latin typeface="Times New Roman" panose="02020603050405020304" pitchFamily="18" charset="0"/>
              </a:rPr>
              <a:t>电压源模型</a:t>
            </a:r>
          </a:p>
        </p:txBody>
      </p:sp>
      <p:sp>
        <p:nvSpPr>
          <p:cNvPr id="51203" name="Text Box 5">
            <a:extLst>
              <a:ext uri="{FF2B5EF4-FFF2-40B4-BE49-F238E27FC236}">
                <a16:creationId xmlns:a16="http://schemas.microsoft.com/office/drawing/2014/main" id="{666CCAD4-1715-0248-F9F5-394DB0A64397}"/>
              </a:ext>
            </a:extLst>
          </p:cNvPr>
          <p:cNvSpPr txBox="1">
            <a:spLocks noChangeArrowheads="1"/>
          </p:cNvSpPr>
          <p:nvPr/>
        </p:nvSpPr>
        <p:spPr bwMode="auto">
          <a:xfrm>
            <a:off x="5197475" y="3533775"/>
            <a:ext cx="3413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由上图电路可得</a:t>
            </a:r>
            <a:r>
              <a:rPr lang="en-US" altLang="zh-CN" sz="2400">
                <a:latin typeface="Times New Roman" panose="02020603050405020304" pitchFamily="18" charset="0"/>
              </a:rPr>
              <a:t>: </a:t>
            </a:r>
          </a:p>
          <a:p>
            <a:pPr algn="ctr">
              <a:spcBef>
                <a:spcPct val="0"/>
              </a:spcBef>
              <a:buFontTx/>
              <a:buNone/>
            </a:pPr>
            <a:r>
              <a:rPr lang="en-US" altLang="zh-CN" sz="2400" i="1">
                <a:latin typeface="Times New Roman" panose="02020603050405020304" pitchFamily="18" charset="0"/>
              </a:rPr>
              <a:t>U </a:t>
            </a:r>
            <a:r>
              <a:rPr lang="en-US" altLang="zh-CN" sz="2400">
                <a:latin typeface="Times New Roman" panose="02020603050405020304" pitchFamily="18" charset="0"/>
              </a:rPr>
              <a:t>=</a:t>
            </a:r>
            <a:r>
              <a:rPr lang="en-US" altLang="zh-CN" sz="2400" i="1">
                <a:latin typeface="Times New Roman" panose="02020603050405020304" pitchFamily="18" charset="0"/>
              </a:rPr>
              <a:t> E – IR</a:t>
            </a:r>
            <a:r>
              <a:rPr lang="en-US" altLang="zh-CN" sz="2400" baseline="-25000">
                <a:latin typeface="Times New Roman" panose="02020603050405020304" pitchFamily="18" charset="0"/>
              </a:rPr>
              <a:t>0</a:t>
            </a:r>
            <a:r>
              <a:rPr lang="en-US" altLang="zh-CN" sz="2400">
                <a:latin typeface="Times New Roman" panose="02020603050405020304" pitchFamily="18" charset="0"/>
              </a:rPr>
              <a:t> </a:t>
            </a:r>
          </a:p>
        </p:txBody>
      </p:sp>
      <p:grpSp>
        <p:nvGrpSpPr>
          <p:cNvPr id="51204" name="组合 16">
            <a:extLst>
              <a:ext uri="{FF2B5EF4-FFF2-40B4-BE49-F238E27FC236}">
                <a16:creationId xmlns:a16="http://schemas.microsoft.com/office/drawing/2014/main" id="{430B4601-F500-6D70-4C57-D7F865B0B45C}"/>
              </a:ext>
            </a:extLst>
          </p:cNvPr>
          <p:cNvGrpSpPr>
            <a:grpSpLocks/>
          </p:cNvGrpSpPr>
          <p:nvPr/>
        </p:nvGrpSpPr>
        <p:grpSpPr bwMode="auto">
          <a:xfrm>
            <a:off x="4560888" y="4340225"/>
            <a:ext cx="3898900" cy="930275"/>
            <a:chOff x="4788024" y="4293096"/>
            <a:chExt cx="3898776" cy="931034"/>
          </a:xfrm>
        </p:grpSpPr>
        <p:sp>
          <p:nvSpPr>
            <p:cNvPr id="51251" name="Text Box 6">
              <a:extLst>
                <a:ext uri="{FF2B5EF4-FFF2-40B4-BE49-F238E27FC236}">
                  <a16:creationId xmlns:a16="http://schemas.microsoft.com/office/drawing/2014/main" id="{71C76B03-5CCC-E754-DD11-F19390DD3AB1}"/>
                </a:ext>
              </a:extLst>
            </p:cNvPr>
            <p:cNvSpPr txBox="1">
              <a:spLocks noChangeArrowheads="1"/>
            </p:cNvSpPr>
            <p:nvPr/>
          </p:nvSpPr>
          <p:spPr bwMode="auto">
            <a:xfrm>
              <a:off x="4788024" y="4293096"/>
              <a:ext cx="2327201" cy="46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若 </a:t>
              </a:r>
              <a:r>
                <a:rPr lang="en-US" altLang="zh-CN" sz="2400" i="1">
                  <a:solidFill>
                    <a:srgbClr val="CC0000"/>
                  </a:solidFill>
                  <a:latin typeface="Times New Roman" panose="02020603050405020304" pitchFamily="18" charset="0"/>
                </a:rPr>
                <a:t>R</a:t>
              </a:r>
              <a:r>
                <a:rPr lang="en-US" altLang="zh-CN" sz="2400" baseline="-25000">
                  <a:solidFill>
                    <a:srgbClr val="CC0000"/>
                  </a:solidFill>
                  <a:latin typeface="Times New Roman" panose="02020603050405020304" pitchFamily="18" charset="0"/>
                </a:rPr>
                <a:t>0 </a:t>
              </a:r>
              <a:r>
                <a:rPr lang="en-US" altLang="zh-CN" sz="2400">
                  <a:solidFill>
                    <a:srgbClr val="CC0000"/>
                  </a:solidFill>
                  <a:latin typeface="Times New Roman" panose="02020603050405020304" pitchFamily="18" charset="0"/>
                </a:rPr>
                <a:t>= 0</a:t>
              </a:r>
              <a:endParaRPr lang="en-US" altLang="zh-CN" sz="2400" baseline="-25000">
                <a:solidFill>
                  <a:srgbClr val="CC0000"/>
                </a:solidFill>
                <a:latin typeface="Times New Roman" panose="02020603050405020304" pitchFamily="18" charset="0"/>
              </a:endParaRPr>
            </a:p>
          </p:txBody>
        </p:sp>
        <p:sp>
          <p:nvSpPr>
            <p:cNvPr id="51252" name="Text Box 7">
              <a:extLst>
                <a:ext uri="{FF2B5EF4-FFF2-40B4-BE49-F238E27FC236}">
                  <a16:creationId xmlns:a16="http://schemas.microsoft.com/office/drawing/2014/main" id="{899A6D62-EBC2-D063-C0CA-0131EDE3D197}"/>
                </a:ext>
              </a:extLst>
            </p:cNvPr>
            <p:cNvSpPr txBox="1">
              <a:spLocks noChangeArrowheads="1"/>
            </p:cNvSpPr>
            <p:nvPr/>
          </p:nvSpPr>
          <p:spPr bwMode="auto">
            <a:xfrm>
              <a:off x="4800724" y="4761941"/>
              <a:ext cx="3886076" cy="4621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理想电压源 </a:t>
              </a:r>
              <a:r>
                <a:rPr lang="en-US" altLang="zh-CN" sz="2400">
                  <a:latin typeface="Times New Roman" panose="02020603050405020304" pitchFamily="18" charset="0"/>
                </a:rPr>
                <a:t>:  </a:t>
              </a:r>
              <a:r>
                <a:rPr lang="en-US" altLang="zh-CN" sz="2400" i="1">
                  <a:latin typeface="Times New Roman" panose="02020603050405020304" pitchFamily="18" charset="0"/>
                </a:rPr>
                <a:t>U</a:t>
              </a:r>
              <a:r>
                <a:rPr lang="en-US" altLang="zh-CN" sz="2400">
                  <a:latin typeface="Times New Roman" panose="02020603050405020304" pitchFamily="18" charset="0"/>
                </a:rPr>
                <a:t> </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en-US" altLang="zh-CN" sz="2400" i="1">
                  <a:latin typeface="Times New Roman" panose="02020603050405020304" pitchFamily="18" charset="0"/>
                </a:rPr>
                <a:t>E</a:t>
              </a:r>
              <a:endParaRPr lang="en-US" altLang="zh-CN" sz="2400">
                <a:latin typeface="Times New Roman" panose="02020603050405020304" pitchFamily="18" charset="0"/>
              </a:endParaRPr>
            </a:p>
          </p:txBody>
        </p:sp>
      </p:grpSp>
      <p:sp>
        <p:nvSpPr>
          <p:cNvPr id="51206" name="Line 8">
            <a:extLst>
              <a:ext uri="{FF2B5EF4-FFF2-40B4-BE49-F238E27FC236}">
                <a16:creationId xmlns:a16="http://schemas.microsoft.com/office/drawing/2014/main" id="{251ED376-1BC3-A3F0-8CB2-12ACF46E6410}"/>
              </a:ext>
            </a:extLst>
          </p:cNvPr>
          <p:cNvSpPr>
            <a:spLocks noChangeShapeType="1"/>
          </p:cNvSpPr>
          <p:nvPr/>
        </p:nvSpPr>
        <p:spPr bwMode="auto">
          <a:xfrm>
            <a:off x="1392238" y="3438525"/>
            <a:ext cx="2362200"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07" name="Line 9">
            <a:extLst>
              <a:ext uri="{FF2B5EF4-FFF2-40B4-BE49-F238E27FC236}">
                <a16:creationId xmlns:a16="http://schemas.microsoft.com/office/drawing/2014/main" id="{F120E67D-D47D-0C03-79F8-E3113D9B1E22}"/>
              </a:ext>
            </a:extLst>
          </p:cNvPr>
          <p:cNvSpPr>
            <a:spLocks noChangeShapeType="1"/>
          </p:cNvSpPr>
          <p:nvPr/>
        </p:nvSpPr>
        <p:spPr bwMode="auto">
          <a:xfrm>
            <a:off x="1390650" y="3452813"/>
            <a:ext cx="2168525" cy="127635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08" name="Text Box 10">
            <a:extLst>
              <a:ext uri="{FF2B5EF4-FFF2-40B4-BE49-F238E27FC236}">
                <a16:creationId xmlns:a16="http://schemas.microsoft.com/office/drawing/2014/main" id="{6F9BE879-1925-4DFD-4FAD-0EC922486F85}"/>
              </a:ext>
            </a:extLst>
          </p:cNvPr>
          <p:cNvSpPr txBox="1">
            <a:spLocks noChangeArrowheads="1"/>
          </p:cNvSpPr>
          <p:nvPr/>
        </p:nvSpPr>
        <p:spPr bwMode="auto">
          <a:xfrm>
            <a:off x="441325" y="3248025"/>
            <a:ext cx="8858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O</a:t>
            </a:r>
            <a:r>
              <a:rPr lang="en-US" altLang="zh-CN" sz="2000">
                <a:latin typeface="Times New Roman" panose="02020603050405020304" pitchFamily="18" charset="0"/>
              </a:rPr>
              <a:t>=</a:t>
            </a:r>
            <a:r>
              <a:rPr lang="en-US" altLang="zh-CN" sz="2000" i="1">
                <a:latin typeface="Times New Roman" panose="02020603050405020304" pitchFamily="18" charset="0"/>
              </a:rPr>
              <a:t>E </a:t>
            </a:r>
          </a:p>
        </p:txBody>
      </p:sp>
      <p:sp>
        <p:nvSpPr>
          <p:cNvPr id="51209" name="Rectangle 11">
            <a:extLst>
              <a:ext uri="{FF2B5EF4-FFF2-40B4-BE49-F238E27FC236}">
                <a16:creationId xmlns:a16="http://schemas.microsoft.com/office/drawing/2014/main" id="{29CB687C-DA7A-8147-DC3B-569D3E4DAA46}"/>
              </a:ext>
            </a:extLst>
          </p:cNvPr>
          <p:cNvSpPr>
            <a:spLocks noChangeArrowheads="1"/>
          </p:cNvSpPr>
          <p:nvPr/>
        </p:nvSpPr>
        <p:spPr bwMode="auto">
          <a:xfrm>
            <a:off x="4681538" y="1176338"/>
            <a:ext cx="1514475" cy="1949450"/>
          </a:xfrm>
          <a:prstGeom prst="rect">
            <a:avLst/>
          </a:prstGeom>
          <a:noFill/>
          <a:ln w="38100">
            <a:solidFill>
              <a:srgbClr val="FF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1210" name="Text Box 12">
            <a:extLst>
              <a:ext uri="{FF2B5EF4-FFF2-40B4-BE49-F238E27FC236}">
                <a16:creationId xmlns:a16="http://schemas.microsoft.com/office/drawing/2014/main" id="{49A2C89A-74EE-7C57-5687-00E389E8CBBB}"/>
              </a:ext>
            </a:extLst>
          </p:cNvPr>
          <p:cNvSpPr txBox="1">
            <a:spLocks noChangeArrowheads="1"/>
          </p:cNvSpPr>
          <p:nvPr/>
        </p:nvSpPr>
        <p:spPr bwMode="auto">
          <a:xfrm>
            <a:off x="1231900" y="5600700"/>
            <a:ext cx="2506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Times New Roman" panose="02020603050405020304" pitchFamily="18" charset="0"/>
              </a:rPr>
              <a:t>电压源模型的外特性</a:t>
            </a:r>
          </a:p>
        </p:txBody>
      </p:sp>
      <p:grpSp>
        <p:nvGrpSpPr>
          <p:cNvPr id="3" name="Group 13">
            <a:extLst>
              <a:ext uri="{FF2B5EF4-FFF2-40B4-BE49-F238E27FC236}">
                <a16:creationId xmlns:a16="http://schemas.microsoft.com/office/drawing/2014/main" id="{6AE18E63-B033-9AD2-A8BA-E402EFFE04AE}"/>
              </a:ext>
            </a:extLst>
          </p:cNvPr>
          <p:cNvGrpSpPr>
            <a:grpSpLocks/>
          </p:cNvGrpSpPr>
          <p:nvPr/>
        </p:nvGrpSpPr>
        <p:grpSpPr bwMode="auto">
          <a:xfrm>
            <a:off x="1368425" y="2781300"/>
            <a:ext cx="2955925" cy="2049463"/>
            <a:chOff x="8" y="0"/>
            <a:chExt cx="1862" cy="1291"/>
          </a:xfrm>
        </p:grpSpPr>
        <p:sp>
          <p:nvSpPr>
            <p:cNvPr id="2" name="Line 14">
              <a:extLst>
                <a:ext uri="{FF2B5EF4-FFF2-40B4-BE49-F238E27FC236}">
                  <a16:creationId xmlns:a16="http://schemas.microsoft.com/office/drawing/2014/main" id="{6456615D-03AC-4AA3-9B97-56357374D6A8}"/>
                </a:ext>
              </a:extLst>
            </p:cNvPr>
            <p:cNvSpPr>
              <a:spLocks noChangeShapeType="1"/>
            </p:cNvSpPr>
            <p:nvPr/>
          </p:nvSpPr>
          <p:spPr bwMode="auto">
            <a:xfrm>
              <a:off x="8" y="1227"/>
              <a:ext cx="160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Line 15">
              <a:extLst>
                <a:ext uri="{FF2B5EF4-FFF2-40B4-BE49-F238E27FC236}">
                  <a16:creationId xmlns:a16="http://schemas.microsoft.com/office/drawing/2014/main" id="{CDDB6A94-76A1-1933-C25E-A20127528768}"/>
                </a:ext>
              </a:extLst>
            </p:cNvPr>
            <p:cNvSpPr>
              <a:spLocks noChangeShapeType="1"/>
            </p:cNvSpPr>
            <p:nvPr/>
          </p:nvSpPr>
          <p:spPr bwMode="auto">
            <a:xfrm flipV="1">
              <a:off x="8" y="205"/>
              <a:ext cx="0" cy="102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Text Box 16">
              <a:extLst>
                <a:ext uri="{FF2B5EF4-FFF2-40B4-BE49-F238E27FC236}">
                  <a16:creationId xmlns:a16="http://schemas.microsoft.com/office/drawing/2014/main" id="{E99A760A-FB2E-4B0C-9995-67945885F404}"/>
                </a:ext>
              </a:extLst>
            </p:cNvPr>
            <p:cNvSpPr txBox="1">
              <a:spLocks noChangeArrowheads="1"/>
            </p:cNvSpPr>
            <p:nvPr/>
          </p:nvSpPr>
          <p:spPr bwMode="auto">
            <a:xfrm>
              <a:off x="1691" y="1039"/>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p>
          </p:txBody>
        </p:sp>
        <p:sp>
          <p:nvSpPr>
            <p:cNvPr id="51250" name="Text Box 17">
              <a:extLst>
                <a:ext uri="{FF2B5EF4-FFF2-40B4-BE49-F238E27FC236}">
                  <a16:creationId xmlns:a16="http://schemas.microsoft.com/office/drawing/2014/main" id="{09D31FC5-FEBC-4B8D-A39E-7DF6DAB94912}"/>
                </a:ext>
              </a:extLst>
            </p:cNvPr>
            <p:cNvSpPr txBox="1">
              <a:spLocks noChangeArrowheads="1"/>
            </p:cNvSpPr>
            <p:nvPr/>
          </p:nvSpPr>
          <p:spPr bwMode="auto">
            <a:xfrm>
              <a:off x="23" y="0"/>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99"/>
                  </a:solidFill>
                  <a:latin typeface="Times New Roman" panose="02020603050405020304" pitchFamily="18" charset="0"/>
                </a:rPr>
                <a:t>U</a:t>
              </a:r>
            </a:p>
          </p:txBody>
        </p:sp>
      </p:grpSp>
      <p:grpSp>
        <p:nvGrpSpPr>
          <p:cNvPr id="4" name="Group 18">
            <a:extLst>
              <a:ext uri="{FF2B5EF4-FFF2-40B4-BE49-F238E27FC236}">
                <a16:creationId xmlns:a16="http://schemas.microsoft.com/office/drawing/2014/main" id="{BC5AEE6F-C8EE-69D4-149A-483D5A175A5B}"/>
              </a:ext>
            </a:extLst>
          </p:cNvPr>
          <p:cNvGrpSpPr>
            <a:grpSpLocks/>
          </p:cNvGrpSpPr>
          <p:nvPr/>
        </p:nvGrpSpPr>
        <p:grpSpPr bwMode="auto">
          <a:xfrm>
            <a:off x="7092950" y="603250"/>
            <a:ext cx="636588" cy="522288"/>
            <a:chOff x="0" y="-129"/>
            <a:chExt cx="453" cy="458"/>
          </a:xfrm>
        </p:grpSpPr>
        <p:sp>
          <p:nvSpPr>
            <p:cNvPr id="8" name="Rectangle 19">
              <a:extLst>
                <a:ext uri="{FF2B5EF4-FFF2-40B4-BE49-F238E27FC236}">
                  <a16:creationId xmlns:a16="http://schemas.microsoft.com/office/drawing/2014/main" id="{1F0F790E-2CDC-DEA8-768B-ED970D96AE2A}"/>
                </a:ext>
              </a:extLst>
            </p:cNvPr>
            <p:cNvSpPr>
              <a:spLocks noChangeArrowheads="1"/>
            </p:cNvSpPr>
            <p:nvPr/>
          </p:nvSpPr>
          <p:spPr bwMode="auto">
            <a:xfrm>
              <a:off x="87" y="-129"/>
              <a:ext cx="231" cy="4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800" i="1">
                  <a:solidFill>
                    <a:srgbClr val="FF0000"/>
                  </a:solidFill>
                  <a:latin typeface="Times New Roman" panose="02020603050405020304" pitchFamily="18" charset="0"/>
                </a:rPr>
                <a:t>I</a:t>
              </a:r>
              <a:endParaRPr lang="en-US" altLang="zh-CN" sz="2800">
                <a:solidFill>
                  <a:srgbClr val="FF0000"/>
                </a:solidFill>
                <a:latin typeface="Times New Roman" panose="02020603050405020304" pitchFamily="18" charset="0"/>
              </a:endParaRPr>
            </a:p>
          </p:txBody>
        </p:sp>
        <p:sp>
          <p:nvSpPr>
            <p:cNvPr id="9" name="Line 20">
              <a:extLst>
                <a:ext uri="{FF2B5EF4-FFF2-40B4-BE49-F238E27FC236}">
                  <a16:creationId xmlns:a16="http://schemas.microsoft.com/office/drawing/2014/main" id="{3148D6A9-A0BC-23BF-AACE-8C392046046D}"/>
                </a:ext>
              </a:extLst>
            </p:cNvPr>
            <p:cNvSpPr>
              <a:spLocks noChangeShapeType="1"/>
            </p:cNvSpPr>
            <p:nvPr/>
          </p:nvSpPr>
          <p:spPr bwMode="auto">
            <a:xfrm>
              <a:off x="0" y="279"/>
              <a:ext cx="453"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 name="Group 21">
            <a:extLst>
              <a:ext uri="{FF2B5EF4-FFF2-40B4-BE49-F238E27FC236}">
                <a16:creationId xmlns:a16="http://schemas.microsoft.com/office/drawing/2014/main" id="{8C19DEBF-4942-B58F-B0A9-6DA3F2342410}"/>
              </a:ext>
            </a:extLst>
          </p:cNvPr>
          <p:cNvGrpSpPr>
            <a:grpSpLocks/>
          </p:cNvGrpSpPr>
          <p:nvPr/>
        </p:nvGrpSpPr>
        <p:grpSpPr bwMode="auto">
          <a:xfrm>
            <a:off x="6911975" y="1314450"/>
            <a:ext cx="1724025" cy="1701800"/>
            <a:chOff x="16" y="-6"/>
            <a:chExt cx="1086" cy="975"/>
          </a:xfrm>
        </p:grpSpPr>
        <p:sp>
          <p:nvSpPr>
            <p:cNvPr id="51238" name="Text Box 22">
              <a:extLst>
                <a:ext uri="{FF2B5EF4-FFF2-40B4-BE49-F238E27FC236}">
                  <a16:creationId xmlns:a16="http://schemas.microsoft.com/office/drawing/2014/main" id="{414BA8AB-2B8C-8378-B884-4F9E0421A423}"/>
                </a:ext>
              </a:extLst>
            </p:cNvPr>
            <p:cNvSpPr txBox="1">
              <a:spLocks noChangeArrowheads="1"/>
            </p:cNvSpPr>
            <p:nvPr/>
          </p:nvSpPr>
          <p:spPr bwMode="auto">
            <a:xfrm>
              <a:off x="806" y="393"/>
              <a:ext cx="296" cy="2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grpSp>
          <p:nvGrpSpPr>
            <p:cNvPr id="51239" name="Group 23">
              <a:extLst>
                <a:ext uri="{FF2B5EF4-FFF2-40B4-BE49-F238E27FC236}">
                  <a16:creationId xmlns:a16="http://schemas.microsoft.com/office/drawing/2014/main" id="{D8FA492C-8690-E126-9A8E-694A09981D43}"/>
                </a:ext>
              </a:extLst>
            </p:cNvPr>
            <p:cNvGrpSpPr>
              <a:grpSpLocks/>
            </p:cNvGrpSpPr>
            <p:nvPr/>
          </p:nvGrpSpPr>
          <p:grpSpPr bwMode="auto">
            <a:xfrm>
              <a:off x="16" y="-6"/>
              <a:ext cx="781" cy="975"/>
              <a:chOff x="16" y="-6"/>
              <a:chExt cx="781" cy="975"/>
            </a:xfrm>
          </p:grpSpPr>
          <p:sp>
            <p:nvSpPr>
              <p:cNvPr id="51240" name="Line 24">
                <a:extLst>
                  <a:ext uri="{FF2B5EF4-FFF2-40B4-BE49-F238E27FC236}">
                    <a16:creationId xmlns:a16="http://schemas.microsoft.com/office/drawing/2014/main" id="{345FE50E-AC63-DF00-97BB-BF7EC747F5F7}"/>
                  </a:ext>
                </a:extLst>
              </p:cNvPr>
              <p:cNvSpPr>
                <a:spLocks noChangeShapeType="1"/>
              </p:cNvSpPr>
              <p:nvPr/>
            </p:nvSpPr>
            <p:spPr bwMode="auto">
              <a:xfrm>
                <a:off x="16" y="-6"/>
                <a:ext cx="718" cy="0"/>
              </a:xfrm>
              <a:prstGeom prst="line">
                <a:avLst/>
              </a:prstGeom>
              <a:noFill/>
              <a:ln w="38100">
                <a:solidFill>
                  <a:srgbClr val="0052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41" name="Rectangle 25">
                <a:extLst>
                  <a:ext uri="{FF2B5EF4-FFF2-40B4-BE49-F238E27FC236}">
                    <a16:creationId xmlns:a16="http://schemas.microsoft.com/office/drawing/2014/main" id="{FCF1DA93-875A-017E-5F70-21226BBC27FA}"/>
                  </a:ext>
                </a:extLst>
              </p:cNvPr>
              <p:cNvSpPr>
                <a:spLocks noChangeArrowheads="1"/>
              </p:cNvSpPr>
              <p:nvPr/>
            </p:nvSpPr>
            <p:spPr bwMode="auto">
              <a:xfrm>
                <a:off x="672" y="390"/>
                <a:ext cx="125" cy="216"/>
              </a:xfrm>
              <a:prstGeom prst="rect">
                <a:avLst/>
              </a:prstGeom>
              <a:noFill/>
              <a:ln w="38100">
                <a:solidFill>
                  <a:srgbClr val="0052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1242" name="Line 26">
                <a:extLst>
                  <a:ext uri="{FF2B5EF4-FFF2-40B4-BE49-F238E27FC236}">
                    <a16:creationId xmlns:a16="http://schemas.microsoft.com/office/drawing/2014/main" id="{457F223D-1D83-C4B1-A897-B59FD3A64A22}"/>
                  </a:ext>
                </a:extLst>
              </p:cNvPr>
              <p:cNvSpPr>
                <a:spLocks noChangeShapeType="1"/>
              </p:cNvSpPr>
              <p:nvPr/>
            </p:nvSpPr>
            <p:spPr bwMode="auto">
              <a:xfrm>
                <a:off x="735" y="605"/>
                <a:ext cx="0" cy="364"/>
              </a:xfrm>
              <a:prstGeom prst="line">
                <a:avLst/>
              </a:prstGeom>
              <a:noFill/>
              <a:ln w="38100">
                <a:solidFill>
                  <a:srgbClr val="0052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43" name="Line 27">
                <a:extLst>
                  <a:ext uri="{FF2B5EF4-FFF2-40B4-BE49-F238E27FC236}">
                    <a16:creationId xmlns:a16="http://schemas.microsoft.com/office/drawing/2014/main" id="{64767D45-D4CA-B301-D956-488422FFDFB5}"/>
                  </a:ext>
                </a:extLst>
              </p:cNvPr>
              <p:cNvSpPr>
                <a:spLocks noChangeShapeType="1"/>
              </p:cNvSpPr>
              <p:nvPr/>
            </p:nvSpPr>
            <p:spPr bwMode="auto">
              <a:xfrm flipH="1" flipV="1">
                <a:off x="734" y="-6"/>
                <a:ext cx="1" cy="396"/>
              </a:xfrm>
              <a:prstGeom prst="line">
                <a:avLst/>
              </a:prstGeom>
              <a:noFill/>
              <a:ln w="38100">
                <a:solidFill>
                  <a:srgbClr val="0052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Line 28">
                <a:extLst>
                  <a:ext uri="{FF2B5EF4-FFF2-40B4-BE49-F238E27FC236}">
                    <a16:creationId xmlns:a16="http://schemas.microsoft.com/office/drawing/2014/main" id="{A5D5D804-2970-C123-5474-683875C4AB57}"/>
                  </a:ext>
                </a:extLst>
              </p:cNvPr>
              <p:cNvSpPr>
                <a:spLocks noChangeShapeType="1"/>
              </p:cNvSpPr>
              <p:nvPr/>
            </p:nvSpPr>
            <p:spPr bwMode="auto">
              <a:xfrm>
                <a:off x="16" y="969"/>
                <a:ext cx="718" cy="0"/>
              </a:xfrm>
              <a:prstGeom prst="line">
                <a:avLst/>
              </a:prstGeom>
              <a:noFill/>
              <a:ln w="38100">
                <a:solidFill>
                  <a:srgbClr val="0052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grpSp>
        <p:nvGrpSpPr>
          <p:cNvPr id="20" name="Group 29">
            <a:extLst>
              <a:ext uri="{FF2B5EF4-FFF2-40B4-BE49-F238E27FC236}">
                <a16:creationId xmlns:a16="http://schemas.microsoft.com/office/drawing/2014/main" id="{8191545C-67E5-C86E-BBAE-79F842B31C82}"/>
              </a:ext>
            </a:extLst>
          </p:cNvPr>
          <p:cNvGrpSpPr>
            <a:grpSpLocks/>
          </p:cNvGrpSpPr>
          <p:nvPr/>
        </p:nvGrpSpPr>
        <p:grpSpPr bwMode="auto">
          <a:xfrm>
            <a:off x="5018088" y="1243013"/>
            <a:ext cx="2278062" cy="1790700"/>
            <a:chOff x="31" y="45"/>
            <a:chExt cx="1435" cy="1142"/>
          </a:xfrm>
        </p:grpSpPr>
        <p:sp>
          <p:nvSpPr>
            <p:cNvPr id="51222" name="Text Box 30">
              <a:extLst>
                <a:ext uri="{FF2B5EF4-FFF2-40B4-BE49-F238E27FC236}">
                  <a16:creationId xmlns:a16="http://schemas.microsoft.com/office/drawing/2014/main" id="{15270EE7-E6E6-4EA1-A80C-D7E80B234B9B}"/>
                </a:ext>
              </a:extLst>
            </p:cNvPr>
            <p:cNvSpPr txBox="1">
              <a:spLocks noChangeArrowheads="1"/>
            </p:cNvSpPr>
            <p:nvPr/>
          </p:nvSpPr>
          <p:spPr bwMode="auto">
            <a:xfrm>
              <a:off x="31" y="714"/>
              <a:ext cx="278"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grpSp>
          <p:nvGrpSpPr>
            <p:cNvPr id="51223" name="Group 31">
              <a:extLst>
                <a:ext uri="{FF2B5EF4-FFF2-40B4-BE49-F238E27FC236}">
                  <a16:creationId xmlns:a16="http://schemas.microsoft.com/office/drawing/2014/main" id="{65D180C1-87A1-E93C-714F-3FC895535919}"/>
                </a:ext>
              </a:extLst>
            </p:cNvPr>
            <p:cNvGrpSpPr>
              <a:grpSpLocks/>
            </p:cNvGrpSpPr>
            <p:nvPr/>
          </p:nvGrpSpPr>
          <p:grpSpPr bwMode="auto">
            <a:xfrm>
              <a:off x="129" y="90"/>
              <a:ext cx="375" cy="1097"/>
              <a:chOff x="0" y="90"/>
              <a:chExt cx="375" cy="1097"/>
            </a:xfrm>
          </p:grpSpPr>
          <p:sp>
            <p:nvSpPr>
              <p:cNvPr id="51232" name="Line 32">
                <a:extLst>
                  <a:ext uri="{FF2B5EF4-FFF2-40B4-BE49-F238E27FC236}">
                    <a16:creationId xmlns:a16="http://schemas.microsoft.com/office/drawing/2014/main" id="{A90F0FE7-9DCF-2405-AF1B-5F88436975A2}"/>
                  </a:ext>
                </a:extLst>
              </p:cNvPr>
              <p:cNvSpPr>
                <a:spLocks noChangeShapeType="1"/>
              </p:cNvSpPr>
              <p:nvPr/>
            </p:nvSpPr>
            <p:spPr bwMode="auto">
              <a:xfrm>
                <a:off x="63" y="517"/>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33" name="Oval 33">
                <a:extLst>
                  <a:ext uri="{FF2B5EF4-FFF2-40B4-BE49-F238E27FC236}">
                    <a16:creationId xmlns:a16="http://schemas.microsoft.com/office/drawing/2014/main" id="{BE7CB508-6C8D-87E9-2E17-ADB085C46CA9}"/>
                  </a:ext>
                </a:extLst>
              </p:cNvPr>
              <p:cNvSpPr>
                <a:spLocks noChangeArrowheads="1"/>
              </p:cNvSpPr>
              <p:nvPr/>
            </p:nvSpPr>
            <p:spPr bwMode="auto">
              <a:xfrm>
                <a:off x="125" y="273"/>
                <a:ext cx="250" cy="2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1234" name="Line 34">
                <a:extLst>
                  <a:ext uri="{FF2B5EF4-FFF2-40B4-BE49-F238E27FC236}">
                    <a16:creationId xmlns:a16="http://schemas.microsoft.com/office/drawing/2014/main" id="{69C1F9D1-6E1F-BE2E-2DCE-7CF36F8C6FA7}"/>
                  </a:ext>
                </a:extLst>
              </p:cNvPr>
              <p:cNvSpPr>
                <a:spLocks noChangeShapeType="1"/>
              </p:cNvSpPr>
              <p:nvPr/>
            </p:nvSpPr>
            <p:spPr bwMode="auto">
              <a:xfrm>
                <a:off x="250" y="90"/>
                <a:ext cx="0" cy="60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35" name="Rectangle 35">
                <a:extLst>
                  <a:ext uri="{FF2B5EF4-FFF2-40B4-BE49-F238E27FC236}">
                    <a16:creationId xmlns:a16="http://schemas.microsoft.com/office/drawing/2014/main" id="{75179098-6990-092C-2322-A75C09EAC16F}"/>
                  </a:ext>
                </a:extLst>
              </p:cNvPr>
              <p:cNvSpPr>
                <a:spLocks noChangeArrowheads="1"/>
              </p:cNvSpPr>
              <p:nvPr/>
            </p:nvSpPr>
            <p:spPr bwMode="auto">
              <a:xfrm>
                <a:off x="188" y="699"/>
                <a:ext cx="125" cy="24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1236" name="Line 36">
                <a:extLst>
                  <a:ext uri="{FF2B5EF4-FFF2-40B4-BE49-F238E27FC236}">
                    <a16:creationId xmlns:a16="http://schemas.microsoft.com/office/drawing/2014/main" id="{F047BF5A-0BDE-327C-2BF0-B19B7F85D697}"/>
                  </a:ext>
                </a:extLst>
              </p:cNvPr>
              <p:cNvSpPr>
                <a:spLocks noChangeShapeType="1"/>
              </p:cNvSpPr>
              <p:nvPr/>
            </p:nvSpPr>
            <p:spPr bwMode="auto">
              <a:xfrm>
                <a:off x="250" y="943"/>
                <a:ext cx="0" cy="2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37" name="Text Box 37">
                <a:extLst>
                  <a:ext uri="{FF2B5EF4-FFF2-40B4-BE49-F238E27FC236}">
                    <a16:creationId xmlns:a16="http://schemas.microsoft.com/office/drawing/2014/main" id="{336814C5-0680-3155-BD23-C623E855B4E5}"/>
                  </a:ext>
                </a:extLst>
              </p:cNvPr>
              <p:cNvSpPr txBox="1">
                <a:spLocks noChangeArrowheads="1"/>
              </p:cNvSpPr>
              <p:nvPr/>
            </p:nvSpPr>
            <p:spPr bwMode="auto">
              <a:xfrm>
                <a:off x="0" y="95"/>
                <a:ext cx="250" cy="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CC0000"/>
                    </a:solidFill>
                    <a:latin typeface="Times New Roman" panose="02020603050405020304" pitchFamily="18" charset="0"/>
                  </a:rPr>
                  <a:t>+</a:t>
                </a:r>
              </a:p>
              <a:p>
                <a:pPr algn="ctr">
                  <a:spcBef>
                    <a:spcPct val="50000"/>
                  </a:spcBef>
                  <a:buFontTx/>
                  <a:buNone/>
                </a:pPr>
                <a:r>
                  <a:rPr lang="en-US" altLang="zh-CN" sz="2000">
                    <a:solidFill>
                      <a:srgbClr val="CC0000"/>
                    </a:solidFill>
                    <a:latin typeface="Times New Roman" panose="02020603050405020304" pitchFamily="18" charset="0"/>
                  </a:rPr>
                  <a:t>-</a:t>
                </a:r>
              </a:p>
            </p:txBody>
          </p:sp>
        </p:grpSp>
        <p:sp>
          <p:nvSpPr>
            <p:cNvPr id="51224" name="Rectangle 38">
              <a:extLst>
                <a:ext uri="{FF2B5EF4-FFF2-40B4-BE49-F238E27FC236}">
                  <a16:creationId xmlns:a16="http://schemas.microsoft.com/office/drawing/2014/main" id="{86A14C1B-C6A6-D167-3C79-1F2F4523A0AB}"/>
                </a:ext>
              </a:extLst>
            </p:cNvPr>
            <p:cNvSpPr>
              <a:spLocks noChangeArrowheads="1"/>
            </p:cNvSpPr>
            <p:nvPr/>
          </p:nvSpPr>
          <p:spPr bwMode="auto">
            <a:xfrm>
              <a:off x="32" y="270"/>
              <a:ext cx="224"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CC0000"/>
                  </a:solidFill>
                  <a:latin typeface="Times New Roman" panose="02020603050405020304" pitchFamily="18" charset="0"/>
                </a:rPr>
                <a:t>E</a:t>
              </a:r>
            </a:p>
          </p:txBody>
        </p:sp>
        <p:sp>
          <p:nvSpPr>
            <p:cNvPr id="51225" name="Rectangle 39">
              <a:extLst>
                <a:ext uri="{FF2B5EF4-FFF2-40B4-BE49-F238E27FC236}">
                  <a16:creationId xmlns:a16="http://schemas.microsoft.com/office/drawing/2014/main" id="{56C86258-CFCB-9A8D-2AF6-35B473C15A21}"/>
                </a:ext>
              </a:extLst>
            </p:cNvPr>
            <p:cNvSpPr>
              <a:spLocks noChangeArrowheads="1"/>
            </p:cNvSpPr>
            <p:nvPr/>
          </p:nvSpPr>
          <p:spPr bwMode="auto">
            <a:xfrm>
              <a:off x="1105" y="536"/>
              <a:ext cx="23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CC0000"/>
                  </a:solidFill>
                  <a:latin typeface="Times New Roman" panose="02020603050405020304" pitchFamily="18" charset="0"/>
                </a:rPr>
                <a:t>U</a:t>
              </a:r>
            </a:p>
          </p:txBody>
        </p:sp>
        <p:sp>
          <p:nvSpPr>
            <p:cNvPr id="51226" name="Line 40">
              <a:extLst>
                <a:ext uri="{FF2B5EF4-FFF2-40B4-BE49-F238E27FC236}">
                  <a16:creationId xmlns:a16="http://schemas.microsoft.com/office/drawing/2014/main" id="{32C4E35C-5FA0-A760-F2FE-253023E2F183}"/>
                </a:ext>
              </a:extLst>
            </p:cNvPr>
            <p:cNvSpPr>
              <a:spLocks noChangeShapeType="1"/>
            </p:cNvSpPr>
            <p:nvPr/>
          </p:nvSpPr>
          <p:spPr bwMode="auto">
            <a:xfrm>
              <a:off x="376" y="90"/>
              <a:ext cx="78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27" name="Line 41">
              <a:extLst>
                <a:ext uri="{FF2B5EF4-FFF2-40B4-BE49-F238E27FC236}">
                  <a16:creationId xmlns:a16="http://schemas.microsoft.com/office/drawing/2014/main" id="{EB0212DE-B914-797E-69D1-AFE4AB94E31D}"/>
                </a:ext>
              </a:extLst>
            </p:cNvPr>
            <p:cNvSpPr>
              <a:spLocks noChangeShapeType="1"/>
            </p:cNvSpPr>
            <p:nvPr/>
          </p:nvSpPr>
          <p:spPr bwMode="auto">
            <a:xfrm>
              <a:off x="380" y="1172"/>
              <a:ext cx="78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1228" name="Oval 42">
              <a:extLst>
                <a:ext uri="{FF2B5EF4-FFF2-40B4-BE49-F238E27FC236}">
                  <a16:creationId xmlns:a16="http://schemas.microsoft.com/office/drawing/2014/main" id="{910E8C89-2AB8-097B-C7B9-8986EEA3955E}"/>
                </a:ext>
              </a:extLst>
            </p:cNvPr>
            <p:cNvSpPr>
              <a:spLocks noChangeArrowheads="1"/>
            </p:cNvSpPr>
            <p:nvPr/>
          </p:nvSpPr>
          <p:spPr bwMode="auto">
            <a:xfrm>
              <a:off x="1157" y="45"/>
              <a:ext cx="66" cy="7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1229" name="Oval 43">
              <a:extLst>
                <a:ext uri="{FF2B5EF4-FFF2-40B4-BE49-F238E27FC236}">
                  <a16:creationId xmlns:a16="http://schemas.microsoft.com/office/drawing/2014/main" id="{23B01519-E4DC-47F5-E548-4F748DC42813}"/>
                </a:ext>
              </a:extLst>
            </p:cNvPr>
            <p:cNvSpPr>
              <a:spLocks noChangeArrowheads="1"/>
            </p:cNvSpPr>
            <p:nvPr/>
          </p:nvSpPr>
          <p:spPr bwMode="auto">
            <a:xfrm>
              <a:off x="1157" y="1113"/>
              <a:ext cx="66" cy="7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1230" name="Text Box 44">
              <a:extLst>
                <a:ext uri="{FF2B5EF4-FFF2-40B4-BE49-F238E27FC236}">
                  <a16:creationId xmlns:a16="http://schemas.microsoft.com/office/drawing/2014/main" id="{294F451E-5A46-B330-2D5D-B7B7CE92E179}"/>
                </a:ext>
              </a:extLst>
            </p:cNvPr>
            <p:cNvSpPr txBox="1">
              <a:spLocks noChangeArrowheads="1"/>
            </p:cNvSpPr>
            <p:nvPr/>
          </p:nvSpPr>
          <p:spPr bwMode="auto">
            <a:xfrm>
              <a:off x="1007" y="108"/>
              <a:ext cx="459"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CC0000"/>
                  </a:solidFill>
                  <a:latin typeface="Times New Roman" panose="02020603050405020304" pitchFamily="18" charset="0"/>
                </a:rPr>
                <a:t>+</a:t>
              </a:r>
            </a:p>
          </p:txBody>
        </p:sp>
        <p:sp>
          <p:nvSpPr>
            <p:cNvPr id="51231" name="Text Box 45">
              <a:extLst>
                <a:ext uri="{FF2B5EF4-FFF2-40B4-BE49-F238E27FC236}">
                  <a16:creationId xmlns:a16="http://schemas.microsoft.com/office/drawing/2014/main" id="{FDDB4F9B-DDFD-A5B9-2F14-E6E19E5FF0E3}"/>
                </a:ext>
              </a:extLst>
            </p:cNvPr>
            <p:cNvSpPr txBox="1">
              <a:spLocks noChangeArrowheads="1"/>
            </p:cNvSpPr>
            <p:nvPr/>
          </p:nvSpPr>
          <p:spPr bwMode="auto">
            <a:xfrm>
              <a:off x="1082" y="875"/>
              <a:ext cx="311"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CC0000"/>
                  </a:solidFill>
                  <a:latin typeface="Times New Roman" panose="02020603050405020304" pitchFamily="18" charset="0"/>
                </a:rPr>
                <a:t>–</a:t>
              </a:r>
            </a:p>
          </p:txBody>
        </p:sp>
      </p:grpSp>
      <p:sp>
        <p:nvSpPr>
          <p:cNvPr id="51244" name="Text Box 46">
            <a:extLst>
              <a:ext uri="{FF2B5EF4-FFF2-40B4-BE49-F238E27FC236}">
                <a16:creationId xmlns:a16="http://schemas.microsoft.com/office/drawing/2014/main" id="{8044CB2A-06CA-F40A-60AA-668DB31F07FA}"/>
              </a:ext>
            </a:extLst>
          </p:cNvPr>
          <p:cNvSpPr txBox="1">
            <a:spLocks noChangeArrowheads="1"/>
          </p:cNvSpPr>
          <p:nvPr/>
        </p:nvSpPr>
        <p:spPr bwMode="auto">
          <a:xfrm>
            <a:off x="457200" y="1333500"/>
            <a:ext cx="41148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latin typeface="Times New Roman" panose="02020603050405020304" pitchFamily="18" charset="0"/>
              </a:rPr>
              <a:t>电压源是由电动势 </a:t>
            </a:r>
            <a:r>
              <a:rPr lang="en-US" altLang="zh-CN" sz="2400" i="1">
                <a:latin typeface="Times New Roman" panose="02020603050405020304" pitchFamily="18" charset="0"/>
              </a:rPr>
              <a:t>E</a:t>
            </a:r>
            <a:r>
              <a:rPr lang="zh-CN" altLang="en-US" sz="2400">
                <a:latin typeface="Times New Roman" panose="02020603050405020304" pitchFamily="18" charset="0"/>
              </a:rPr>
              <a:t>和内阻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 </a:t>
            </a:r>
            <a:r>
              <a:rPr lang="zh-CN" altLang="en-US" sz="2400">
                <a:latin typeface="Times New Roman" panose="02020603050405020304" pitchFamily="18" charset="0"/>
              </a:rPr>
              <a:t>串联的电源的电路模型。</a:t>
            </a:r>
          </a:p>
        </p:txBody>
      </p:sp>
      <p:graphicFrame>
        <p:nvGraphicFramePr>
          <p:cNvPr id="51245" name="Object 45">
            <a:extLst>
              <a:ext uri="{FF2B5EF4-FFF2-40B4-BE49-F238E27FC236}">
                <a16:creationId xmlns:a16="http://schemas.microsoft.com/office/drawing/2014/main" id="{12159FCB-ED91-B5B7-FB15-9E2C7360F5AF}"/>
              </a:ext>
            </a:extLst>
          </p:cNvPr>
          <p:cNvGraphicFramePr>
            <a:graphicFrameLocks noChangeAspect="1"/>
          </p:cNvGraphicFramePr>
          <p:nvPr/>
        </p:nvGraphicFramePr>
        <p:xfrm>
          <a:off x="3071813" y="4808538"/>
          <a:ext cx="939800" cy="708025"/>
        </p:xfrm>
        <a:graphic>
          <a:graphicData uri="http://schemas.openxmlformats.org/presentationml/2006/ole">
            <mc:AlternateContent xmlns:mc="http://schemas.openxmlformats.org/markup-compatibility/2006">
              <mc:Choice xmlns:v="urn:schemas-microsoft-com:vml" Requires="v">
                <p:oleObj name="Equation" r:id="rId2" imgW="600210" imgH="400050" progId="Equation.DSMT4">
                  <p:embed/>
                </p:oleObj>
              </mc:Choice>
              <mc:Fallback>
                <p:oleObj name="Equation" r:id="rId2" imgW="600210" imgH="400050" progId="Equation.DSMT4">
                  <p:embed/>
                  <p:pic>
                    <p:nvPicPr>
                      <p:cNvPr id="0" name="Object 4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71813" y="4808538"/>
                        <a:ext cx="939800" cy="708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1246" name="Text Box 48">
            <a:extLst>
              <a:ext uri="{FF2B5EF4-FFF2-40B4-BE49-F238E27FC236}">
                <a16:creationId xmlns:a16="http://schemas.microsoft.com/office/drawing/2014/main" id="{A6161CF1-C0CC-717E-E5A7-9AEB9C163EA2}"/>
              </a:ext>
            </a:extLst>
          </p:cNvPr>
          <p:cNvSpPr txBox="1">
            <a:spLocks noChangeArrowheads="1"/>
          </p:cNvSpPr>
          <p:nvPr/>
        </p:nvSpPr>
        <p:spPr bwMode="auto">
          <a:xfrm>
            <a:off x="4468813" y="5300663"/>
            <a:ext cx="44958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若 </a:t>
            </a:r>
            <a:r>
              <a:rPr lang="en-US" altLang="zh-CN" sz="2400" i="1">
                <a:solidFill>
                  <a:srgbClr val="CC0000"/>
                </a:solidFill>
                <a:latin typeface="Times New Roman" panose="02020603050405020304" pitchFamily="18" charset="0"/>
              </a:rPr>
              <a:t>R</a:t>
            </a:r>
            <a:r>
              <a:rPr lang="en-US" altLang="zh-CN" sz="2400" baseline="-25000">
                <a:solidFill>
                  <a:srgbClr val="CC0000"/>
                </a:solidFill>
                <a:latin typeface="Times New Roman" panose="02020603050405020304" pitchFamily="18" charset="0"/>
              </a:rPr>
              <a:t>0 </a:t>
            </a:r>
            <a:r>
              <a:rPr lang="en-US" altLang="zh-CN" sz="2400" i="1">
                <a:solidFill>
                  <a:srgbClr val="CC0000"/>
                </a:solidFill>
                <a:latin typeface="Times New Roman" panose="02020603050405020304" pitchFamily="18" charset="0"/>
              </a:rPr>
              <a:t>&lt;&lt; R</a:t>
            </a:r>
            <a:r>
              <a:rPr lang="en-US" altLang="zh-CN" sz="2400" baseline="-25000">
                <a:solidFill>
                  <a:srgbClr val="CC0000"/>
                </a:solidFill>
                <a:latin typeface="Times New Roman" panose="02020603050405020304" pitchFamily="18" charset="0"/>
              </a:rPr>
              <a:t>L</a:t>
            </a:r>
            <a:r>
              <a:rPr lang="en-US" altLang="zh-CN" sz="2400" i="1">
                <a:solidFill>
                  <a:srgbClr val="CC0000"/>
                </a:solidFill>
                <a:latin typeface="Times New Roman" panose="02020603050405020304" pitchFamily="18" charset="0"/>
              </a:rPr>
              <a:t> </a:t>
            </a:r>
            <a:r>
              <a:rPr lang="zh-CN" altLang="en-US" sz="2400">
                <a:solidFill>
                  <a:srgbClr val="000099"/>
                </a:solidFill>
                <a:latin typeface="Times New Roman" panose="02020603050405020304" pitchFamily="18" charset="0"/>
              </a:rPr>
              <a:t>，</a:t>
            </a:r>
            <a:r>
              <a:rPr lang="en-US" altLang="zh-CN" sz="2400" i="1">
                <a:solidFill>
                  <a:srgbClr val="CC0000"/>
                </a:solidFill>
                <a:latin typeface="Times New Roman" panose="02020603050405020304" pitchFamily="18" charset="0"/>
              </a:rPr>
              <a:t>U</a:t>
            </a:r>
            <a:r>
              <a:rPr lang="en-US" altLang="zh-CN" sz="2400">
                <a:solidFill>
                  <a:srgbClr val="CC0000"/>
                </a:solidFill>
                <a:latin typeface="Times New Roman" panose="02020603050405020304" pitchFamily="18" charset="0"/>
              </a:rPr>
              <a:t> </a:t>
            </a:r>
            <a:r>
              <a:rPr lang="en-US" altLang="zh-CN" sz="2400">
                <a:solidFill>
                  <a:srgbClr val="CC0000"/>
                </a:solidFill>
                <a:latin typeface="Times New Roman" panose="02020603050405020304" pitchFamily="18" charset="0"/>
                <a:sym typeface="Symbol" panose="05050102010706020507" pitchFamily="18" charset="2"/>
              </a:rPr>
              <a:t></a:t>
            </a:r>
            <a:r>
              <a:rPr lang="en-US" altLang="zh-CN" sz="2400">
                <a:solidFill>
                  <a:srgbClr val="CC0000"/>
                </a:solidFill>
                <a:latin typeface="Times New Roman" panose="02020603050405020304" pitchFamily="18" charset="0"/>
              </a:rPr>
              <a:t> </a:t>
            </a:r>
            <a:r>
              <a:rPr lang="en-US" altLang="zh-CN" sz="2400" i="1">
                <a:solidFill>
                  <a:srgbClr val="CC0000"/>
                </a:solidFill>
                <a:latin typeface="Times New Roman" panose="02020603050405020304" pitchFamily="18" charset="0"/>
              </a:rPr>
              <a:t>E</a:t>
            </a:r>
            <a:r>
              <a:rPr lang="en-US" altLang="zh-CN" sz="2400">
                <a:solidFill>
                  <a:srgbClr val="CC0000"/>
                </a:solidFill>
                <a:latin typeface="Times New Roman" panose="02020603050405020304" pitchFamily="18" charset="0"/>
              </a:rPr>
              <a:t> </a:t>
            </a:r>
            <a:r>
              <a:rPr lang="zh-CN" altLang="en-US" sz="2400">
                <a:solidFill>
                  <a:srgbClr val="000099"/>
                </a:solidFill>
                <a:latin typeface="Times New Roman" panose="02020603050405020304" pitchFamily="18" charset="0"/>
              </a:rPr>
              <a:t>，</a:t>
            </a:r>
          </a:p>
          <a:p>
            <a:pPr algn="ctr">
              <a:spcBef>
                <a:spcPct val="0"/>
              </a:spcBef>
              <a:buFontTx/>
              <a:buNone/>
            </a:pPr>
            <a:r>
              <a:rPr lang="zh-CN" altLang="en-US" sz="2400">
                <a:solidFill>
                  <a:srgbClr val="000099"/>
                </a:solidFill>
                <a:latin typeface="Times New Roman" panose="02020603050405020304" pitchFamily="18" charset="0"/>
              </a:rPr>
              <a:t>可近似认为是理想电压源。</a:t>
            </a:r>
          </a:p>
        </p:txBody>
      </p:sp>
      <p:sp>
        <p:nvSpPr>
          <p:cNvPr id="51247" name="Text Box 49">
            <a:extLst>
              <a:ext uri="{FF2B5EF4-FFF2-40B4-BE49-F238E27FC236}">
                <a16:creationId xmlns:a16="http://schemas.microsoft.com/office/drawing/2014/main" id="{2692CF37-3E9C-488B-177D-3BBF82F9411E}"/>
              </a:ext>
            </a:extLst>
          </p:cNvPr>
          <p:cNvSpPr txBox="1">
            <a:spLocks noChangeArrowheads="1"/>
          </p:cNvSpPr>
          <p:nvPr/>
        </p:nvSpPr>
        <p:spPr bwMode="auto">
          <a:xfrm>
            <a:off x="1858963" y="3009900"/>
            <a:ext cx="24257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CC0000"/>
                </a:solidFill>
                <a:latin typeface="Times New Roman" panose="02020603050405020304" pitchFamily="18" charset="0"/>
              </a:rPr>
              <a:t>理想电压源</a:t>
            </a:r>
          </a:p>
        </p:txBody>
      </p:sp>
      <p:sp>
        <p:nvSpPr>
          <p:cNvPr id="51248" name="Text Box 50">
            <a:extLst>
              <a:ext uri="{FF2B5EF4-FFF2-40B4-BE49-F238E27FC236}">
                <a16:creationId xmlns:a16="http://schemas.microsoft.com/office/drawing/2014/main" id="{F961D5E1-4B4B-8FD5-111A-49384537DDC6}"/>
              </a:ext>
            </a:extLst>
          </p:cNvPr>
          <p:cNvSpPr txBox="1">
            <a:spLocks noChangeArrowheads="1"/>
          </p:cNvSpPr>
          <p:nvPr/>
        </p:nvSpPr>
        <p:spPr bwMode="auto">
          <a:xfrm>
            <a:off x="998538" y="4532313"/>
            <a:ext cx="40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O</a:t>
            </a:r>
          </a:p>
        </p:txBody>
      </p:sp>
      <p:sp>
        <p:nvSpPr>
          <p:cNvPr id="51249" name="Text Box 51">
            <a:extLst>
              <a:ext uri="{FF2B5EF4-FFF2-40B4-BE49-F238E27FC236}">
                <a16:creationId xmlns:a16="http://schemas.microsoft.com/office/drawing/2014/main" id="{8098812A-0044-4BC5-2721-235797E823A2}"/>
              </a:ext>
            </a:extLst>
          </p:cNvPr>
          <p:cNvSpPr txBox="1">
            <a:spLocks noChangeArrowheads="1"/>
          </p:cNvSpPr>
          <p:nvPr/>
        </p:nvSpPr>
        <p:spPr bwMode="auto">
          <a:xfrm>
            <a:off x="2209800" y="3860800"/>
            <a:ext cx="1641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000">
                <a:solidFill>
                  <a:srgbClr val="CC0000"/>
                </a:solidFill>
                <a:latin typeface="Times New Roman" panose="02020603050405020304" pitchFamily="18" charset="0"/>
              </a:rPr>
              <a:t>电压源</a:t>
            </a:r>
          </a:p>
        </p:txBody>
      </p:sp>
      <p:sp>
        <p:nvSpPr>
          <p:cNvPr id="51220" name="Rectangle 69">
            <a:extLst>
              <a:ext uri="{FF2B5EF4-FFF2-40B4-BE49-F238E27FC236}">
                <a16:creationId xmlns:a16="http://schemas.microsoft.com/office/drawing/2014/main" id="{D85B5789-CEA6-C56F-CC46-AAE393F7ACB0}"/>
              </a:ext>
            </a:extLst>
          </p:cNvPr>
          <p:cNvSpPr txBox="1">
            <a:spLocks noChangeArrowheads="1"/>
          </p:cNvSpPr>
          <p:nvPr/>
        </p:nvSpPr>
        <p:spPr bwMode="auto">
          <a:xfrm>
            <a:off x="303213" y="188913"/>
            <a:ext cx="8229600" cy="431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0000FF"/>
                </a:solidFill>
                <a:latin typeface="Times New Roman" panose="02020603050405020304" pitchFamily="18" charset="0"/>
                <a:ea typeface="楷体_GB2312" pitchFamily="49" charset="-122"/>
              </a:rPr>
              <a:t>1.9   </a:t>
            </a:r>
            <a:r>
              <a:rPr lang="zh-CN" altLang="en-US">
                <a:solidFill>
                  <a:srgbClr val="0000FF"/>
                </a:solidFill>
                <a:latin typeface="Times New Roman" panose="02020603050405020304" pitchFamily="18" charset="0"/>
                <a:ea typeface="楷体_GB2312" pitchFamily="49" charset="-122"/>
              </a:rPr>
              <a:t>电源的两种模型及其等效变换</a:t>
            </a:r>
            <a:endParaRPr lang="zh-CN" altLang="en-US" sz="2400">
              <a:solidFill>
                <a:srgbClr val="FFF9DD"/>
              </a:solidFill>
              <a:latin typeface="Times New Roman" panose="02020603050405020304" pitchFamily="18" charset="0"/>
              <a:ea typeface="黑体" panose="02010609060101010101" pitchFamily="49" charset="-122"/>
            </a:endParaRPr>
          </a:p>
        </p:txBody>
      </p:sp>
      <p:sp>
        <p:nvSpPr>
          <p:cNvPr id="55" name="Rectangle 2">
            <a:extLst>
              <a:ext uri="{FF2B5EF4-FFF2-40B4-BE49-F238E27FC236}">
                <a16:creationId xmlns:a16="http://schemas.microsoft.com/office/drawing/2014/main" id="{86CB1C3C-760F-B09E-719E-40E20C8BDDE6}"/>
              </a:ext>
            </a:extLst>
          </p:cNvPr>
          <p:cNvSpPr txBox="1">
            <a:spLocks noChangeArrowheads="1"/>
          </p:cNvSpPr>
          <p:nvPr/>
        </p:nvSpPr>
        <p:spPr bwMode="auto">
          <a:xfrm>
            <a:off x="323850" y="668338"/>
            <a:ext cx="3019425" cy="457200"/>
          </a:xfrm>
          <a:prstGeom prst="rect">
            <a:avLst/>
          </a:prstGeom>
          <a:noFill/>
          <a:ln>
            <a:noFill/>
          </a:ln>
        </p:spPr>
        <p:txBody>
          <a:bodyPr/>
          <a:lstStyle>
            <a:lvl1pPr algn="ctr" rtl="0" eaLnBrk="0" fontAlgn="base" hangingPunct="0">
              <a:spcBef>
                <a:spcPct val="0"/>
              </a:spcBef>
              <a:spcAft>
                <a:spcPct val="0"/>
              </a:spcAft>
              <a:defRPr sz="4400" kern="12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5pPr>
            <a:lvl6pPr marL="4572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6pPr>
            <a:lvl7pPr marL="9144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7pPr>
            <a:lvl8pPr marL="13716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8pPr>
            <a:lvl9pPr marL="1828800" algn="ctr" rtl="0" eaLnBrk="0" fontAlgn="base" hangingPunct="0">
              <a:spcBef>
                <a:spcPct val="0"/>
              </a:spcBef>
              <a:spcAft>
                <a:spcPct val="0"/>
              </a:spcAft>
              <a:defRPr sz="4400">
                <a:solidFill>
                  <a:schemeClr val="tx2"/>
                </a:solidFill>
                <a:latin typeface="Arial" panose="020B0604020202020204" pitchFamily="34" charset="0"/>
                <a:ea typeface="宋体" panose="02010600030101010101" pitchFamily="2" charset="-122"/>
              </a:defRPr>
            </a:lvl9pPr>
          </a:lstStyle>
          <a:p>
            <a:pPr algn="l" eaLnBrk="1" hangingPunct="1">
              <a:spcBef>
                <a:spcPct val="50000"/>
              </a:spcBef>
              <a:defRPr/>
            </a:pPr>
            <a:r>
              <a:rPr lang="en-US" altLang="zh-CN" sz="2600" dirty="0">
                <a:solidFill>
                  <a:srgbClr val="7030A0"/>
                </a:solidFill>
                <a:latin typeface="Times New Roman" pitchFamily="18" charset="0"/>
                <a:ea typeface="黑体" pitchFamily="49" charset="-122"/>
                <a:cs typeface="+mn-cs"/>
              </a:rPr>
              <a:t>1.9.1　</a:t>
            </a:r>
            <a:r>
              <a:rPr lang="zh-CN" altLang="en-US" sz="2600" dirty="0">
                <a:solidFill>
                  <a:srgbClr val="7030A0"/>
                </a:solidFill>
                <a:latin typeface="Times New Roman" pitchFamily="18" charset="0"/>
                <a:ea typeface="黑体" pitchFamily="49" charset="-122"/>
                <a:cs typeface="+mn-cs"/>
              </a:rPr>
              <a:t>电压源模型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1244"/>
                                        </p:tgtEl>
                                        <p:attrNameLst>
                                          <p:attrName>style.visibility</p:attrName>
                                        </p:attrNameLst>
                                      </p:cBhvr>
                                      <p:to>
                                        <p:strVal val="visible"/>
                                      </p:to>
                                    </p:set>
                                    <p:animEffect transition="in" filter="wipe(left)">
                                      <p:cBhvr>
                                        <p:cTn id="7" dur="500"/>
                                        <p:tgtEl>
                                          <p:spTgt spid="5124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left)">
                                      <p:cBhvr>
                                        <p:cTn id="12" dur="500"/>
                                        <p:tgtEl>
                                          <p:spTgt spid="2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grpId="0" nodeType="clickEffect">
                                  <p:stCondLst>
                                    <p:cond delay="0"/>
                                  </p:stCondLst>
                                  <p:childTnLst>
                                    <p:set>
                                      <p:cBhvr>
                                        <p:cTn id="16" dur="1" fill="hold">
                                          <p:stCondLst>
                                            <p:cond delay="0"/>
                                          </p:stCondLst>
                                        </p:cTn>
                                        <p:tgtEl>
                                          <p:spTgt spid="51209"/>
                                        </p:tgtEl>
                                        <p:attrNameLst>
                                          <p:attrName>style.visibility</p:attrName>
                                        </p:attrNameLst>
                                      </p:cBhvr>
                                      <p:to>
                                        <p:strVal val="visible"/>
                                      </p:to>
                                    </p:set>
                                    <p:animEffect transition="in" filter="barn(outVertical)">
                                      <p:cBhvr>
                                        <p:cTn id="17" dur="500"/>
                                        <p:tgtEl>
                                          <p:spTgt spid="51209"/>
                                        </p:tgtEl>
                                      </p:cBhvr>
                                    </p:animEffect>
                                  </p:childTnLst>
                                </p:cTn>
                              </p:par>
                            </p:childTnLst>
                          </p:cTn>
                        </p:par>
                        <p:par>
                          <p:cTn id="18" fill="hold" nodeType="afterGroup">
                            <p:stCondLst>
                              <p:cond delay="500"/>
                            </p:stCondLst>
                            <p:childTnLst>
                              <p:par>
                                <p:cTn id="19" presetID="22" presetClass="entr" presetSubtype="8" fill="hold" grpId="0" nodeType="afterEffect">
                                  <p:stCondLst>
                                    <p:cond delay="0"/>
                                  </p:stCondLst>
                                  <p:childTnLst>
                                    <p:set>
                                      <p:cBhvr>
                                        <p:cTn id="20" dur="1" fill="hold">
                                          <p:stCondLst>
                                            <p:cond delay="0"/>
                                          </p:stCondLst>
                                        </p:cTn>
                                        <p:tgtEl>
                                          <p:spTgt spid="51202"/>
                                        </p:tgtEl>
                                        <p:attrNameLst>
                                          <p:attrName>style.visibility</p:attrName>
                                        </p:attrNameLst>
                                      </p:cBhvr>
                                      <p:to>
                                        <p:strVal val="visible"/>
                                      </p:to>
                                    </p:set>
                                    <p:animEffect transition="in" filter="wipe(left)">
                                      <p:cBhvr>
                                        <p:cTn id="21" dur="500"/>
                                        <p:tgtEl>
                                          <p:spTgt spid="51202"/>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nodeType="clickEffect">
                                  <p:stCondLst>
                                    <p:cond delay="0"/>
                                  </p:stCondLst>
                                  <p:childTnLst>
                                    <p:set>
                                      <p:cBhvr>
                                        <p:cTn id="25" dur="1" fill="hold">
                                          <p:stCondLst>
                                            <p:cond delay="0"/>
                                          </p:stCondLst>
                                        </p:cTn>
                                        <p:tgtEl>
                                          <p:spTgt spid="6"/>
                                        </p:tgtEl>
                                        <p:attrNameLst>
                                          <p:attrName>style.visibility</p:attrName>
                                        </p:attrNameLst>
                                      </p:cBhvr>
                                      <p:to>
                                        <p:strVal val="visible"/>
                                      </p:to>
                                    </p:set>
                                    <p:animEffect transition="in" filter="wipe(left)">
                                      <p:cBhvr>
                                        <p:cTn id="26" dur="500"/>
                                        <p:tgtEl>
                                          <p:spTgt spid="6"/>
                                        </p:tgtEl>
                                      </p:cBhvr>
                                    </p:animEffect>
                                  </p:childTnLst>
                                </p:cTn>
                              </p:par>
                            </p:childTnLst>
                          </p:cTn>
                        </p:par>
                        <p:par>
                          <p:cTn id="27" fill="hold" nodeType="afterGroup">
                            <p:stCondLst>
                              <p:cond delay="500"/>
                            </p:stCondLst>
                            <p:childTnLst>
                              <p:par>
                                <p:cTn id="28" presetID="22" presetClass="entr" presetSubtype="8" fill="hold" nodeType="afterEffect">
                                  <p:stCondLst>
                                    <p:cond delay="0"/>
                                  </p:stCondLst>
                                  <p:childTnLst>
                                    <p:set>
                                      <p:cBhvr>
                                        <p:cTn id="29" dur="1" fill="hold">
                                          <p:stCondLst>
                                            <p:cond delay="0"/>
                                          </p:stCondLst>
                                        </p:cTn>
                                        <p:tgtEl>
                                          <p:spTgt spid="4"/>
                                        </p:tgtEl>
                                        <p:attrNameLst>
                                          <p:attrName>style.visibility</p:attrName>
                                        </p:attrNameLst>
                                      </p:cBhvr>
                                      <p:to>
                                        <p:strVal val="visible"/>
                                      </p:to>
                                    </p:set>
                                    <p:animEffect transition="in" filter="wipe(left)">
                                      <p:cBhvr>
                                        <p:cTn id="30" dur="500"/>
                                        <p:tgtEl>
                                          <p:spTgt spid="4"/>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grpId="0" nodeType="clickEffect">
                                  <p:stCondLst>
                                    <p:cond delay="0"/>
                                  </p:stCondLst>
                                  <p:childTnLst>
                                    <p:set>
                                      <p:cBhvr>
                                        <p:cTn id="34" dur="1" fill="hold">
                                          <p:stCondLst>
                                            <p:cond delay="0"/>
                                          </p:stCondLst>
                                        </p:cTn>
                                        <p:tgtEl>
                                          <p:spTgt spid="51203"/>
                                        </p:tgtEl>
                                        <p:attrNameLst>
                                          <p:attrName>style.visibility</p:attrName>
                                        </p:attrNameLst>
                                      </p:cBhvr>
                                      <p:to>
                                        <p:strVal val="visible"/>
                                      </p:to>
                                    </p:set>
                                    <p:animEffect transition="in" filter="wipe(left)">
                                      <p:cBhvr>
                                        <p:cTn id="35" dur="500"/>
                                        <p:tgtEl>
                                          <p:spTgt spid="51203"/>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nodeType="clickEffect">
                                  <p:stCondLst>
                                    <p:cond delay="0"/>
                                  </p:stCondLst>
                                  <p:childTnLst>
                                    <p:set>
                                      <p:cBhvr>
                                        <p:cTn id="39" dur="1" fill="hold">
                                          <p:stCondLst>
                                            <p:cond delay="0"/>
                                          </p:stCondLst>
                                        </p:cTn>
                                        <p:tgtEl>
                                          <p:spTgt spid="3"/>
                                        </p:tgtEl>
                                        <p:attrNameLst>
                                          <p:attrName>style.visibility</p:attrName>
                                        </p:attrNameLst>
                                      </p:cBhvr>
                                      <p:to>
                                        <p:strVal val="visible"/>
                                      </p:to>
                                    </p:set>
                                    <p:animEffect transition="in" filter="box(out)">
                                      <p:cBhvr>
                                        <p:cTn id="40" dur="500"/>
                                        <p:tgtEl>
                                          <p:spTgt spid="3"/>
                                        </p:tgtEl>
                                      </p:cBhvr>
                                    </p:animEffect>
                                  </p:childTnLst>
                                </p:cTn>
                              </p:par>
                            </p:childTnLst>
                          </p:cTn>
                        </p:par>
                        <p:par>
                          <p:cTn id="41" fill="hold" nodeType="afterGroup">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51248"/>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1208"/>
                                        </p:tgtEl>
                                        <p:attrNameLst>
                                          <p:attrName>style.visibility</p:attrName>
                                        </p:attrNameLst>
                                      </p:cBhvr>
                                      <p:to>
                                        <p:strVal val="visible"/>
                                      </p:to>
                                    </p:set>
                                    <p:animEffect transition="in" filter="wipe(left)">
                                      <p:cBhvr>
                                        <p:cTn id="48" dur="500"/>
                                        <p:tgtEl>
                                          <p:spTgt spid="51208"/>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nodeType="clickEffect">
                                  <p:stCondLst>
                                    <p:cond delay="0"/>
                                  </p:stCondLst>
                                  <p:childTnLst>
                                    <p:set>
                                      <p:cBhvr>
                                        <p:cTn id="52" dur="1" fill="hold">
                                          <p:stCondLst>
                                            <p:cond delay="0"/>
                                          </p:stCondLst>
                                        </p:cTn>
                                        <p:tgtEl>
                                          <p:spTgt spid="51245"/>
                                        </p:tgtEl>
                                        <p:attrNameLst>
                                          <p:attrName>style.visibility</p:attrName>
                                        </p:attrNameLst>
                                      </p:cBhvr>
                                      <p:to>
                                        <p:strVal val="visible"/>
                                      </p:to>
                                    </p:set>
                                    <p:animEffect transition="in" filter="wipe(left)">
                                      <p:cBhvr>
                                        <p:cTn id="53" dur="500"/>
                                        <p:tgtEl>
                                          <p:spTgt spid="51245"/>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8" presetClass="entr" presetSubtype="6" fill="hold" nodeType="clickEffect">
                                  <p:stCondLst>
                                    <p:cond delay="0"/>
                                  </p:stCondLst>
                                  <p:childTnLst>
                                    <p:set>
                                      <p:cBhvr>
                                        <p:cTn id="57" dur="1" fill="hold">
                                          <p:stCondLst>
                                            <p:cond delay="0"/>
                                          </p:stCondLst>
                                        </p:cTn>
                                        <p:tgtEl>
                                          <p:spTgt spid="51207"/>
                                        </p:tgtEl>
                                        <p:attrNameLst>
                                          <p:attrName>style.visibility</p:attrName>
                                        </p:attrNameLst>
                                      </p:cBhvr>
                                      <p:to>
                                        <p:strVal val="visible"/>
                                      </p:to>
                                    </p:set>
                                    <p:animEffect transition="in" filter="strips(downRight)">
                                      <p:cBhvr>
                                        <p:cTn id="58" dur="500"/>
                                        <p:tgtEl>
                                          <p:spTgt spid="51207"/>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51249"/>
                                        </p:tgtEl>
                                        <p:attrNameLst>
                                          <p:attrName>style.visibility</p:attrName>
                                        </p:attrNameLst>
                                      </p:cBhvr>
                                      <p:to>
                                        <p:strVal val="visible"/>
                                      </p:to>
                                    </p:set>
                                    <p:animEffect transition="in" filter="wipe(left)">
                                      <p:cBhvr>
                                        <p:cTn id="62" dur="500"/>
                                        <p:tgtEl>
                                          <p:spTgt spid="51249"/>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22" presetClass="entr" presetSubtype="8" fill="hold" grpId="0" nodeType="clickEffect">
                                  <p:stCondLst>
                                    <p:cond delay="0"/>
                                  </p:stCondLst>
                                  <p:childTnLst>
                                    <p:set>
                                      <p:cBhvr>
                                        <p:cTn id="66" dur="1" fill="hold">
                                          <p:stCondLst>
                                            <p:cond delay="0"/>
                                          </p:stCondLst>
                                        </p:cTn>
                                        <p:tgtEl>
                                          <p:spTgt spid="51210"/>
                                        </p:tgtEl>
                                        <p:attrNameLst>
                                          <p:attrName>style.visibility</p:attrName>
                                        </p:attrNameLst>
                                      </p:cBhvr>
                                      <p:to>
                                        <p:strVal val="visible"/>
                                      </p:to>
                                    </p:set>
                                    <p:animEffect transition="in" filter="wipe(left)">
                                      <p:cBhvr>
                                        <p:cTn id="67" dur="500"/>
                                        <p:tgtEl>
                                          <p:spTgt spid="51210"/>
                                        </p:tgtEl>
                                      </p:cBhvr>
                                    </p:animEffect>
                                  </p:childTnLst>
                                </p:cTn>
                              </p:par>
                            </p:childTnLst>
                          </p:cTn>
                        </p:par>
                      </p:childTnLst>
                    </p:cTn>
                  </p:par>
                  <p:par>
                    <p:cTn id="68" fill="hold" nodeType="clickPar">
                      <p:stCondLst>
                        <p:cond delay="indefinite"/>
                      </p:stCondLst>
                      <p:childTnLst>
                        <p:par>
                          <p:cTn id="69" fill="hold" nodeType="withGroup">
                            <p:stCondLst>
                              <p:cond delay="0"/>
                            </p:stCondLst>
                            <p:childTnLst>
                              <p:par>
                                <p:cTn id="70" presetID="22" presetClass="entr" presetSubtype="8" fill="hold" nodeType="clickEffect">
                                  <p:stCondLst>
                                    <p:cond delay="0"/>
                                  </p:stCondLst>
                                  <p:childTnLst>
                                    <p:set>
                                      <p:cBhvr>
                                        <p:cTn id="71" dur="1" fill="hold">
                                          <p:stCondLst>
                                            <p:cond delay="0"/>
                                          </p:stCondLst>
                                        </p:cTn>
                                        <p:tgtEl>
                                          <p:spTgt spid="51206"/>
                                        </p:tgtEl>
                                        <p:attrNameLst>
                                          <p:attrName>style.visibility</p:attrName>
                                        </p:attrNameLst>
                                      </p:cBhvr>
                                      <p:to>
                                        <p:strVal val="visible"/>
                                      </p:to>
                                    </p:set>
                                    <p:animEffect transition="in" filter="wipe(left)">
                                      <p:cBhvr>
                                        <p:cTn id="72" dur="500"/>
                                        <p:tgtEl>
                                          <p:spTgt spid="51206"/>
                                        </p:tgtEl>
                                      </p:cBhvr>
                                    </p:animEffect>
                                  </p:childTnLst>
                                </p:cTn>
                              </p:par>
                            </p:childTnLst>
                          </p:cTn>
                        </p:par>
                        <p:par>
                          <p:cTn id="73" fill="hold" nodeType="afterGroup">
                            <p:stCondLst>
                              <p:cond delay="500"/>
                            </p:stCondLst>
                            <p:childTnLst>
                              <p:par>
                                <p:cTn id="74" presetID="22" presetClass="entr" presetSubtype="8" fill="hold" grpId="0" nodeType="afterEffect">
                                  <p:stCondLst>
                                    <p:cond delay="0"/>
                                  </p:stCondLst>
                                  <p:childTnLst>
                                    <p:set>
                                      <p:cBhvr>
                                        <p:cTn id="75" dur="1" fill="hold">
                                          <p:stCondLst>
                                            <p:cond delay="0"/>
                                          </p:stCondLst>
                                        </p:cTn>
                                        <p:tgtEl>
                                          <p:spTgt spid="51247"/>
                                        </p:tgtEl>
                                        <p:attrNameLst>
                                          <p:attrName>style.visibility</p:attrName>
                                        </p:attrNameLst>
                                      </p:cBhvr>
                                      <p:to>
                                        <p:strVal val="visible"/>
                                      </p:to>
                                    </p:set>
                                    <p:animEffect transition="in" filter="wipe(left)">
                                      <p:cBhvr>
                                        <p:cTn id="76" dur="500"/>
                                        <p:tgtEl>
                                          <p:spTgt spid="51247"/>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grpId="0" nodeType="clickEffect">
                                  <p:stCondLst>
                                    <p:cond delay="0"/>
                                  </p:stCondLst>
                                  <p:childTnLst>
                                    <p:set>
                                      <p:cBhvr>
                                        <p:cTn id="80" dur="1" fill="hold">
                                          <p:stCondLst>
                                            <p:cond delay="0"/>
                                          </p:stCondLst>
                                        </p:cTn>
                                        <p:tgtEl>
                                          <p:spTgt spid="51246"/>
                                        </p:tgtEl>
                                        <p:attrNameLst>
                                          <p:attrName>style.visibility</p:attrName>
                                        </p:attrNameLst>
                                      </p:cBhvr>
                                      <p:to>
                                        <p:strVal val="visible"/>
                                      </p:to>
                                    </p:set>
                                    <p:animEffect transition="in" filter="wipe(left)">
                                      <p:cBhvr>
                                        <p:cTn id="81" dur="500"/>
                                        <p:tgtEl>
                                          <p:spTgt spid="512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2" grpId="0" autoUpdateAnimBg="0"/>
      <p:bldP spid="51203" grpId="0" autoUpdateAnimBg="0"/>
      <p:bldP spid="51208" grpId="0" autoUpdateAnimBg="0"/>
      <p:bldP spid="51209" grpId="0" bldLvl="0" animBg="1" autoUpdateAnimBg="0"/>
      <p:bldP spid="51210" grpId="0" autoUpdateAnimBg="0"/>
      <p:bldP spid="51244" grpId="0" autoUpdateAnimBg="0"/>
      <p:bldP spid="51246" grpId="0" autoUpdateAnimBg="0"/>
      <p:bldP spid="51247" grpId="0" autoUpdateAnimBg="0"/>
      <p:bldP spid="51248" grpId="0" autoUpdateAnimBg="0"/>
      <p:bldP spid="51249" grpId="0" autoUpdateAnimBg="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a:extLst>
              <a:ext uri="{FF2B5EF4-FFF2-40B4-BE49-F238E27FC236}">
                <a16:creationId xmlns:a16="http://schemas.microsoft.com/office/drawing/2014/main" id="{AE578939-B1C6-A434-60C5-3ACF88C659EE}"/>
              </a:ext>
            </a:extLst>
          </p:cNvPr>
          <p:cNvSpPr>
            <a:spLocks noGrp="1" noChangeArrowheads="1"/>
          </p:cNvSpPr>
          <p:nvPr>
            <p:ph type="ctrTitle" idx="4294967295"/>
          </p:nvPr>
        </p:nvSpPr>
        <p:spPr>
          <a:xfrm>
            <a:off x="323850" y="234950"/>
            <a:ext cx="4038600" cy="457200"/>
          </a:xfrm>
        </p:spPr>
        <p:txBody>
          <a:bodyPr anchor="t"/>
          <a:lstStyle/>
          <a:p>
            <a:pPr algn="l" eaLnBrk="1" hangingPunct="1">
              <a:spcBef>
                <a:spcPct val="50000"/>
              </a:spcBef>
              <a:defRPr/>
            </a:pPr>
            <a:r>
              <a:rPr lang="en-US" altLang="zh-CN" sz="2600" b="1" dirty="0">
                <a:solidFill>
                  <a:srgbClr val="7030A0"/>
                </a:solidFill>
                <a:latin typeface="Times New Roman" pitchFamily="18" charset="0"/>
                <a:ea typeface="黑体" pitchFamily="49" charset="-122"/>
                <a:cs typeface="+mn-cs"/>
              </a:rPr>
              <a:t>1.9.2　</a:t>
            </a:r>
            <a:r>
              <a:rPr lang="zh-CN" altLang="en-US" sz="2600" b="1" dirty="0">
                <a:solidFill>
                  <a:srgbClr val="7030A0"/>
                </a:solidFill>
                <a:latin typeface="Times New Roman" pitchFamily="18" charset="0"/>
                <a:ea typeface="黑体" pitchFamily="49" charset="-122"/>
                <a:cs typeface="+mn-cs"/>
              </a:rPr>
              <a:t>电流源模型</a:t>
            </a:r>
          </a:p>
        </p:txBody>
      </p:sp>
      <p:graphicFrame>
        <p:nvGraphicFramePr>
          <p:cNvPr id="52227" name="Object 3" descr="75%">
            <a:extLst>
              <a:ext uri="{FF2B5EF4-FFF2-40B4-BE49-F238E27FC236}">
                <a16:creationId xmlns:a16="http://schemas.microsoft.com/office/drawing/2014/main" id="{732682D0-53A1-F8BB-20FD-5BA8AF0FDD6A}"/>
              </a:ext>
            </a:extLst>
          </p:cNvPr>
          <p:cNvGraphicFramePr>
            <a:graphicFrameLocks noChangeAspect="1"/>
          </p:cNvGraphicFramePr>
          <p:nvPr/>
        </p:nvGraphicFramePr>
        <p:xfrm>
          <a:off x="5456238" y="3789363"/>
          <a:ext cx="1749425" cy="1082675"/>
        </p:xfrm>
        <a:graphic>
          <a:graphicData uri="http://schemas.openxmlformats.org/presentationml/2006/ole">
            <mc:AlternateContent xmlns:mc="http://schemas.openxmlformats.org/markup-compatibility/2006">
              <mc:Choice xmlns:v="urn:schemas-microsoft-com:vml" Requires="v">
                <p:oleObj r:id="rId2" imgW="762331" imgH="444693" progId="Equation.3">
                  <p:embed/>
                </p:oleObj>
              </mc:Choice>
              <mc:Fallback>
                <p:oleObj r:id="rId2" imgW="762331" imgH="444693" progId="Equation.3">
                  <p:embed/>
                  <p:pic>
                    <p:nvPicPr>
                      <p:cNvPr id="0" name="Object 3" descr="7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56238" y="3789363"/>
                        <a:ext cx="1749425" cy="1082675"/>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4">
            <a:extLst>
              <a:ext uri="{FF2B5EF4-FFF2-40B4-BE49-F238E27FC236}">
                <a16:creationId xmlns:a16="http://schemas.microsoft.com/office/drawing/2014/main" id="{A307CB8C-631A-14A8-482A-9AFFB4B271E3}"/>
              </a:ext>
            </a:extLst>
          </p:cNvPr>
          <p:cNvGrpSpPr>
            <a:grpSpLocks/>
          </p:cNvGrpSpPr>
          <p:nvPr/>
        </p:nvGrpSpPr>
        <p:grpSpPr bwMode="auto">
          <a:xfrm>
            <a:off x="7296150" y="533400"/>
            <a:ext cx="925513" cy="461963"/>
            <a:chOff x="0" y="0"/>
            <a:chExt cx="909" cy="276"/>
          </a:xfrm>
        </p:grpSpPr>
        <p:sp>
          <p:nvSpPr>
            <p:cNvPr id="52282" name="Line 5">
              <a:extLst>
                <a:ext uri="{FF2B5EF4-FFF2-40B4-BE49-F238E27FC236}">
                  <a16:creationId xmlns:a16="http://schemas.microsoft.com/office/drawing/2014/main" id="{B2335DD9-4CE8-7A01-9F94-5CA18F9577E2}"/>
                </a:ext>
              </a:extLst>
            </p:cNvPr>
            <p:cNvSpPr>
              <a:spLocks noChangeShapeType="1"/>
            </p:cNvSpPr>
            <p:nvPr/>
          </p:nvSpPr>
          <p:spPr bwMode="auto">
            <a:xfrm>
              <a:off x="0" y="137"/>
              <a:ext cx="554" cy="0"/>
            </a:xfrm>
            <a:prstGeom prst="line">
              <a:avLst/>
            </a:prstGeom>
            <a:noFill/>
            <a:ln w="38100">
              <a:solidFill>
                <a:srgbClr val="CC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83" name="Rectangle 6">
              <a:extLst>
                <a:ext uri="{FF2B5EF4-FFF2-40B4-BE49-F238E27FC236}">
                  <a16:creationId xmlns:a16="http://schemas.microsoft.com/office/drawing/2014/main" id="{D2EC8421-BDC1-6005-D089-447AA19CD580}"/>
                </a:ext>
              </a:extLst>
            </p:cNvPr>
            <p:cNvSpPr>
              <a:spLocks noChangeArrowheads="1"/>
            </p:cNvSpPr>
            <p:nvPr/>
          </p:nvSpPr>
          <p:spPr bwMode="auto">
            <a:xfrm>
              <a:off x="609" y="0"/>
              <a:ext cx="300" cy="2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CC3300"/>
                  </a:solidFill>
                  <a:latin typeface="Times New Roman" panose="02020603050405020304" pitchFamily="18" charset="0"/>
                </a:rPr>
                <a:t>I</a:t>
              </a:r>
            </a:p>
          </p:txBody>
        </p:sp>
      </p:grpSp>
      <p:sp>
        <p:nvSpPr>
          <p:cNvPr id="52231" name="Rectangle 7">
            <a:extLst>
              <a:ext uri="{FF2B5EF4-FFF2-40B4-BE49-F238E27FC236}">
                <a16:creationId xmlns:a16="http://schemas.microsoft.com/office/drawing/2014/main" id="{2CC929D0-A842-B36A-9194-8033E88B9BCA}"/>
              </a:ext>
            </a:extLst>
          </p:cNvPr>
          <p:cNvSpPr>
            <a:spLocks noChangeArrowheads="1"/>
          </p:cNvSpPr>
          <p:nvPr/>
        </p:nvSpPr>
        <p:spPr bwMode="auto">
          <a:xfrm>
            <a:off x="4989513" y="685800"/>
            <a:ext cx="2249487" cy="2133600"/>
          </a:xfrm>
          <a:prstGeom prst="rect">
            <a:avLst/>
          </a:prstGeom>
          <a:noFill/>
          <a:ln w="38100">
            <a:solidFill>
              <a:schemeClr val="accent2"/>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3" name="Group 8">
            <a:extLst>
              <a:ext uri="{FF2B5EF4-FFF2-40B4-BE49-F238E27FC236}">
                <a16:creationId xmlns:a16="http://schemas.microsoft.com/office/drawing/2014/main" id="{DDB4063C-D742-704F-A25D-FA67B4941290}"/>
              </a:ext>
            </a:extLst>
          </p:cNvPr>
          <p:cNvGrpSpPr>
            <a:grpSpLocks/>
          </p:cNvGrpSpPr>
          <p:nvPr/>
        </p:nvGrpSpPr>
        <p:grpSpPr bwMode="auto">
          <a:xfrm>
            <a:off x="7570788" y="919163"/>
            <a:ext cx="1241425" cy="1736725"/>
            <a:chOff x="0" y="0"/>
            <a:chExt cx="977" cy="1368"/>
          </a:xfrm>
        </p:grpSpPr>
        <p:sp>
          <p:nvSpPr>
            <p:cNvPr id="52275" name="Text Box 9">
              <a:extLst>
                <a:ext uri="{FF2B5EF4-FFF2-40B4-BE49-F238E27FC236}">
                  <a16:creationId xmlns:a16="http://schemas.microsoft.com/office/drawing/2014/main" id="{B32C1941-44CB-B01D-6EF9-778314A39F92}"/>
                </a:ext>
              </a:extLst>
            </p:cNvPr>
            <p:cNvSpPr txBox="1">
              <a:spLocks noChangeArrowheads="1"/>
            </p:cNvSpPr>
            <p:nvPr/>
          </p:nvSpPr>
          <p:spPr bwMode="auto">
            <a:xfrm>
              <a:off x="563" y="536"/>
              <a:ext cx="414" cy="3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R</a:t>
              </a:r>
              <a:r>
                <a:rPr lang="en-US" altLang="zh-CN" sz="2400" baseline="-25000">
                  <a:latin typeface="Times New Roman" panose="02020603050405020304" pitchFamily="18" charset="0"/>
                </a:rPr>
                <a:t>L</a:t>
              </a:r>
              <a:endParaRPr lang="en-US" altLang="zh-CN" sz="2400">
                <a:latin typeface="Times New Roman" panose="02020603050405020304" pitchFamily="18" charset="0"/>
              </a:endParaRPr>
            </a:p>
          </p:txBody>
        </p:sp>
        <p:grpSp>
          <p:nvGrpSpPr>
            <p:cNvPr id="52276" name="Group 10">
              <a:extLst>
                <a:ext uri="{FF2B5EF4-FFF2-40B4-BE49-F238E27FC236}">
                  <a16:creationId xmlns:a16="http://schemas.microsoft.com/office/drawing/2014/main" id="{E65A86AB-634F-4C54-9D34-6E40BD1A30C8}"/>
                </a:ext>
              </a:extLst>
            </p:cNvPr>
            <p:cNvGrpSpPr>
              <a:grpSpLocks/>
            </p:cNvGrpSpPr>
            <p:nvPr/>
          </p:nvGrpSpPr>
          <p:grpSpPr bwMode="auto">
            <a:xfrm>
              <a:off x="420" y="0"/>
              <a:ext cx="153" cy="1368"/>
              <a:chOff x="0" y="0"/>
              <a:chExt cx="96" cy="864"/>
            </a:xfrm>
          </p:grpSpPr>
          <p:sp>
            <p:nvSpPr>
              <p:cNvPr id="52279" name="Rectangle 11">
                <a:extLst>
                  <a:ext uri="{FF2B5EF4-FFF2-40B4-BE49-F238E27FC236}">
                    <a16:creationId xmlns:a16="http://schemas.microsoft.com/office/drawing/2014/main" id="{15F8DC43-0AFC-DB5F-4811-9615E9B0786B}"/>
                  </a:ext>
                </a:extLst>
              </p:cNvPr>
              <p:cNvSpPr>
                <a:spLocks noChangeArrowheads="1"/>
              </p:cNvSpPr>
              <p:nvPr/>
            </p:nvSpPr>
            <p:spPr bwMode="auto">
              <a:xfrm>
                <a:off x="0" y="336"/>
                <a:ext cx="96" cy="193"/>
              </a:xfrm>
              <a:prstGeom prst="rect">
                <a:avLst/>
              </a:prstGeom>
              <a:noFill/>
              <a:ln w="38100">
                <a:solidFill>
                  <a:srgbClr val="CC33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latin typeface="Times New Roman" panose="02020603050405020304" pitchFamily="18" charset="0"/>
                </a:endParaRPr>
              </a:p>
            </p:txBody>
          </p:sp>
          <p:sp>
            <p:nvSpPr>
              <p:cNvPr id="52280" name="Line 12">
                <a:extLst>
                  <a:ext uri="{FF2B5EF4-FFF2-40B4-BE49-F238E27FC236}">
                    <a16:creationId xmlns:a16="http://schemas.microsoft.com/office/drawing/2014/main" id="{63D4ECD2-B909-2112-6B58-5F9395A21002}"/>
                  </a:ext>
                </a:extLst>
              </p:cNvPr>
              <p:cNvSpPr>
                <a:spLocks noChangeShapeType="1"/>
              </p:cNvSpPr>
              <p:nvPr/>
            </p:nvSpPr>
            <p:spPr bwMode="auto">
              <a:xfrm>
                <a:off x="48" y="528"/>
                <a:ext cx="0" cy="336"/>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81" name="Line 13">
                <a:extLst>
                  <a:ext uri="{FF2B5EF4-FFF2-40B4-BE49-F238E27FC236}">
                    <a16:creationId xmlns:a16="http://schemas.microsoft.com/office/drawing/2014/main" id="{BA59FD9C-3FB8-85D9-A3B7-A0F698311033}"/>
                  </a:ext>
                </a:extLst>
              </p:cNvPr>
              <p:cNvSpPr>
                <a:spLocks noChangeShapeType="1"/>
              </p:cNvSpPr>
              <p:nvPr/>
            </p:nvSpPr>
            <p:spPr bwMode="auto">
              <a:xfrm flipV="1">
                <a:off x="48" y="0"/>
                <a:ext cx="0" cy="336"/>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2277" name="Line 14">
              <a:extLst>
                <a:ext uri="{FF2B5EF4-FFF2-40B4-BE49-F238E27FC236}">
                  <a16:creationId xmlns:a16="http://schemas.microsoft.com/office/drawing/2014/main" id="{6D12FB8D-89C5-E43A-9E29-BDCBBDE6C051}"/>
                </a:ext>
              </a:extLst>
            </p:cNvPr>
            <p:cNvSpPr>
              <a:spLocks noChangeShapeType="1"/>
            </p:cNvSpPr>
            <p:nvPr/>
          </p:nvSpPr>
          <p:spPr bwMode="auto">
            <a:xfrm flipV="1">
              <a:off x="22" y="1368"/>
              <a:ext cx="494" cy="0"/>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8" name="Line 15">
              <a:extLst>
                <a:ext uri="{FF2B5EF4-FFF2-40B4-BE49-F238E27FC236}">
                  <a16:creationId xmlns:a16="http://schemas.microsoft.com/office/drawing/2014/main" id="{60A1E377-8259-4E60-40B5-CAF11935E26C}"/>
                </a:ext>
              </a:extLst>
            </p:cNvPr>
            <p:cNvSpPr>
              <a:spLocks noChangeShapeType="1"/>
            </p:cNvSpPr>
            <p:nvPr/>
          </p:nvSpPr>
          <p:spPr bwMode="auto">
            <a:xfrm>
              <a:off x="0" y="0"/>
              <a:ext cx="516" cy="0"/>
            </a:xfrm>
            <a:prstGeom prst="line">
              <a:avLst/>
            </a:prstGeom>
            <a:noFill/>
            <a:ln w="38100">
              <a:solidFill>
                <a:srgbClr val="CC33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2240" name="Line 16">
            <a:extLst>
              <a:ext uri="{FF2B5EF4-FFF2-40B4-BE49-F238E27FC236}">
                <a16:creationId xmlns:a16="http://schemas.microsoft.com/office/drawing/2014/main" id="{0F59DBFF-424A-8F2E-3B2A-D96CE77840AE}"/>
              </a:ext>
            </a:extLst>
          </p:cNvPr>
          <p:cNvSpPr>
            <a:spLocks noChangeShapeType="1"/>
          </p:cNvSpPr>
          <p:nvPr/>
        </p:nvSpPr>
        <p:spPr bwMode="auto">
          <a:xfrm rot="16200000" flipH="1">
            <a:off x="2936875" y="3013075"/>
            <a:ext cx="1828800" cy="0"/>
          </a:xfrm>
          <a:prstGeom prst="line">
            <a:avLst/>
          </a:prstGeom>
          <a:noFill/>
          <a:ln w="38100">
            <a:solidFill>
              <a:srgbClr val="CC00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41" name="Line 17">
            <a:extLst>
              <a:ext uri="{FF2B5EF4-FFF2-40B4-BE49-F238E27FC236}">
                <a16:creationId xmlns:a16="http://schemas.microsoft.com/office/drawing/2014/main" id="{AB1D327B-D65B-71A2-D259-6FACF30DDC94}"/>
              </a:ext>
            </a:extLst>
          </p:cNvPr>
          <p:cNvSpPr>
            <a:spLocks noChangeShapeType="1"/>
          </p:cNvSpPr>
          <p:nvPr/>
        </p:nvSpPr>
        <p:spPr bwMode="auto">
          <a:xfrm>
            <a:off x="1690688" y="2622550"/>
            <a:ext cx="2168525" cy="1319213"/>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42" name="Text Box 18">
            <a:extLst>
              <a:ext uri="{FF2B5EF4-FFF2-40B4-BE49-F238E27FC236}">
                <a16:creationId xmlns:a16="http://schemas.microsoft.com/office/drawing/2014/main" id="{6D511907-342C-8A4B-45F1-98AC05432233}"/>
              </a:ext>
            </a:extLst>
          </p:cNvPr>
          <p:cNvSpPr txBox="1">
            <a:spLocks noChangeArrowheads="1"/>
          </p:cNvSpPr>
          <p:nvPr/>
        </p:nvSpPr>
        <p:spPr bwMode="auto">
          <a:xfrm>
            <a:off x="488950" y="2205038"/>
            <a:ext cx="111601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0</a:t>
            </a:r>
            <a:r>
              <a:rPr lang="en-US" altLang="zh-CN" sz="2000">
                <a:latin typeface="Times New Roman" panose="02020603050405020304" pitchFamily="18" charset="0"/>
              </a:rPr>
              <a:t>=</a:t>
            </a:r>
            <a:r>
              <a:rPr lang="en-US" altLang="zh-CN" sz="2000" i="1">
                <a:latin typeface="Times New Roman" panose="02020603050405020304" pitchFamily="18" charset="0"/>
              </a:rPr>
              <a:t>I</a:t>
            </a:r>
            <a:r>
              <a:rPr lang="en-US" altLang="zh-CN" sz="2000" baseline="-25000">
                <a:latin typeface="Times New Roman" panose="02020603050405020304" pitchFamily="18" charset="0"/>
              </a:rPr>
              <a:t>S</a:t>
            </a: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r>
              <a:rPr lang="en-US" altLang="zh-CN" sz="2000" i="1">
                <a:latin typeface="Times New Roman" panose="02020603050405020304" pitchFamily="18" charset="0"/>
              </a:rPr>
              <a:t> </a:t>
            </a:r>
          </a:p>
        </p:txBody>
      </p:sp>
      <p:sp>
        <p:nvSpPr>
          <p:cNvPr id="52243" name="Text Box 19">
            <a:extLst>
              <a:ext uri="{FF2B5EF4-FFF2-40B4-BE49-F238E27FC236}">
                <a16:creationId xmlns:a16="http://schemas.microsoft.com/office/drawing/2014/main" id="{4A88FA02-E41A-A822-ABC7-EF613AAD8C3C}"/>
              </a:ext>
            </a:extLst>
          </p:cNvPr>
          <p:cNvSpPr txBox="1">
            <a:spLocks noChangeArrowheads="1"/>
          </p:cNvSpPr>
          <p:nvPr/>
        </p:nvSpPr>
        <p:spPr bwMode="auto">
          <a:xfrm>
            <a:off x="1612900" y="4365625"/>
            <a:ext cx="25066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Times New Roman" panose="02020603050405020304" pitchFamily="18" charset="0"/>
              </a:rPr>
              <a:t>电流源模型的外特性</a:t>
            </a:r>
          </a:p>
        </p:txBody>
      </p:sp>
      <p:grpSp>
        <p:nvGrpSpPr>
          <p:cNvPr id="8" name="Group 20">
            <a:extLst>
              <a:ext uri="{FF2B5EF4-FFF2-40B4-BE49-F238E27FC236}">
                <a16:creationId xmlns:a16="http://schemas.microsoft.com/office/drawing/2014/main" id="{59DCBC63-C3EC-6670-824F-4C58C0333A57}"/>
              </a:ext>
            </a:extLst>
          </p:cNvPr>
          <p:cNvGrpSpPr>
            <a:grpSpLocks/>
          </p:cNvGrpSpPr>
          <p:nvPr/>
        </p:nvGrpSpPr>
        <p:grpSpPr bwMode="auto">
          <a:xfrm>
            <a:off x="1719263" y="1989138"/>
            <a:ext cx="2955925" cy="2049462"/>
            <a:chOff x="8" y="0"/>
            <a:chExt cx="1862" cy="1291"/>
          </a:xfrm>
        </p:grpSpPr>
        <p:sp>
          <p:nvSpPr>
            <p:cNvPr id="52271" name="Line 21">
              <a:extLst>
                <a:ext uri="{FF2B5EF4-FFF2-40B4-BE49-F238E27FC236}">
                  <a16:creationId xmlns:a16="http://schemas.microsoft.com/office/drawing/2014/main" id="{D2884BD3-10EC-48EF-BE8B-2B320BF16E67}"/>
                </a:ext>
              </a:extLst>
            </p:cNvPr>
            <p:cNvSpPr>
              <a:spLocks noChangeShapeType="1"/>
            </p:cNvSpPr>
            <p:nvPr/>
          </p:nvSpPr>
          <p:spPr bwMode="auto">
            <a:xfrm>
              <a:off x="8" y="1227"/>
              <a:ext cx="1604"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2" name="Line 22">
              <a:extLst>
                <a:ext uri="{FF2B5EF4-FFF2-40B4-BE49-F238E27FC236}">
                  <a16:creationId xmlns:a16="http://schemas.microsoft.com/office/drawing/2014/main" id="{B86486CA-7C88-2210-001E-933B74BFCC55}"/>
                </a:ext>
              </a:extLst>
            </p:cNvPr>
            <p:cNvSpPr>
              <a:spLocks noChangeShapeType="1"/>
            </p:cNvSpPr>
            <p:nvPr/>
          </p:nvSpPr>
          <p:spPr bwMode="auto">
            <a:xfrm flipV="1">
              <a:off x="8" y="205"/>
              <a:ext cx="0" cy="102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73" name="Text Box 23">
              <a:extLst>
                <a:ext uri="{FF2B5EF4-FFF2-40B4-BE49-F238E27FC236}">
                  <a16:creationId xmlns:a16="http://schemas.microsoft.com/office/drawing/2014/main" id="{BF2F2127-2FD3-301E-E07C-9C0ECD698B85}"/>
                </a:ext>
              </a:extLst>
            </p:cNvPr>
            <p:cNvSpPr txBox="1">
              <a:spLocks noChangeArrowheads="1"/>
            </p:cNvSpPr>
            <p:nvPr/>
          </p:nvSpPr>
          <p:spPr bwMode="auto">
            <a:xfrm>
              <a:off x="1691" y="1039"/>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99"/>
                  </a:solidFill>
                  <a:latin typeface="Times New Roman" panose="02020603050405020304" pitchFamily="18" charset="0"/>
                </a:rPr>
                <a:t>I</a:t>
              </a:r>
            </a:p>
          </p:txBody>
        </p:sp>
        <p:sp>
          <p:nvSpPr>
            <p:cNvPr id="52274" name="Text Box 24">
              <a:extLst>
                <a:ext uri="{FF2B5EF4-FFF2-40B4-BE49-F238E27FC236}">
                  <a16:creationId xmlns:a16="http://schemas.microsoft.com/office/drawing/2014/main" id="{83085410-87E7-B8AF-2A94-31D98811B5FF}"/>
                </a:ext>
              </a:extLst>
            </p:cNvPr>
            <p:cNvSpPr txBox="1">
              <a:spLocks noChangeArrowheads="1"/>
            </p:cNvSpPr>
            <p:nvPr/>
          </p:nvSpPr>
          <p:spPr bwMode="auto">
            <a:xfrm>
              <a:off x="23" y="0"/>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000099"/>
                  </a:solidFill>
                  <a:latin typeface="Times New Roman" panose="02020603050405020304" pitchFamily="18" charset="0"/>
                </a:rPr>
                <a:t>U</a:t>
              </a:r>
            </a:p>
          </p:txBody>
        </p:sp>
      </p:grpSp>
      <p:sp>
        <p:nvSpPr>
          <p:cNvPr id="52249" name="Text Box 25">
            <a:extLst>
              <a:ext uri="{FF2B5EF4-FFF2-40B4-BE49-F238E27FC236}">
                <a16:creationId xmlns:a16="http://schemas.microsoft.com/office/drawing/2014/main" id="{3AE63E8E-9C92-B681-307E-9A019187D352}"/>
              </a:ext>
            </a:extLst>
          </p:cNvPr>
          <p:cNvSpPr txBox="1">
            <a:spLocks noChangeArrowheads="1"/>
          </p:cNvSpPr>
          <p:nvPr/>
        </p:nvSpPr>
        <p:spPr bwMode="auto">
          <a:xfrm>
            <a:off x="3779838" y="2085975"/>
            <a:ext cx="609600" cy="1631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CC0000"/>
                </a:solidFill>
                <a:latin typeface="Times New Roman" panose="02020603050405020304" pitchFamily="18" charset="0"/>
              </a:rPr>
              <a:t>理想电流源</a:t>
            </a:r>
          </a:p>
        </p:txBody>
      </p:sp>
      <p:sp>
        <p:nvSpPr>
          <p:cNvPr id="52250" name="Text Box 26">
            <a:extLst>
              <a:ext uri="{FF2B5EF4-FFF2-40B4-BE49-F238E27FC236}">
                <a16:creationId xmlns:a16="http://schemas.microsoft.com/office/drawing/2014/main" id="{A1403CC1-AB09-BF19-6F09-E37C88CDBC41}"/>
              </a:ext>
            </a:extLst>
          </p:cNvPr>
          <p:cNvSpPr txBox="1">
            <a:spLocks noChangeArrowheads="1"/>
          </p:cNvSpPr>
          <p:nvPr/>
        </p:nvSpPr>
        <p:spPr bwMode="auto">
          <a:xfrm>
            <a:off x="1349375" y="3740150"/>
            <a:ext cx="406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O</a:t>
            </a:r>
          </a:p>
        </p:txBody>
      </p:sp>
      <p:sp>
        <p:nvSpPr>
          <p:cNvPr id="52251" name="Text Box 27">
            <a:extLst>
              <a:ext uri="{FF2B5EF4-FFF2-40B4-BE49-F238E27FC236}">
                <a16:creationId xmlns:a16="http://schemas.microsoft.com/office/drawing/2014/main" id="{4E02B751-6B2C-A53F-C41F-10E5A23D204C}"/>
              </a:ext>
            </a:extLst>
          </p:cNvPr>
          <p:cNvSpPr txBox="1">
            <a:spLocks noChangeArrowheads="1"/>
          </p:cNvSpPr>
          <p:nvPr/>
        </p:nvSpPr>
        <p:spPr bwMode="auto">
          <a:xfrm>
            <a:off x="3590925" y="3956050"/>
            <a:ext cx="3778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S</a:t>
            </a:r>
            <a:endParaRPr lang="en-US" altLang="zh-CN" sz="2000" i="1">
              <a:latin typeface="Times New Roman" panose="02020603050405020304" pitchFamily="18" charset="0"/>
            </a:endParaRPr>
          </a:p>
        </p:txBody>
      </p:sp>
      <p:sp>
        <p:nvSpPr>
          <p:cNvPr id="52252" name="Text Box 28">
            <a:extLst>
              <a:ext uri="{FF2B5EF4-FFF2-40B4-BE49-F238E27FC236}">
                <a16:creationId xmlns:a16="http://schemas.microsoft.com/office/drawing/2014/main" id="{9E46C8BF-7C66-EAF2-C793-63BFDE855DD3}"/>
              </a:ext>
            </a:extLst>
          </p:cNvPr>
          <p:cNvSpPr txBox="1">
            <a:spLocks noChangeArrowheads="1"/>
          </p:cNvSpPr>
          <p:nvPr/>
        </p:nvSpPr>
        <p:spPr bwMode="auto">
          <a:xfrm>
            <a:off x="468313" y="912813"/>
            <a:ext cx="42481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电流源是由电流 </a:t>
            </a:r>
            <a:r>
              <a:rPr lang="en-US" altLang="zh-CN" sz="2400" i="1">
                <a:latin typeface="Times New Roman" panose="02020603050405020304" pitchFamily="18" charset="0"/>
              </a:rPr>
              <a:t>I</a:t>
            </a:r>
            <a:r>
              <a:rPr lang="en-US" altLang="zh-CN" sz="2400" baseline="-25000">
                <a:latin typeface="Times New Roman" panose="02020603050405020304" pitchFamily="18" charset="0"/>
              </a:rPr>
              <a:t>S </a:t>
            </a:r>
            <a:r>
              <a:rPr lang="zh-CN" altLang="en-US" sz="2400">
                <a:latin typeface="Times New Roman" panose="02020603050405020304" pitchFamily="18" charset="0"/>
              </a:rPr>
              <a:t>和内阻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 </a:t>
            </a:r>
            <a:r>
              <a:rPr lang="zh-CN" altLang="en-US" sz="2400">
                <a:latin typeface="Times New Roman" panose="02020603050405020304" pitchFamily="18" charset="0"/>
              </a:rPr>
              <a:t>并联的电源的电路模型。</a:t>
            </a:r>
          </a:p>
        </p:txBody>
      </p:sp>
      <p:sp>
        <p:nvSpPr>
          <p:cNvPr id="52253" name="Text Box 29">
            <a:extLst>
              <a:ext uri="{FF2B5EF4-FFF2-40B4-BE49-F238E27FC236}">
                <a16:creationId xmlns:a16="http://schemas.microsoft.com/office/drawing/2014/main" id="{86F7BEF1-00A5-CDFF-7859-F8182A3716BE}"/>
              </a:ext>
            </a:extLst>
          </p:cNvPr>
          <p:cNvSpPr txBox="1">
            <a:spLocks noChangeArrowheads="1"/>
          </p:cNvSpPr>
          <p:nvPr/>
        </p:nvSpPr>
        <p:spPr bwMode="auto">
          <a:xfrm>
            <a:off x="5345113" y="3357563"/>
            <a:ext cx="253047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由上图电路可得</a:t>
            </a:r>
            <a:r>
              <a:rPr lang="en-US" altLang="zh-CN" sz="2400">
                <a:latin typeface="Times New Roman" panose="02020603050405020304" pitchFamily="18" charset="0"/>
              </a:rPr>
              <a:t>: </a:t>
            </a:r>
          </a:p>
        </p:txBody>
      </p:sp>
      <p:sp>
        <p:nvSpPr>
          <p:cNvPr id="52254" name="Text Box 30">
            <a:extLst>
              <a:ext uri="{FF2B5EF4-FFF2-40B4-BE49-F238E27FC236}">
                <a16:creationId xmlns:a16="http://schemas.microsoft.com/office/drawing/2014/main" id="{6E8412C8-1595-D91D-FACE-1663FD5A3A93}"/>
              </a:ext>
            </a:extLst>
          </p:cNvPr>
          <p:cNvSpPr txBox="1">
            <a:spLocks noChangeArrowheads="1"/>
          </p:cNvSpPr>
          <p:nvPr/>
        </p:nvSpPr>
        <p:spPr bwMode="auto">
          <a:xfrm>
            <a:off x="5148263" y="4724400"/>
            <a:ext cx="23272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若 </a:t>
            </a:r>
            <a:r>
              <a:rPr lang="en-US" altLang="zh-CN" sz="2400" i="1">
                <a:solidFill>
                  <a:srgbClr val="CC0000"/>
                </a:solidFill>
                <a:latin typeface="Times New Roman" panose="02020603050405020304" pitchFamily="18" charset="0"/>
              </a:rPr>
              <a:t>R</a:t>
            </a:r>
            <a:r>
              <a:rPr lang="en-US" altLang="zh-CN" sz="2400" baseline="-25000">
                <a:solidFill>
                  <a:srgbClr val="CC0000"/>
                </a:solidFill>
                <a:latin typeface="Times New Roman" panose="02020603050405020304" pitchFamily="18" charset="0"/>
              </a:rPr>
              <a:t>0 </a:t>
            </a:r>
            <a:r>
              <a:rPr lang="en-US" altLang="zh-CN" sz="2400">
                <a:solidFill>
                  <a:srgbClr val="CC0000"/>
                </a:solidFill>
                <a:latin typeface="Times New Roman" panose="02020603050405020304" pitchFamily="18" charset="0"/>
              </a:rPr>
              <a:t>= </a:t>
            </a:r>
            <a:r>
              <a:rPr lang="en-US" altLang="zh-CN" sz="2400">
                <a:solidFill>
                  <a:srgbClr val="CC0000"/>
                </a:solidFill>
                <a:latin typeface="Times New Roman" panose="02020603050405020304" pitchFamily="18" charset="0"/>
                <a:sym typeface="Symbol" panose="05050102010706020507" pitchFamily="18" charset="2"/>
              </a:rPr>
              <a:t></a:t>
            </a:r>
          </a:p>
        </p:txBody>
      </p:sp>
      <p:sp>
        <p:nvSpPr>
          <p:cNvPr id="52255" name="Text Box 31">
            <a:extLst>
              <a:ext uri="{FF2B5EF4-FFF2-40B4-BE49-F238E27FC236}">
                <a16:creationId xmlns:a16="http://schemas.microsoft.com/office/drawing/2014/main" id="{81C66E71-76E4-881C-6CFD-4274C78E3D59}"/>
              </a:ext>
            </a:extLst>
          </p:cNvPr>
          <p:cNvSpPr txBox="1">
            <a:spLocks noChangeArrowheads="1"/>
          </p:cNvSpPr>
          <p:nvPr/>
        </p:nvSpPr>
        <p:spPr bwMode="auto">
          <a:xfrm>
            <a:off x="5254625" y="5157788"/>
            <a:ext cx="34194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理想电流源 </a:t>
            </a:r>
            <a:r>
              <a:rPr lang="en-US" altLang="zh-CN" sz="2400">
                <a:latin typeface="Times New Roman" panose="02020603050405020304" pitchFamily="18" charset="0"/>
              </a:rPr>
              <a:t>:  </a:t>
            </a:r>
            <a:r>
              <a:rPr lang="en-US" altLang="zh-CN" sz="2400" i="1">
                <a:latin typeface="Times New Roman" panose="02020603050405020304" pitchFamily="18" charset="0"/>
              </a:rPr>
              <a:t>I</a:t>
            </a:r>
            <a:r>
              <a:rPr lang="en-US" altLang="zh-CN" sz="2400">
                <a:latin typeface="Times New Roman" panose="02020603050405020304" pitchFamily="18" charset="0"/>
              </a:rPr>
              <a:t> </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en-US" altLang="zh-CN" sz="2400" i="1">
                <a:latin typeface="Times New Roman" panose="02020603050405020304" pitchFamily="18" charset="0"/>
                <a:sym typeface="Symbol" panose="05050102010706020507" pitchFamily="18" charset="2"/>
              </a:rPr>
              <a:t>I</a:t>
            </a:r>
            <a:r>
              <a:rPr lang="en-US" altLang="zh-CN" sz="2400" baseline="-25000">
                <a:latin typeface="Times New Roman" panose="02020603050405020304" pitchFamily="18" charset="0"/>
                <a:sym typeface="Symbol" panose="05050102010706020507" pitchFamily="18" charset="2"/>
              </a:rPr>
              <a:t>S</a:t>
            </a:r>
            <a:r>
              <a:rPr lang="en-US" altLang="zh-CN" sz="2400" baseline="-25000">
                <a:solidFill>
                  <a:srgbClr val="FF3300"/>
                </a:solidFill>
                <a:latin typeface="Times New Roman" panose="02020603050405020304" pitchFamily="18" charset="0"/>
                <a:sym typeface="Symbol" panose="05050102010706020507" pitchFamily="18" charset="2"/>
              </a:rPr>
              <a:t> </a:t>
            </a:r>
            <a:endParaRPr lang="en-US" altLang="zh-CN" sz="2400">
              <a:latin typeface="Times New Roman" panose="02020603050405020304" pitchFamily="18" charset="0"/>
            </a:endParaRPr>
          </a:p>
        </p:txBody>
      </p:sp>
      <p:sp>
        <p:nvSpPr>
          <p:cNvPr id="52256" name="Text Box 32">
            <a:extLst>
              <a:ext uri="{FF2B5EF4-FFF2-40B4-BE49-F238E27FC236}">
                <a16:creationId xmlns:a16="http://schemas.microsoft.com/office/drawing/2014/main" id="{58178065-9320-4968-75B8-A697538D2B44}"/>
              </a:ext>
            </a:extLst>
          </p:cNvPr>
          <p:cNvSpPr txBox="1">
            <a:spLocks noChangeArrowheads="1"/>
          </p:cNvSpPr>
          <p:nvPr/>
        </p:nvSpPr>
        <p:spPr bwMode="auto">
          <a:xfrm>
            <a:off x="265113" y="5673725"/>
            <a:ext cx="8534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rgbClr val="0000CC"/>
                </a:solidFill>
                <a:latin typeface="Times New Roman" panose="02020603050405020304" pitchFamily="18" charset="0"/>
              </a:rPr>
              <a:t>     </a:t>
            </a:r>
            <a:r>
              <a:rPr lang="zh-CN" altLang="en-US" sz="2400">
                <a:solidFill>
                  <a:srgbClr val="000099"/>
                </a:solidFill>
                <a:latin typeface="Times New Roman" panose="02020603050405020304" pitchFamily="18" charset="0"/>
              </a:rPr>
              <a:t>若 </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0 </a:t>
            </a:r>
            <a:r>
              <a:rPr lang="en-US" altLang="zh-CN" sz="2400">
                <a:solidFill>
                  <a:srgbClr val="000099"/>
                </a:solidFill>
                <a:latin typeface="Times New Roman" panose="02020603050405020304" pitchFamily="18" charset="0"/>
              </a:rPr>
              <a:t>&gt;&gt;</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L </a:t>
            </a:r>
            <a:r>
              <a:rPr lang="zh-CN" altLang="en-US" sz="2400">
                <a:solidFill>
                  <a:srgbClr val="000099"/>
                </a:solidFill>
                <a:latin typeface="Times New Roman" panose="02020603050405020304" pitchFamily="18" charset="0"/>
              </a:rPr>
              <a:t>，</a:t>
            </a:r>
            <a:r>
              <a:rPr lang="en-US" altLang="zh-CN" sz="2400" i="1">
                <a:solidFill>
                  <a:srgbClr val="000099"/>
                </a:solidFill>
                <a:latin typeface="Times New Roman" panose="02020603050405020304" pitchFamily="18" charset="0"/>
              </a:rPr>
              <a:t>I </a:t>
            </a:r>
            <a:r>
              <a:rPr lang="en-US" altLang="zh-CN" sz="2400">
                <a:solidFill>
                  <a:srgbClr val="000099"/>
                </a:solidFill>
                <a:latin typeface="Times New Roman" panose="02020603050405020304" pitchFamily="18" charset="0"/>
                <a:sym typeface="Symbol" panose="05050102010706020507" pitchFamily="18" charset="2"/>
              </a:rPr>
              <a:t></a:t>
            </a:r>
            <a:r>
              <a:rPr lang="en-US" altLang="zh-CN" sz="2400">
                <a:solidFill>
                  <a:srgbClr val="000099"/>
                </a:solidFill>
                <a:latin typeface="Times New Roman" panose="02020603050405020304" pitchFamily="18" charset="0"/>
              </a:rPr>
              <a:t> </a:t>
            </a:r>
            <a:r>
              <a:rPr lang="en-US" altLang="zh-CN" sz="2400" i="1">
                <a:solidFill>
                  <a:srgbClr val="000099"/>
                </a:solidFill>
                <a:latin typeface="Times New Roman" panose="02020603050405020304" pitchFamily="18" charset="0"/>
                <a:sym typeface="Symbol" panose="05050102010706020507" pitchFamily="18" charset="2"/>
              </a:rPr>
              <a:t>I</a:t>
            </a:r>
            <a:r>
              <a:rPr lang="en-US" altLang="zh-CN" sz="2400" baseline="-25000">
                <a:solidFill>
                  <a:srgbClr val="000099"/>
                </a:solidFill>
                <a:latin typeface="Times New Roman" panose="02020603050405020304" pitchFamily="18" charset="0"/>
                <a:sym typeface="Symbol" panose="05050102010706020507" pitchFamily="18" charset="2"/>
              </a:rPr>
              <a:t>S</a:t>
            </a:r>
            <a:r>
              <a:rPr lang="en-US" altLang="zh-CN" sz="2400" i="1">
                <a:solidFill>
                  <a:srgbClr val="000099"/>
                </a:solidFill>
                <a:latin typeface="Times New Roman" panose="02020603050405020304" pitchFamily="18" charset="0"/>
              </a:rPr>
              <a:t> </a:t>
            </a:r>
            <a:r>
              <a:rPr lang="zh-CN" altLang="en-US" sz="2400">
                <a:solidFill>
                  <a:srgbClr val="000099"/>
                </a:solidFill>
                <a:latin typeface="Times New Roman" panose="02020603050405020304" pitchFamily="18" charset="0"/>
              </a:rPr>
              <a:t>，可近似认为是理想电流源。</a:t>
            </a:r>
          </a:p>
        </p:txBody>
      </p:sp>
      <p:sp>
        <p:nvSpPr>
          <p:cNvPr id="52257" name="Text Box 33">
            <a:extLst>
              <a:ext uri="{FF2B5EF4-FFF2-40B4-BE49-F238E27FC236}">
                <a16:creationId xmlns:a16="http://schemas.microsoft.com/office/drawing/2014/main" id="{6946F928-3971-9392-90D3-055DFC22FF0B}"/>
              </a:ext>
            </a:extLst>
          </p:cNvPr>
          <p:cNvSpPr txBox="1">
            <a:spLocks noChangeArrowheads="1"/>
          </p:cNvSpPr>
          <p:nvPr/>
        </p:nvSpPr>
        <p:spPr bwMode="auto">
          <a:xfrm>
            <a:off x="2268538" y="2781300"/>
            <a:ext cx="14938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000">
                <a:solidFill>
                  <a:srgbClr val="CC0000"/>
                </a:solidFill>
                <a:latin typeface="Times New Roman" panose="02020603050405020304" pitchFamily="18" charset="0"/>
              </a:rPr>
              <a:t>电流源</a:t>
            </a:r>
          </a:p>
        </p:txBody>
      </p:sp>
      <p:grpSp>
        <p:nvGrpSpPr>
          <p:cNvPr id="16" name="Group 63">
            <a:extLst>
              <a:ext uri="{FF2B5EF4-FFF2-40B4-BE49-F238E27FC236}">
                <a16:creationId xmlns:a16="http://schemas.microsoft.com/office/drawing/2014/main" id="{8A2228A4-62BB-21FE-F2A4-328C668F3600}"/>
              </a:ext>
            </a:extLst>
          </p:cNvPr>
          <p:cNvGrpSpPr>
            <a:grpSpLocks/>
          </p:cNvGrpSpPr>
          <p:nvPr/>
        </p:nvGrpSpPr>
        <p:grpSpPr bwMode="auto">
          <a:xfrm>
            <a:off x="4978400" y="846138"/>
            <a:ext cx="2773363" cy="2463800"/>
            <a:chOff x="12" y="0"/>
            <a:chExt cx="1747" cy="1552"/>
          </a:xfrm>
        </p:grpSpPr>
        <p:sp>
          <p:nvSpPr>
            <p:cNvPr id="52246" name="Text Box 64">
              <a:extLst>
                <a:ext uri="{FF2B5EF4-FFF2-40B4-BE49-F238E27FC236}">
                  <a16:creationId xmlns:a16="http://schemas.microsoft.com/office/drawing/2014/main" id="{B7744523-B99D-7A91-5666-7D017A04F536}"/>
                </a:ext>
              </a:extLst>
            </p:cNvPr>
            <p:cNvSpPr txBox="1">
              <a:spLocks noChangeArrowheads="1"/>
            </p:cNvSpPr>
            <p:nvPr/>
          </p:nvSpPr>
          <p:spPr bwMode="auto">
            <a:xfrm>
              <a:off x="345" y="1300"/>
              <a:ext cx="9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Times New Roman" panose="02020603050405020304" pitchFamily="18" charset="0"/>
                </a:rPr>
                <a:t>电流源模型</a:t>
              </a:r>
            </a:p>
          </p:txBody>
        </p:sp>
        <p:grpSp>
          <p:nvGrpSpPr>
            <p:cNvPr id="52247" name="Group 65">
              <a:extLst>
                <a:ext uri="{FF2B5EF4-FFF2-40B4-BE49-F238E27FC236}">
                  <a16:creationId xmlns:a16="http://schemas.microsoft.com/office/drawing/2014/main" id="{CBDEBA8C-6794-B278-A7CA-D1C0507B5267}"/>
                </a:ext>
              </a:extLst>
            </p:cNvPr>
            <p:cNvGrpSpPr>
              <a:grpSpLocks/>
            </p:cNvGrpSpPr>
            <p:nvPr/>
          </p:nvGrpSpPr>
          <p:grpSpPr bwMode="auto">
            <a:xfrm>
              <a:off x="366" y="61"/>
              <a:ext cx="245" cy="1094"/>
              <a:chOff x="0" y="0"/>
              <a:chExt cx="192" cy="864"/>
            </a:xfrm>
          </p:grpSpPr>
          <p:grpSp>
            <p:nvGrpSpPr>
              <p:cNvPr id="52266" name="Group 66">
                <a:extLst>
                  <a:ext uri="{FF2B5EF4-FFF2-40B4-BE49-F238E27FC236}">
                    <a16:creationId xmlns:a16="http://schemas.microsoft.com/office/drawing/2014/main" id="{9417AE8E-EC89-48A2-9754-6856DE317066}"/>
                  </a:ext>
                </a:extLst>
              </p:cNvPr>
              <p:cNvGrpSpPr>
                <a:grpSpLocks/>
              </p:cNvGrpSpPr>
              <p:nvPr/>
            </p:nvGrpSpPr>
            <p:grpSpPr bwMode="auto">
              <a:xfrm flipV="1">
                <a:off x="0" y="336"/>
                <a:ext cx="192" cy="192"/>
                <a:chOff x="0" y="0"/>
                <a:chExt cx="192" cy="192"/>
              </a:xfrm>
            </p:grpSpPr>
            <p:sp>
              <p:nvSpPr>
                <p:cNvPr id="52269" name="Oval 67">
                  <a:extLst>
                    <a:ext uri="{FF2B5EF4-FFF2-40B4-BE49-F238E27FC236}">
                      <a16:creationId xmlns:a16="http://schemas.microsoft.com/office/drawing/2014/main" id="{FC29DBFF-5C43-EE97-089C-5183D6926FB3}"/>
                    </a:ext>
                  </a:extLst>
                </p:cNvPr>
                <p:cNvSpPr>
                  <a:spLocks noChangeArrowheads="1"/>
                </p:cNvSpPr>
                <p:nvPr/>
              </p:nvSpPr>
              <p:spPr bwMode="auto">
                <a:xfrm>
                  <a:off x="0" y="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2270" name="Line 68">
                  <a:extLst>
                    <a:ext uri="{FF2B5EF4-FFF2-40B4-BE49-F238E27FC236}">
                      <a16:creationId xmlns:a16="http://schemas.microsoft.com/office/drawing/2014/main" id="{DCDC7D02-54F8-C18B-5154-6A243884EBEA}"/>
                    </a:ext>
                  </a:extLst>
                </p:cNvPr>
                <p:cNvSpPr>
                  <a:spLocks noChangeShapeType="1"/>
                </p:cNvSpPr>
                <p:nvPr/>
              </p:nvSpPr>
              <p:spPr bwMode="auto">
                <a:xfrm>
                  <a:off x="0" y="96"/>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2267" name="Line 69">
                <a:extLst>
                  <a:ext uri="{FF2B5EF4-FFF2-40B4-BE49-F238E27FC236}">
                    <a16:creationId xmlns:a16="http://schemas.microsoft.com/office/drawing/2014/main" id="{6A15B49B-2BD6-3BA2-266C-161D78CF96BB}"/>
                  </a:ext>
                </a:extLst>
              </p:cNvPr>
              <p:cNvSpPr>
                <a:spLocks noChangeShapeType="1"/>
              </p:cNvSpPr>
              <p:nvPr/>
            </p:nvSpPr>
            <p:spPr bwMode="auto">
              <a:xfrm>
                <a:off x="96" y="528"/>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8" name="Line 70">
                <a:extLst>
                  <a:ext uri="{FF2B5EF4-FFF2-40B4-BE49-F238E27FC236}">
                    <a16:creationId xmlns:a16="http://schemas.microsoft.com/office/drawing/2014/main" id="{8B7B3096-EA97-0831-CAC7-C419ABB27573}"/>
                  </a:ext>
                </a:extLst>
              </p:cNvPr>
              <p:cNvSpPr>
                <a:spLocks noChangeShapeType="1"/>
              </p:cNvSpPr>
              <p:nvPr/>
            </p:nvSpPr>
            <p:spPr bwMode="auto">
              <a:xfrm>
                <a:off x="96" y="0"/>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2248" name="Line 71">
              <a:extLst>
                <a:ext uri="{FF2B5EF4-FFF2-40B4-BE49-F238E27FC236}">
                  <a16:creationId xmlns:a16="http://schemas.microsoft.com/office/drawing/2014/main" id="{230BA4E1-B64E-78DD-624F-A145A331D20D}"/>
                </a:ext>
              </a:extLst>
            </p:cNvPr>
            <p:cNvSpPr>
              <a:spLocks noChangeShapeType="1"/>
            </p:cNvSpPr>
            <p:nvPr/>
          </p:nvSpPr>
          <p:spPr bwMode="auto">
            <a:xfrm>
              <a:off x="489" y="46"/>
              <a:ext cx="111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72">
              <a:extLst>
                <a:ext uri="{FF2B5EF4-FFF2-40B4-BE49-F238E27FC236}">
                  <a16:creationId xmlns:a16="http://schemas.microsoft.com/office/drawing/2014/main" id="{1C9E47E4-3B02-95BC-5674-50607B7296DA}"/>
                </a:ext>
              </a:extLst>
            </p:cNvPr>
            <p:cNvSpPr>
              <a:spLocks noChangeShapeType="1"/>
            </p:cNvSpPr>
            <p:nvPr/>
          </p:nvSpPr>
          <p:spPr bwMode="auto">
            <a:xfrm>
              <a:off x="497" y="1140"/>
              <a:ext cx="110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5" name="Group 73">
              <a:extLst>
                <a:ext uri="{FF2B5EF4-FFF2-40B4-BE49-F238E27FC236}">
                  <a16:creationId xmlns:a16="http://schemas.microsoft.com/office/drawing/2014/main" id="{CCDEF7ED-F3DD-152F-CD67-5D263A1D9696}"/>
                </a:ext>
              </a:extLst>
            </p:cNvPr>
            <p:cNvGrpSpPr>
              <a:grpSpLocks/>
            </p:cNvGrpSpPr>
            <p:nvPr/>
          </p:nvGrpSpPr>
          <p:grpSpPr bwMode="auto">
            <a:xfrm>
              <a:off x="941" y="46"/>
              <a:ext cx="122" cy="1094"/>
              <a:chOff x="0" y="0"/>
              <a:chExt cx="153" cy="1368"/>
            </a:xfrm>
          </p:grpSpPr>
          <p:sp>
            <p:nvSpPr>
              <p:cNvPr id="52263" name="Rectangle 74">
                <a:extLst>
                  <a:ext uri="{FF2B5EF4-FFF2-40B4-BE49-F238E27FC236}">
                    <a16:creationId xmlns:a16="http://schemas.microsoft.com/office/drawing/2014/main" id="{D7CFA637-833B-7AC7-CDB4-764C478A1C7E}"/>
                  </a:ext>
                </a:extLst>
              </p:cNvPr>
              <p:cNvSpPr>
                <a:spLocks noChangeArrowheads="1"/>
              </p:cNvSpPr>
              <p:nvPr/>
            </p:nvSpPr>
            <p:spPr bwMode="auto">
              <a:xfrm>
                <a:off x="0" y="531"/>
                <a:ext cx="153" cy="305"/>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chemeClr val="tx2"/>
                  </a:solidFill>
                  <a:latin typeface="Times New Roman" panose="02020603050405020304" pitchFamily="18" charset="0"/>
                </a:endParaRPr>
              </a:p>
            </p:txBody>
          </p:sp>
          <p:sp>
            <p:nvSpPr>
              <p:cNvPr id="52264" name="Line 75">
                <a:extLst>
                  <a:ext uri="{FF2B5EF4-FFF2-40B4-BE49-F238E27FC236}">
                    <a16:creationId xmlns:a16="http://schemas.microsoft.com/office/drawing/2014/main" id="{84DA56F4-3330-1537-DFD9-C6278C8E05D7}"/>
                  </a:ext>
                </a:extLst>
              </p:cNvPr>
              <p:cNvSpPr>
                <a:spLocks noChangeShapeType="1"/>
              </p:cNvSpPr>
              <p:nvPr/>
            </p:nvSpPr>
            <p:spPr bwMode="auto">
              <a:xfrm>
                <a:off x="77" y="836"/>
                <a:ext cx="0" cy="5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5" name="Line 76">
                <a:extLst>
                  <a:ext uri="{FF2B5EF4-FFF2-40B4-BE49-F238E27FC236}">
                    <a16:creationId xmlns:a16="http://schemas.microsoft.com/office/drawing/2014/main" id="{6E695813-1158-451C-5F0B-D6F0FA6AD1C6}"/>
                  </a:ext>
                </a:extLst>
              </p:cNvPr>
              <p:cNvSpPr>
                <a:spLocks noChangeShapeType="1"/>
              </p:cNvSpPr>
              <p:nvPr/>
            </p:nvSpPr>
            <p:spPr bwMode="auto">
              <a:xfrm flipV="1">
                <a:off x="77" y="0"/>
                <a:ext cx="0" cy="5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 name="Text Box 77">
              <a:extLst>
                <a:ext uri="{FF2B5EF4-FFF2-40B4-BE49-F238E27FC236}">
                  <a16:creationId xmlns:a16="http://schemas.microsoft.com/office/drawing/2014/main" id="{05C78BEA-91DC-DA55-7F86-D39FFCF1A17A}"/>
                </a:ext>
              </a:extLst>
            </p:cNvPr>
            <p:cNvSpPr txBox="1">
              <a:spLocks noChangeArrowheads="1"/>
            </p:cNvSpPr>
            <p:nvPr/>
          </p:nvSpPr>
          <p:spPr bwMode="auto">
            <a:xfrm>
              <a:off x="633" y="45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0</a:t>
              </a:r>
              <a:endParaRPr lang="en-US" altLang="zh-CN" sz="2400">
                <a:solidFill>
                  <a:schemeClr val="tx2"/>
                </a:solidFill>
                <a:latin typeface="Times New Roman" panose="02020603050405020304" pitchFamily="18" charset="0"/>
              </a:endParaRPr>
            </a:p>
          </p:txBody>
        </p:sp>
        <p:sp>
          <p:nvSpPr>
            <p:cNvPr id="7" name="Rectangle 78">
              <a:extLst>
                <a:ext uri="{FF2B5EF4-FFF2-40B4-BE49-F238E27FC236}">
                  <a16:creationId xmlns:a16="http://schemas.microsoft.com/office/drawing/2014/main" id="{48F6510C-6FDB-631D-8BAC-58913CA7DC31}"/>
                </a:ext>
              </a:extLst>
            </p:cNvPr>
            <p:cNvSpPr>
              <a:spLocks noChangeArrowheads="1"/>
            </p:cNvSpPr>
            <p:nvPr/>
          </p:nvSpPr>
          <p:spPr bwMode="auto">
            <a:xfrm>
              <a:off x="1502" y="453"/>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rPr>
                <a:t>U</a:t>
              </a:r>
            </a:p>
          </p:txBody>
        </p:sp>
        <p:sp>
          <p:nvSpPr>
            <p:cNvPr id="9" name="Line 79">
              <a:extLst>
                <a:ext uri="{FF2B5EF4-FFF2-40B4-BE49-F238E27FC236}">
                  <a16:creationId xmlns:a16="http://schemas.microsoft.com/office/drawing/2014/main" id="{856A7F94-8A51-6FA1-AB78-DB6A78AC78A7}"/>
                </a:ext>
              </a:extLst>
            </p:cNvPr>
            <p:cNvSpPr>
              <a:spLocks noChangeShapeType="1"/>
            </p:cNvSpPr>
            <p:nvPr/>
          </p:nvSpPr>
          <p:spPr bwMode="auto">
            <a:xfrm>
              <a:off x="1139" y="459"/>
              <a:ext cx="0" cy="327"/>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 name="Text Box 80">
              <a:extLst>
                <a:ext uri="{FF2B5EF4-FFF2-40B4-BE49-F238E27FC236}">
                  <a16:creationId xmlns:a16="http://schemas.microsoft.com/office/drawing/2014/main" id="{72A745AA-7E1F-7362-1149-F0D9581D7B51}"/>
                </a:ext>
              </a:extLst>
            </p:cNvPr>
            <p:cNvSpPr txBox="1">
              <a:spLocks noChangeArrowheads="1"/>
            </p:cNvSpPr>
            <p:nvPr/>
          </p:nvSpPr>
          <p:spPr bwMode="auto">
            <a:xfrm>
              <a:off x="1156" y="548"/>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0</a:t>
              </a:r>
              <a:endParaRPr lang="en-US" altLang="zh-CN" sz="2400">
                <a:solidFill>
                  <a:schemeClr val="tx2"/>
                </a:solidFill>
                <a:latin typeface="Times New Roman" panose="02020603050405020304" pitchFamily="18" charset="0"/>
              </a:endParaRPr>
            </a:p>
          </p:txBody>
        </p:sp>
        <p:sp>
          <p:nvSpPr>
            <p:cNvPr id="11" name="Rectangle 81">
              <a:extLst>
                <a:ext uri="{FF2B5EF4-FFF2-40B4-BE49-F238E27FC236}">
                  <a16:creationId xmlns:a16="http://schemas.microsoft.com/office/drawing/2014/main" id="{2F6970AB-B589-4CD6-361F-D6A20C3C662B}"/>
                </a:ext>
              </a:extLst>
            </p:cNvPr>
            <p:cNvSpPr>
              <a:spLocks noChangeArrowheads="1"/>
            </p:cNvSpPr>
            <p:nvPr/>
          </p:nvSpPr>
          <p:spPr bwMode="auto">
            <a:xfrm>
              <a:off x="1169" y="301"/>
              <a:ext cx="25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chemeClr val="tx2"/>
                  </a:solidFill>
                  <a:latin typeface="Times New Roman" panose="02020603050405020304" pitchFamily="18" charset="0"/>
                </a:rPr>
                <a:t>U</a:t>
              </a:r>
            </a:p>
          </p:txBody>
        </p:sp>
        <p:sp>
          <p:nvSpPr>
            <p:cNvPr id="12" name="Line 82">
              <a:extLst>
                <a:ext uri="{FF2B5EF4-FFF2-40B4-BE49-F238E27FC236}">
                  <a16:creationId xmlns:a16="http://schemas.microsoft.com/office/drawing/2014/main" id="{FA2F5C19-C2D0-6C6F-E6C3-C39C122E877F}"/>
                </a:ext>
              </a:extLst>
            </p:cNvPr>
            <p:cNvSpPr>
              <a:spLocks noChangeShapeType="1"/>
            </p:cNvSpPr>
            <p:nvPr/>
          </p:nvSpPr>
          <p:spPr bwMode="auto">
            <a:xfrm>
              <a:off x="1206" y="569"/>
              <a:ext cx="182" cy="0"/>
            </a:xfrm>
            <a:prstGeom prst="line">
              <a:avLst/>
            </a:prstGeom>
            <a:noFill/>
            <a:ln w="127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3" name="Oval 83">
              <a:extLst>
                <a:ext uri="{FF2B5EF4-FFF2-40B4-BE49-F238E27FC236}">
                  <a16:creationId xmlns:a16="http://schemas.microsoft.com/office/drawing/2014/main" id="{4597D060-911E-A63E-A78B-B8E850B450DD}"/>
                </a:ext>
              </a:extLst>
            </p:cNvPr>
            <p:cNvSpPr>
              <a:spLocks noChangeArrowheads="1"/>
            </p:cNvSpPr>
            <p:nvPr/>
          </p:nvSpPr>
          <p:spPr bwMode="auto">
            <a:xfrm>
              <a:off x="1583" y="0"/>
              <a:ext cx="62"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2258" name="Oval 84">
              <a:extLst>
                <a:ext uri="{FF2B5EF4-FFF2-40B4-BE49-F238E27FC236}">
                  <a16:creationId xmlns:a16="http://schemas.microsoft.com/office/drawing/2014/main" id="{B45C2AF8-10A5-D06E-9FFA-A5F3C293ED5D}"/>
                </a:ext>
              </a:extLst>
            </p:cNvPr>
            <p:cNvSpPr>
              <a:spLocks noChangeArrowheads="1"/>
            </p:cNvSpPr>
            <p:nvPr/>
          </p:nvSpPr>
          <p:spPr bwMode="auto">
            <a:xfrm>
              <a:off x="1599" y="1109"/>
              <a:ext cx="61" cy="7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2259" name="Line 85">
              <a:extLst>
                <a:ext uri="{FF2B5EF4-FFF2-40B4-BE49-F238E27FC236}">
                  <a16:creationId xmlns:a16="http://schemas.microsoft.com/office/drawing/2014/main" id="{1D738A30-B736-85F7-1FDA-07C545720341}"/>
                </a:ext>
              </a:extLst>
            </p:cNvPr>
            <p:cNvSpPr>
              <a:spLocks noChangeShapeType="1"/>
            </p:cNvSpPr>
            <p:nvPr/>
          </p:nvSpPr>
          <p:spPr bwMode="auto">
            <a:xfrm flipH="1" flipV="1">
              <a:off x="290" y="459"/>
              <a:ext cx="0" cy="327"/>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2260" name="Rectangle 86">
              <a:extLst>
                <a:ext uri="{FF2B5EF4-FFF2-40B4-BE49-F238E27FC236}">
                  <a16:creationId xmlns:a16="http://schemas.microsoft.com/office/drawing/2014/main" id="{EFC46D3E-A308-590C-8CC4-1536E38D8C9D}"/>
                </a:ext>
              </a:extLst>
            </p:cNvPr>
            <p:cNvSpPr>
              <a:spLocks noChangeArrowheads="1"/>
            </p:cNvSpPr>
            <p:nvPr/>
          </p:nvSpPr>
          <p:spPr bwMode="auto">
            <a:xfrm>
              <a:off x="12" y="510"/>
              <a:ext cx="26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i="1">
                  <a:solidFill>
                    <a:srgbClr val="FF0000"/>
                  </a:solidFill>
                  <a:latin typeface="Times New Roman" panose="02020603050405020304" pitchFamily="18" charset="0"/>
                </a:rPr>
                <a:t>I</a:t>
              </a:r>
              <a:r>
                <a:rPr lang="en-US" altLang="zh-CN" sz="2400" baseline="-25000">
                  <a:solidFill>
                    <a:srgbClr val="FF0000"/>
                  </a:solidFill>
                  <a:latin typeface="Times New Roman" panose="02020603050405020304" pitchFamily="18" charset="0"/>
                </a:rPr>
                <a:t>S</a:t>
              </a:r>
              <a:endParaRPr lang="en-US" altLang="zh-CN" sz="2400">
                <a:solidFill>
                  <a:srgbClr val="FF0000"/>
                </a:solidFill>
                <a:latin typeface="Times New Roman" panose="02020603050405020304" pitchFamily="18" charset="0"/>
              </a:endParaRPr>
            </a:p>
          </p:txBody>
        </p:sp>
        <p:sp>
          <p:nvSpPr>
            <p:cNvPr id="52261" name="Text Box 87">
              <a:extLst>
                <a:ext uri="{FF2B5EF4-FFF2-40B4-BE49-F238E27FC236}">
                  <a16:creationId xmlns:a16="http://schemas.microsoft.com/office/drawing/2014/main" id="{88CBF072-0507-4D6B-5A8A-63497177D956}"/>
                </a:ext>
              </a:extLst>
            </p:cNvPr>
            <p:cNvSpPr txBox="1">
              <a:spLocks noChangeArrowheads="1"/>
            </p:cNvSpPr>
            <p:nvPr/>
          </p:nvSpPr>
          <p:spPr bwMode="auto">
            <a:xfrm>
              <a:off x="1541" y="72"/>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chemeClr val="tx2"/>
                  </a:solidFill>
                  <a:latin typeface="Times New Roman" panose="02020603050405020304" pitchFamily="18" charset="0"/>
                </a:rPr>
                <a:t>+</a:t>
              </a:r>
            </a:p>
          </p:txBody>
        </p:sp>
        <p:sp>
          <p:nvSpPr>
            <p:cNvPr id="52262" name="Text Box 88">
              <a:extLst>
                <a:ext uri="{FF2B5EF4-FFF2-40B4-BE49-F238E27FC236}">
                  <a16:creationId xmlns:a16="http://schemas.microsoft.com/office/drawing/2014/main" id="{F890AD62-6E8E-810E-5993-9A4C1F27FFF0}"/>
                </a:ext>
              </a:extLst>
            </p:cNvPr>
            <p:cNvSpPr txBox="1">
              <a:spLocks noChangeArrowheads="1"/>
            </p:cNvSpPr>
            <p:nvPr/>
          </p:nvSpPr>
          <p:spPr bwMode="auto">
            <a:xfrm>
              <a:off x="1541" y="840"/>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chemeClr val="tx2"/>
                  </a:solidFill>
                  <a:latin typeface="Times New Roman" panose="02020603050405020304" pitchFamily="18" charset="0"/>
                </a:rPr>
                <a:t>－</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2252"/>
                                        </p:tgtEl>
                                        <p:attrNameLst>
                                          <p:attrName>style.visibility</p:attrName>
                                        </p:attrNameLst>
                                      </p:cBhvr>
                                      <p:to>
                                        <p:strVal val="visible"/>
                                      </p:to>
                                    </p:set>
                                    <p:animEffect transition="in" filter="wipe(left)">
                                      <p:cBhvr>
                                        <p:cTn id="7" dur="500"/>
                                        <p:tgtEl>
                                          <p:spTgt spid="5225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left)">
                                      <p:cBhvr>
                                        <p:cTn id="12" dur="500"/>
                                        <p:tgtEl>
                                          <p:spTgt spid="16"/>
                                        </p:tgtEl>
                                      </p:cBhvr>
                                    </p:animEffect>
                                  </p:childTnLst>
                                </p:cTn>
                              </p:par>
                            </p:childTnLst>
                          </p:cTn>
                        </p:par>
                        <p:par>
                          <p:cTn id="13" fill="hold" nodeType="afterGroup">
                            <p:stCondLst>
                              <p:cond delay="500"/>
                            </p:stCondLst>
                            <p:childTnLst>
                              <p:par>
                                <p:cTn id="14" presetID="16" presetClass="entr" presetSubtype="37" fill="hold" grpId="0" nodeType="afterEffect">
                                  <p:stCondLst>
                                    <p:cond delay="0"/>
                                  </p:stCondLst>
                                  <p:childTnLst>
                                    <p:set>
                                      <p:cBhvr>
                                        <p:cTn id="15" dur="1" fill="hold">
                                          <p:stCondLst>
                                            <p:cond delay="0"/>
                                          </p:stCondLst>
                                        </p:cTn>
                                        <p:tgtEl>
                                          <p:spTgt spid="52231"/>
                                        </p:tgtEl>
                                        <p:attrNameLst>
                                          <p:attrName>style.visibility</p:attrName>
                                        </p:attrNameLst>
                                      </p:cBhvr>
                                      <p:to>
                                        <p:strVal val="visible"/>
                                      </p:to>
                                    </p:set>
                                    <p:animEffect transition="in" filter="barn(outVertical)">
                                      <p:cBhvr>
                                        <p:cTn id="16" dur="500"/>
                                        <p:tgtEl>
                                          <p:spTgt spid="52231"/>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2" fill="hold" nodeType="click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ipe(right)">
                                      <p:cBhvr>
                                        <p:cTn id="21" dur="500"/>
                                        <p:tgtEl>
                                          <p:spTgt spid="3"/>
                                        </p:tgtEl>
                                      </p:cBhvr>
                                    </p:animEffect>
                                  </p:childTnLst>
                                </p:cTn>
                              </p:par>
                            </p:childTnLst>
                          </p:cTn>
                        </p:par>
                        <p:par>
                          <p:cTn id="22" fill="hold" nodeType="afterGroup">
                            <p:stCondLst>
                              <p:cond delay="500"/>
                            </p:stCondLst>
                            <p:childTnLst>
                              <p:par>
                                <p:cTn id="23" presetID="14" presetClass="entr" presetSubtype="10"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Effect transition="in" filter="randombar(horizontal)">
                                      <p:cBhvr>
                                        <p:cTn id="25" dur="500"/>
                                        <p:tgtEl>
                                          <p:spTgt spid="2"/>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52253"/>
                                        </p:tgtEl>
                                        <p:attrNameLst>
                                          <p:attrName>style.visibility</p:attrName>
                                        </p:attrNameLst>
                                      </p:cBhvr>
                                      <p:to>
                                        <p:strVal val="visible"/>
                                      </p:to>
                                    </p:set>
                                    <p:animEffect transition="in" filter="wipe(left)">
                                      <p:cBhvr>
                                        <p:cTn id="30" dur="500"/>
                                        <p:tgtEl>
                                          <p:spTgt spid="5225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2" presetClass="entr" presetSubtype="8" fill="hold" nodeType="clickEffect">
                                  <p:stCondLst>
                                    <p:cond delay="0"/>
                                  </p:stCondLst>
                                  <p:childTnLst>
                                    <p:set>
                                      <p:cBhvr>
                                        <p:cTn id="34" dur="1" fill="hold">
                                          <p:stCondLst>
                                            <p:cond delay="0"/>
                                          </p:stCondLst>
                                        </p:cTn>
                                        <p:tgtEl>
                                          <p:spTgt spid="52227"/>
                                        </p:tgtEl>
                                        <p:attrNameLst>
                                          <p:attrName>style.visibility</p:attrName>
                                        </p:attrNameLst>
                                      </p:cBhvr>
                                      <p:to>
                                        <p:strVal val="visible"/>
                                      </p:to>
                                    </p:set>
                                    <p:animEffect transition="in" filter="wipe(left)">
                                      <p:cBhvr>
                                        <p:cTn id="35" dur="500"/>
                                        <p:tgtEl>
                                          <p:spTgt spid="52227"/>
                                        </p:tgtEl>
                                      </p:cBhvr>
                                    </p:animEffect>
                                  </p:childTnLst>
                                </p:cTn>
                              </p:par>
                            </p:childTnLst>
                          </p:cTn>
                        </p:par>
                      </p:childTnLst>
                    </p:cTn>
                  </p:par>
                  <p:par>
                    <p:cTn id="36" fill="hold" nodeType="clickPar">
                      <p:stCondLst>
                        <p:cond delay="indefinite"/>
                      </p:stCondLst>
                      <p:childTnLst>
                        <p:par>
                          <p:cTn id="37" fill="hold" nodeType="withGroup">
                            <p:stCondLst>
                              <p:cond delay="0"/>
                            </p:stCondLst>
                            <p:childTnLst>
                              <p:par>
                                <p:cTn id="38" presetID="4" presetClass="entr" presetSubtype="32" fill="hold" nodeType="clickEffect">
                                  <p:stCondLst>
                                    <p:cond delay="0"/>
                                  </p:stCondLst>
                                  <p:childTnLst>
                                    <p:set>
                                      <p:cBhvr>
                                        <p:cTn id="39" dur="1" fill="hold">
                                          <p:stCondLst>
                                            <p:cond delay="0"/>
                                          </p:stCondLst>
                                        </p:cTn>
                                        <p:tgtEl>
                                          <p:spTgt spid="8"/>
                                        </p:tgtEl>
                                        <p:attrNameLst>
                                          <p:attrName>style.visibility</p:attrName>
                                        </p:attrNameLst>
                                      </p:cBhvr>
                                      <p:to>
                                        <p:strVal val="visible"/>
                                      </p:to>
                                    </p:set>
                                    <p:animEffect transition="in" filter="box(out)">
                                      <p:cBhvr>
                                        <p:cTn id="40" dur="500"/>
                                        <p:tgtEl>
                                          <p:spTgt spid="8"/>
                                        </p:tgtEl>
                                      </p:cBhvr>
                                    </p:animEffect>
                                  </p:childTnLst>
                                </p:cTn>
                              </p:par>
                            </p:childTnLst>
                          </p:cTn>
                        </p:par>
                        <p:par>
                          <p:cTn id="41" fill="hold" nodeType="afterGroup">
                            <p:stCondLst>
                              <p:cond delay="500"/>
                            </p:stCondLst>
                            <p:childTnLst>
                              <p:par>
                                <p:cTn id="42" presetID="1" presetClass="entr" presetSubtype="0" fill="hold" grpId="0" nodeType="afterEffect">
                                  <p:stCondLst>
                                    <p:cond delay="0"/>
                                  </p:stCondLst>
                                  <p:childTnLst>
                                    <p:set>
                                      <p:cBhvr>
                                        <p:cTn id="43" dur="1" fill="hold">
                                          <p:stCondLst>
                                            <p:cond delay="499"/>
                                          </p:stCondLst>
                                        </p:cTn>
                                        <p:tgtEl>
                                          <p:spTgt spid="52250"/>
                                        </p:tgtEl>
                                        <p:attrNameLst>
                                          <p:attrName>style.visibility</p:attrName>
                                        </p:attrNameLst>
                                      </p:cBhvr>
                                      <p:to>
                                        <p:strVal val="visible"/>
                                      </p:to>
                                    </p:set>
                                  </p:childTnLst>
                                </p:cTn>
                              </p:par>
                            </p:childTnLst>
                          </p:cTn>
                        </p:par>
                      </p:childTnLst>
                    </p:cTn>
                  </p:par>
                  <p:par>
                    <p:cTn id="44" fill="hold" nodeType="clickPar">
                      <p:stCondLst>
                        <p:cond delay="indefinite"/>
                      </p:stCondLst>
                      <p:childTnLst>
                        <p:par>
                          <p:cTn id="45" fill="hold" nodeType="withGroup">
                            <p:stCondLst>
                              <p:cond delay="0"/>
                            </p:stCondLst>
                            <p:childTnLst>
                              <p:par>
                                <p:cTn id="46" presetID="22" presetClass="entr" presetSubtype="8" fill="hold" grpId="0" nodeType="clickEffect">
                                  <p:stCondLst>
                                    <p:cond delay="0"/>
                                  </p:stCondLst>
                                  <p:childTnLst>
                                    <p:set>
                                      <p:cBhvr>
                                        <p:cTn id="47" dur="1" fill="hold">
                                          <p:stCondLst>
                                            <p:cond delay="0"/>
                                          </p:stCondLst>
                                        </p:cTn>
                                        <p:tgtEl>
                                          <p:spTgt spid="52242"/>
                                        </p:tgtEl>
                                        <p:attrNameLst>
                                          <p:attrName>style.visibility</p:attrName>
                                        </p:attrNameLst>
                                      </p:cBhvr>
                                      <p:to>
                                        <p:strVal val="visible"/>
                                      </p:to>
                                    </p:set>
                                    <p:animEffect transition="in" filter="wipe(left)">
                                      <p:cBhvr>
                                        <p:cTn id="48" dur="500"/>
                                        <p:tgtEl>
                                          <p:spTgt spid="52242"/>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22" presetClass="entr" presetSubtype="8" fill="hold" grpId="0" nodeType="clickEffect">
                                  <p:stCondLst>
                                    <p:cond delay="0"/>
                                  </p:stCondLst>
                                  <p:childTnLst>
                                    <p:set>
                                      <p:cBhvr>
                                        <p:cTn id="52" dur="1" fill="hold">
                                          <p:stCondLst>
                                            <p:cond delay="0"/>
                                          </p:stCondLst>
                                        </p:cTn>
                                        <p:tgtEl>
                                          <p:spTgt spid="52251"/>
                                        </p:tgtEl>
                                        <p:attrNameLst>
                                          <p:attrName>style.visibility</p:attrName>
                                        </p:attrNameLst>
                                      </p:cBhvr>
                                      <p:to>
                                        <p:strVal val="visible"/>
                                      </p:to>
                                    </p:set>
                                    <p:animEffect transition="in" filter="wipe(left)">
                                      <p:cBhvr>
                                        <p:cTn id="53" dur="500"/>
                                        <p:tgtEl>
                                          <p:spTgt spid="52251"/>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18" presetClass="entr" presetSubtype="6" fill="hold" nodeType="clickEffect">
                                  <p:stCondLst>
                                    <p:cond delay="0"/>
                                  </p:stCondLst>
                                  <p:childTnLst>
                                    <p:set>
                                      <p:cBhvr>
                                        <p:cTn id="57" dur="1" fill="hold">
                                          <p:stCondLst>
                                            <p:cond delay="0"/>
                                          </p:stCondLst>
                                        </p:cTn>
                                        <p:tgtEl>
                                          <p:spTgt spid="52241"/>
                                        </p:tgtEl>
                                        <p:attrNameLst>
                                          <p:attrName>style.visibility</p:attrName>
                                        </p:attrNameLst>
                                      </p:cBhvr>
                                      <p:to>
                                        <p:strVal val="visible"/>
                                      </p:to>
                                    </p:set>
                                    <p:animEffect transition="in" filter="strips(downRight)">
                                      <p:cBhvr>
                                        <p:cTn id="58" dur="500"/>
                                        <p:tgtEl>
                                          <p:spTgt spid="52241"/>
                                        </p:tgtEl>
                                      </p:cBhvr>
                                    </p:animEffect>
                                  </p:childTnLst>
                                </p:cTn>
                              </p:par>
                            </p:childTnLst>
                          </p:cTn>
                        </p:par>
                        <p:par>
                          <p:cTn id="59" fill="hold" nodeType="afterGroup">
                            <p:stCondLst>
                              <p:cond delay="500"/>
                            </p:stCondLst>
                            <p:childTnLst>
                              <p:par>
                                <p:cTn id="60" presetID="22" presetClass="entr" presetSubtype="8" fill="hold" grpId="0" nodeType="afterEffect">
                                  <p:stCondLst>
                                    <p:cond delay="0"/>
                                  </p:stCondLst>
                                  <p:childTnLst>
                                    <p:set>
                                      <p:cBhvr>
                                        <p:cTn id="61" dur="1" fill="hold">
                                          <p:stCondLst>
                                            <p:cond delay="0"/>
                                          </p:stCondLst>
                                        </p:cTn>
                                        <p:tgtEl>
                                          <p:spTgt spid="52257"/>
                                        </p:tgtEl>
                                        <p:attrNameLst>
                                          <p:attrName>style.visibility</p:attrName>
                                        </p:attrNameLst>
                                      </p:cBhvr>
                                      <p:to>
                                        <p:strVal val="visible"/>
                                      </p:to>
                                    </p:set>
                                    <p:animEffect transition="in" filter="wipe(left)">
                                      <p:cBhvr>
                                        <p:cTn id="62" dur="500"/>
                                        <p:tgtEl>
                                          <p:spTgt spid="52257"/>
                                        </p:tgtEl>
                                      </p:cBhvr>
                                    </p:animEffect>
                                  </p:childTnLst>
                                </p:cTn>
                              </p:par>
                            </p:childTnLst>
                          </p:cTn>
                        </p:par>
                        <p:par>
                          <p:cTn id="63" fill="hold" nodeType="afterGroup">
                            <p:stCondLst>
                              <p:cond delay="1000"/>
                            </p:stCondLst>
                            <p:childTnLst>
                              <p:par>
                                <p:cTn id="64" presetID="22" presetClass="entr" presetSubtype="8" fill="hold" grpId="0" nodeType="afterEffect">
                                  <p:stCondLst>
                                    <p:cond delay="0"/>
                                  </p:stCondLst>
                                  <p:childTnLst>
                                    <p:set>
                                      <p:cBhvr>
                                        <p:cTn id="65" dur="1" fill="hold">
                                          <p:stCondLst>
                                            <p:cond delay="0"/>
                                          </p:stCondLst>
                                        </p:cTn>
                                        <p:tgtEl>
                                          <p:spTgt spid="52243"/>
                                        </p:tgtEl>
                                        <p:attrNameLst>
                                          <p:attrName>style.visibility</p:attrName>
                                        </p:attrNameLst>
                                      </p:cBhvr>
                                      <p:to>
                                        <p:strVal val="visible"/>
                                      </p:to>
                                    </p:set>
                                    <p:animEffect transition="in" filter="wipe(left)">
                                      <p:cBhvr>
                                        <p:cTn id="66" dur="500"/>
                                        <p:tgtEl>
                                          <p:spTgt spid="52243"/>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22" presetClass="entr" presetSubtype="8" fill="hold" grpId="0" nodeType="clickEffect">
                                  <p:stCondLst>
                                    <p:cond delay="0"/>
                                  </p:stCondLst>
                                  <p:childTnLst>
                                    <p:set>
                                      <p:cBhvr>
                                        <p:cTn id="70" dur="1" fill="hold">
                                          <p:stCondLst>
                                            <p:cond delay="0"/>
                                          </p:stCondLst>
                                        </p:cTn>
                                        <p:tgtEl>
                                          <p:spTgt spid="52254"/>
                                        </p:tgtEl>
                                        <p:attrNameLst>
                                          <p:attrName>style.visibility</p:attrName>
                                        </p:attrNameLst>
                                      </p:cBhvr>
                                      <p:to>
                                        <p:strVal val="visible"/>
                                      </p:to>
                                    </p:set>
                                    <p:animEffect transition="in" filter="wipe(left)">
                                      <p:cBhvr>
                                        <p:cTn id="71" dur="500"/>
                                        <p:tgtEl>
                                          <p:spTgt spid="52254"/>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2" presetClass="entr" presetSubtype="8" fill="hold" grpId="0" nodeType="clickEffect">
                                  <p:stCondLst>
                                    <p:cond delay="0"/>
                                  </p:stCondLst>
                                  <p:childTnLst>
                                    <p:set>
                                      <p:cBhvr>
                                        <p:cTn id="75" dur="1" fill="hold">
                                          <p:stCondLst>
                                            <p:cond delay="0"/>
                                          </p:stCondLst>
                                        </p:cTn>
                                        <p:tgtEl>
                                          <p:spTgt spid="52255"/>
                                        </p:tgtEl>
                                        <p:attrNameLst>
                                          <p:attrName>style.visibility</p:attrName>
                                        </p:attrNameLst>
                                      </p:cBhvr>
                                      <p:to>
                                        <p:strVal val="visible"/>
                                      </p:to>
                                    </p:set>
                                    <p:animEffect transition="in" filter="wipe(left)">
                                      <p:cBhvr>
                                        <p:cTn id="76" dur="500"/>
                                        <p:tgtEl>
                                          <p:spTgt spid="52255"/>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4" fill="hold" nodeType="clickEffect">
                                  <p:stCondLst>
                                    <p:cond delay="0"/>
                                  </p:stCondLst>
                                  <p:childTnLst>
                                    <p:set>
                                      <p:cBhvr>
                                        <p:cTn id="80" dur="1" fill="hold">
                                          <p:stCondLst>
                                            <p:cond delay="0"/>
                                          </p:stCondLst>
                                        </p:cTn>
                                        <p:tgtEl>
                                          <p:spTgt spid="52240"/>
                                        </p:tgtEl>
                                        <p:attrNameLst>
                                          <p:attrName>style.visibility</p:attrName>
                                        </p:attrNameLst>
                                      </p:cBhvr>
                                      <p:to>
                                        <p:strVal val="visible"/>
                                      </p:to>
                                    </p:set>
                                    <p:animEffect transition="in" filter="wipe(down)">
                                      <p:cBhvr>
                                        <p:cTn id="81" dur="500"/>
                                        <p:tgtEl>
                                          <p:spTgt spid="52240"/>
                                        </p:tgtEl>
                                      </p:cBhvr>
                                    </p:animEffect>
                                  </p:childTnLst>
                                </p:cTn>
                              </p:par>
                            </p:childTnLst>
                          </p:cTn>
                        </p:par>
                        <p:par>
                          <p:cTn id="82" fill="hold" nodeType="afterGroup">
                            <p:stCondLst>
                              <p:cond delay="500"/>
                            </p:stCondLst>
                            <p:childTnLst>
                              <p:par>
                                <p:cTn id="83" presetID="22" presetClass="entr" presetSubtype="8" fill="hold" grpId="0" nodeType="afterEffect">
                                  <p:stCondLst>
                                    <p:cond delay="0"/>
                                  </p:stCondLst>
                                  <p:childTnLst>
                                    <p:set>
                                      <p:cBhvr>
                                        <p:cTn id="84" dur="1" fill="hold">
                                          <p:stCondLst>
                                            <p:cond delay="0"/>
                                          </p:stCondLst>
                                        </p:cTn>
                                        <p:tgtEl>
                                          <p:spTgt spid="52249"/>
                                        </p:tgtEl>
                                        <p:attrNameLst>
                                          <p:attrName>style.visibility</p:attrName>
                                        </p:attrNameLst>
                                      </p:cBhvr>
                                      <p:to>
                                        <p:strVal val="visible"/>
                                      </p:to>
                                    </p:set>
                                    <p:animEffect transition="in" filter="wipe(left)">
                                      <p:cBhvr>
                                        <p:cTn id="85" dur="500"/>
                                        <p:tgtEl>
                                          <p:spTgt spid="52249"/>
                                        </p:tgtEl>
                                      </p:cBhvr>
                                    </p:animEffect>
                                  </p:childTnLst>
                                </p:cTn>
                              </p:par>
                            </p:childTnLst>
                          </p:cTn>
                        </p:par>
                      </p:childTnLst>
                    </p:cTn>
                  </p:par>
                  <p:par>
                    <p:cTn id="86" fill="hold" nodeType="clickPar">
                      <p:stCondLst>
                        <p:cond delay="indefinite"/>
                      </p:stCondLst>
                      <p:childTnLst>
                        <p:par>
                          <p:cTn id="87" fill="hold" nodeType="withGroup">
                            <p:stCondLst>
                              <p:cond delay="0"/>
                            </p:stCondLst>
                            <p:childTnLst>
                              <p:par>
                                <p:cTn id="88" presetID="22" presetClass="entr" presetSubtype="8" fill="hold" grpId="0" nodeType="clickEffect">
                                  <p:stCondLst>
                                    <p:cond delay="0"/>
                                  </p:stCondLst>
                                  <p:childTnLst>
                                    <p:set>
                                      <p:cBhvr>
                                        <p:cTn id="89" dur="1" fill="hold">
                                          <p:stCondLst>
                                            <p:cond delay="0"/>
                                          </p:stCondLst>
                                        </p:cTn>
                                        <p:tgtEl>
                                          <p:spTgt spid="52256"/>
                                        </p:tgtEl>
                                        <p:attrNameLst>
                                          <p:attrName>style.visibility</p:attrName>
                                        </p:attrNameLst>
                                      </p:cBhvr>
                                      <p:to>
                                        <p:strVal val="visible"/>
                                      </p:to>
                                    </p:set>
                                    <p:animEffect transition="in" filter="wipe(left)">
                                      <p:cBhvr>
                                        <p:cTn id="90" dur="500"/>
                                        <p:tgtEl>
                                          <p:spTgt spid="522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31" grpId="0" animBg="1" autoUpdateAnimBg="0"/>
      <p:bldP spid="52242" grpId="0" autoUpdateAnimBg="0"/>
      <p:bldP spid="52243" grpId="0" autoUpdateAnimBg="0"/>
      <p:bldP spid="52249" grpId="0" autoUpdateAnimBg="0"/>
      <p:bldP spid="52250" grpId="0" autoUpdateAnimBg="0"/>
      <p:bldP spid="52251" grpId="0" autoUpdateAnimBg="0"/>
      <p:bldP spid="52252" grpId="0" autoUpdateAnimBg="0"/>
      <p:bldP spid="52253" grpId="0" autoUpdateAnimBg="0"/>
      <p:bldP spid="52254" grpId="0" autoUpdateAnimBg="0"/>
      <p:bldP spid="52255" grpId="0" autoUpdateAnimBg="0"/>
      <p:bldP spid="52256" grpId="0" autoUpdateAnimBg="0"/>
      <p:bldP spid="52257" grpId="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43B88E7B-8319-7964-E85B-2559C2B7F707}"/>
              </a:ext>
            </a:extLst>
          </p:cNvPr>
          <p:cNvSpPr>
            <a:spLocks noChangeArrowheads="1"/>
          </p:cNvSpPr>
          <p:nvPr/>
        </p:nvSpPr>
        <p:spPr bwMode="auto">
          <a:xfrm>
            <a:off x="376238" y="333375"/>
            <a:ext cx="411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600">
                <a:solidFill>
                  <a:srgbClr val="7030A0"/>
                </a:solidFill>
                <a:latin typeface="Times New Roman" panose="02020603050405020304" pitchFamily="18" charset="0"/>
                <a:cs typeface="Times New Roman" panose="02020603050405020304" pitchFamily="18" charset="0"/>
              </a:rPr>
              <a:t>1.</a:t>
            </a:r>
            <a:r>
              <a:rPr lang="en-US" altLang="zh-CN" sz="2600">
                <a:solidFill>
                  <a:srgbClr val="7030A0"/>
                </a:solidFill>
                <a:latin typeface="Times New Roman" panose="02020603050405020304" pitchFamily="18" charset="0"/>
                <a:ea typeface="楷体_GB2312" pitchFamily="49" charset="-122"/>
                <a:cs typeface="Times New Roman" panose="02020603050405020304" pitchFamily="18" charset="0"/>
              </a:rPr>
              <a:t>1.2</a:t>
            </a:r>
            <a:r>
              <a:rPr lang="zh-CN" altLang="en-US" sz="2600">
                <a:solidFill>
                  <a:srgbClr val="7030A0"/>
                </a:solidFill>
                <a:latin typeface="Times New Roman" panose="02020603050405020304" pitchFamily="18" charset="0"/>
                <a:ea typeface="楷体_GB2312" pitchFamily="49" charset="-122"/>
              </a:rPr>
              <a:t>  </a:t>
            </a:r>
            <a:r>
              <a:rPr lang="zh-CN" altLang="en-US" sz="2600">
                <a:solidFill>
                  <a:srgbClr val="7030A0"/>
                </a:solidFill>
                <a:latin typeface="Times New Roman" panose="02020603050405020304" pitchFamily="18" charset="0"/>
              </a:rPr>
              <a:t>电路的组成部分</a:t>
            </a:r>
          </a:p>
        </p:txBody>
      </p:sp>
      <p:sp>
        <p:nvSpPr>
          <p:cNvPr id="7172" name="AutoShape 4">
            <a:extLst>
              <a:ext uri="{FF2B5EF4-FFF2-40B4-BE49-F238E27FC236}">
                <a16:creationId xmlns:a16="http://schemas.microsoft.com/office/drawing/2014/main" id="{81CAA8D0-5110-0EA7-4BFA-163FCED711C3}"/>
              </a:ext>
            </a:extLst>
          </p:cNvPr>
          <p:cNvSpPr>
            <a:spLocks noChangeArrowheads="1"/>
          </p:cNvSpPr>
          <p:nvPr/>
        </p:nvSpPr>
        <p:spPr bwMode="auto">
          <a:xfrm>
            <a:off x="1103313" y="1125538"/>
            <a:ext cx="2209800" cy="1136650"/>
          </a:xfrm>
          <a:prstGeom prst="wedgeRoundRectCallout">
            <a:avLst>
              <a:gd name="adj1" fmla="val -24019"/>
              <a:gd name="adj2" fmla="val 107741"/>
              <a:gd name="adj3" fmla="val 16667"/>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2000"/>
              </a:spcBef>
              <a:buFontTx/>
              <a:buNone/>
            </a:pPr>
            <a:r>
              <a:rPr lang="zh-CN" altLang="en-US" sz="2400">
                <a:solidFill>
                  <a:srgbClr val="CC0000"/>
                </a:solidFill>
                <a:latin typeface="Times New Roman" panose="02020603050405020304" pitchFamily="18" charset="0"/>
              </a:rPr>
              <a:t>电源</a:t>
            </a:r>
            <a:r>
              <a:rPr lang="en-US" altLang="zh-CN" sz="2400">
                <a:solidFill>
                  <a:srgbClr val="CC0000"/>
                </a:solidFill>
                <a:latin typeface="Times New Roman" panose="02020603050405020304" pitchFamily="18" charset="0"/>
              </a:rPr>
              <a:t>：</a:t>
            </a:r>
            <a:r>
              <a:rPr lang="zh-CN" altLang="en-US" sz="2400">
                <a:latin typeface="Times New Roman" panose="02020603050405020304" pitchFamily="18" charset="0"/>
              </a:rPr>
              <a:t>提供</a:t>
            </a:r>
          </a:p>
          <a:p>
            <a:pPr algn="ctr">
              <a:spcBef>
                <a:spcPct val="2000"/>
              </a:spcBef>
              <a:buFontTx/>
              <a:buNone/>
            </a:pPr>
            <a:r>
              <a:rPr lang="zh-CN" altLang="en-US" sz="2400">
                <a:latin typeface="Times New Roman" panose="02020603050405020304" pitchFamily="18" charset="0"/>
              </a:rPr>
              <a:t>电能的装置</a:t>
            </a:r>
          </a:p>
        </p:txBody>
      </p:sp>
      <p:sp>
        <p:nvSpPr>
          <p:cNvPr id="7173" name="AutoShape 5">
            <a:extLst>
              <a:ext uri="{FF2B5EF4-FFF2-40B4-BE49-F238E27FC236}">
                <a16:creationId xmlns:a16="http://schemas.microsoft.com/office/drawing/2014/main" id="{5E228F4B-923F-5095-8389-34788B53538D}"/>
              </a:ext>
            </a:extLst>
          </p:cNvPr>
          <p:cNvSpPr>
            <a:spLocks noChangeArrowheads="1"/>
          </p:cNvSpPr>
          <p:nvPr/>
        </p:nvSpPr>
        <p:spPr bwMode="auto">
          <a:xfrm>
            <a:off x="6218238" y="962025"/>
            <a:ext cx="2133600" cy="1042988"/>
          </a:xfrm>
          <a:prstGeom prst="wedgeRoundRectCallout">
            <a:avLst>
              <a:gd name="adj1" fmla="val 8407"/>
              <a:gd name="adj2" fmla="val 105556"/>
              <a:gd name="adj3" fmla="val 16667"/>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2000"/>
              </a:spcBef>
              <a:buFontTx/>
              <a:buNone/>
            </a:pPr>
            <a:r>
              <a:rPr lang="zh-CN" altLang="en-US" sz="2400">
                <a:solidFill>
                  <a:srgbClr val="CC0000"/>
                </a:solidFill>
                <a:latin typeface="Times New Roman" panose="02020603050405020304" pitchFamily="18" charset="0"/>
              </a:rPr>
              <a:t>负载</a:t>
            </a:r>
            <a:r>
              <a:rPr lang="en-US" altLang="zh-CN" sz="2400">
                <a:solidFill>
                  <a:srgbClr val="CC0000"/>
                </a:solidFill>
                <a:latin typeface="Times New Roman" panose="02020603050405020304" pitchFamily="18" charset="0"/>
              </a:rPr>
              <a:t>：</a:t>
            </a:r>
            <a:r>
              <a:rPr lang="zh-CN" altLang="en-US" sz="2400">
                <a:latin typeface="Times New Roman" panose="02020603050405020304" pitchFamily="18" charset="0"/>
              </a:rPr>
              <a:t>取用</a:t>
            </a:r>
          </a:p>
          <a:p>
            <a:pPr algn="ctr">
              <a:spcBef>
                <a:spcPct val="2000"/>
              </a:spcBef>
              <a:buFontTx/>
              <a:buNone/>
            </a:pPr>
            <a:r>
              <a:rPr lang="zh-CN" altLang="en-US" sz="2400">
                <a:latin typeface="Times New Roman" panose="02020603050405020304" pitchFamily="18" charset="0"/>
              </a:rPr>
              <a:t>电能的装置</a:t>
            </a:r>
          </a:p>
        </p:txBody>
      </p:sp>
      <p:sp>
        <p:nvSpPr>
          <p:cNvPr id="7174" name="AutoShape 6">
            <a:extLst>
              <a:ext uri="{FF2B5EF4-FFF2-40B4-BE49-F238E27FC236}">
                <a16:creationId xmlns:a16="http://schemas.microsoft.com/office/drawing/2014/main" id="{63D038AB-9E35-60DF-7C90-9DFE806AD76C}"/>
              </a:ext>
            </a:extLst>
          </p:cNvPr>
          <p:cNvSpPr>
            <a:spLocks noChangeArrowheads="1"/>
          </p:cNvSpPr>
          <p:nvPr/>
        </p:nvSpPr>
        <p:spPr bwMode="auto">
          <a:xfrm>
            <a:off x="3017838" y="4902200"/>
            <a:ext cx="3505200" cy="1119188"/>
          </a:xfrm>
          <a:prstGeom prst="wedgeRoundRectCallout">
            <a:avLst>
              <a:gd name="adj1" fmla="val -8060"/>
              <a:gd name="adj2" fmla="val -83759"/>
              <a:gd name="adj3" fmla="val 16667"/>
            </a:avLst>
          </a:prstGeom>
          <a:noFill/>
          <a:ln w="38100">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2000"/>
              </a:spcBef>
              <a:buFontTx/>
              <a:buNone/>
            </a:pPr>
            <a:r>
              <a:rPr lang="zh-CN" altLang="en-US" sz="2400">
                <a:solidFill>
                  <a:srgbClr val="CC0000"/>
                </a:solidFill>
                <a:latin typeface="Times New Roman" panose="02020603050405020304" pitchFamily="18" charset="0"/>
              </a:rPr>
              <a:t>中间环节：</a:t>
            </a:r>
            <a:r>
              <a:rPr lang="zh-CN" altLang="en-US" sz="2400">
                <a:latin typeface="Times New Roman" panose="02020603050405020304" pitchFamily="18" charset="0"/>
              </a:rPr>
              <a:t>传递、分</a:t>
            </a:r>
          </a:p>
          <a:p>
            <a:pPr algn="ctr">
              <a:spcBef>
                <a:spcPct val="2000"/>
              </a:spcBef>
              <a:buFontTx/>
              <a:buNone/>
            </a:pPr>
            <a:r>
              <a:rPr lang="zh-CN" altLang="en-US" sz="2400">
                <a:latin typeface="Times New Roman" panose="02020603050405020304" pitchFamily="18" charset="0"/>
              </a:rPr>
              <a:t>配和控制电能的作用</a:t>
            </a:r>
          </a:p>
        </p:txBody>
      </p:sp>
      <p:grpSp>
        <p:nvGrpSpPr>
          <p:cNvPr id="2" name="Group 7">
            <a:extLst>
              <a:ext uri="{FF2B5EF4-FFF2-40B4-BE49-F238E27FC236}">
                <a16:creationId xmlns:a16="http://schemas.microsoft.com/office/drawing/2014/main" id="{E93C45A7-DEA3-0706-3265-5D43FB5149AB}"/>
              </a:ext>
            </a:extLst>
          </p:cNvPr>
          <p:cNvGrpSpPr>
            <a:grpSpLocks/>
          </p:cNvGrpSpPr>
          <p:nvPr/>
        </p:nvGrpSpPr>
        <p:grpSpPr bwMode="auto">
          <a:xfrm>
            <a:off x="1036638" y="2725738"/>
            <a:ext cx="7351712" cy="1590675"/>
            <a:chOff x="-25" y="0"/>
            <a:chExt cx="4583" cy="1002"/>
          </a:xfrm>
        </p:grpSpPr>
        <p:sp>
          <p:nvSpPr>
            <p:cNvPr id="7176" name="Oval 8">
              <a:extLst>
                <a:ext uri="{FF2B5EF4-FFF2-40B4-BE49-F238E27FC236}">
                  <a16:creationId xmlns:a16="http://schemas.microsoft.com/office/drawing/2014/main" id="{6C413D80-D05D-2469-0C9A-AAF4E866618D}"/>
                </a:ext>
              </a:extLst>
            </p:cNvPr>
            <p:cNvSpPr>
              <a:spLocks noChangeArrowheads="1"/>
            </p:cNvSpPr>
            <p:nvPr/>
          </p:nvSpPr>
          <p:spPr bwMode="auto">
            <a:xfrm>
              <a:off x="0" y="171"/>
              <a:ext cx="622" cy="645"/>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177" name="Text Box 9">
              <a:extLst>
                <a:ext uri="{FF2B5EF4-FFF2-40B4-BE49-F238E27FC236}">
                  <a16:creationId xmlns:a16="http://schemas.microsoft.com/office/drawing/2014/main" id="{5639C527-824E-C7FC-A2FD-7F74490DA837}"/>
                </a:ext>
              </a:extLst>
            </p:cNvPr>
            <p:cNvSpPr txBox="1">
              <a:spLocks noChangeArrowheads="1"/>
            </p:cNvSpPr>
            <p:nvPr/>
          </p:nvSpPr>
          <p:spPr bwMode="auto">
            <a:xfrm>
              <a:off x="-25" y="352"/>
              <a:ext cx="68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发电机</a:t>
              </a:r>
            </a:p>
          </p:txBody>
        </p:sp>
        <p:sp>
          <p:nvSpPr>
            <p:cNvPr id="7178" name="Text Box 10">
              <a:extLst>
                <a:ext uri="{FF2B5EF4-FFF2-40B4-BE49-F238E27FC236}">
                  <a16:creationId xmlns:a16="http://schemas.microsoft.com/office/drawing/2014/main" id="{AD7AE814-FCCC-FFF5-C2E1-4C1E56D1D158}"/>
                </a:ext>
              </a:extLst>
            </p:cNvPr>
            <p:cNvSpPr txBox="1">
              <a:spLocks noChangeArrowheads="1"/>
            </p:cNvSpPr>
            <p:nvPr/>
          </p:nvSpPr>
          <p:spPr bwMode="auto">
            <a:xfrm>
              <a:off x="899" y="240"/>
              <a:ext cx="875" cy="54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升压</a:t>
              </a:r>
            </a:p>
            <a:p>
              <a:pPr algn="ctr">
                <a:spcBef>
                  <a:spcPct val="0"/>
                </a:spcBef>
                <a:buFontTx/>
                <a:buNone/>
              </a:pPr>
              <a:r>
                <a:rPr lang="zh-CN" altLang="en-US" sz="2400">
                  <a:solidFill>
                    <a:srgbClr val="003399"/>
                  </a:solidFill>
                  <a:latin typeface="Times New Roman" panose="02020603050405020304" pitchFamily="18" charset="0"/>
                </a:rPr>
                <a:t>变压器</a:t>
              </a:r>
            </a:p>
          </p:txBody>
        </p:sp>
        <p:sp>
          <p:nvSpPr>
            <p:cNvPr id="7179" name="Text Box 11">
              <a:extLst>
                <a:ext uri="{FF2B5EF4-FFF2-40B4-BE49-F238E27FC236}">
                  <a16:creationId xmlns:a16="http://schemas.microsoft.com/office/drawing/2014/main" id="{4BFE89D6-3D10-AC0C-FA1C-371340385811}"/>
                </a:ext>
              </a:extLst>
            </p:cNvPr>
            <p:cNvSpPr txBox="1">
              <a:spLocks noChangeArrowheads="1"/>
            </p:cNvSpPr>
            <p:nvPr/>
          </p:nvSpPr>
          <p:spPr bwMode="auto">
            <a:xfrm>
              <a:off x="2723" y="240"/>
              <a:ext cx="875" cy="54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降压</a:t>
              </a:r>
            </a:p>
            <a:p>
              <a:pPr algn="ctr">
                <a:spcBef>
                  <a:spcPct val="0"/>
                </a:spcBef>
                <a:buFontTx/>
                <a:buNone/>
              </a:pPr>
              <a:r>
                <a:rPr lang="zh-CN" altLang="en-US" sz="2400">
                  <a:solidFill>
                    <a:srgbClr val="003399"/>
                  </a:solidFill>
                  <a:latin typeface="Times New Roman" panose="02020603050405020304" pitchFamily="18" charset="0"/>
                </a:rPr>
                <a:t>变压器</a:t>
              </a:r>
            </a:p>
          </p:txBody>
        </p:sp>
        <p:sp>
          <p:nvSpPr>
            <p:cNvPr id="7180" name="Text Box 12">
              <a:extLst>
                <a:ext uri="{FF2B5EF4-FFF2-40B4-BE49-F238E27FC236}">
                  <a16:creationId xmlns:a16="http://schemas.microsoft.com/office/drawing/2014/main" id="{064B51F9-6E69-7859-067E-4E472FAF30CB}"/>
                </a:ext>
              </a:extLst>
            </p:cNvPr>
            <p:cNvSpPr txBox="1">
              <a:spLocks noChangeArrowheads="1"/>
            </p:cNvSpPr>
            <p:nvPr/>
          </p:nvSpPr>
          <p:spPr bwMode="auto">
            <a:xfrm>
              <a:off x="3838" y="0"/>
              <a:ext cx="720" cy="100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电灯</a:t>
              </a:r>
            </a:p>
            <a:p>
              <a:pPr algn="ctr">
                <a:spcBef>
                  <a:spcPct val="0"/>
                </a:spcBef>
                <a:buFontTx/>
                <a:buNone/>
              </a:pPr>
              <a:r>
                <a:rPr lang="zh-CN" altLang="en-US" sz="2400">
                  <a:solidFill>
                    <a:srgbClr val="003399"/>
                  </a:solidFill>
                  <a:latin typeface="Times New Roman" panose="02020603050405020304" pitchFamily="18" charset="0"/>
                </a:rPr>
                <a:t>电动机电炉</a:t>
              </a:r>
            </a:p>
            <a:p>
              <a:pPr algn="ctr">
                <a:spcBef>
                  <a:spcPct val="0"/>
                </a:spcBef>
                <a:buFontTx/>
                <a:buNone/>
              </a:pPr>
              <a:r>
                <a:rPr lang="en-US" altLang="zh-CN" sz="2400">
                  <a:solidFill>
                    <a:srgbClr val="003399"/>
                  </a:solidFill>
                  <a:latin typeface="Times New Roman" panose="02020603050405020304" pitchFamily="18" charset="0"/>
                </a:rPr>
                <a:t>...</a:t>
              </a:r>
            </a:p>
          </p:txBody>
        </p:sp>
        <p:sp>
          <p:nvSpPr>
            <p:cNvPr id="7181" name="Line 13">
              <a:extLst>
                <a:ext uri="{FF2B5EF4-FFF2-40B4-BE49-F238E27FC236}">
                  <a16:creationId xmlns:a16="http://schemas.microsoft.com/office/drawing/2014/main" id="{FE7AA547-C767-AAEC-8E63-0B4BF399FEA1}"/>
                </a:ext>
              </a:extLst>
            </p:cNvPr>
            <p:cNvSpPr>
              <a:spLocks noChangeShapeType="1"/>
            </p:cNvSpPr>
            <p:nvPr/>
          </p:nvSpPr>
          <p:spPr bwMode="auto">
            <a:xfrm>
              <a:off x="622" y="528"/>
              <a:ext cx="288"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2" name="Line 14">
              <a:extLst>
                <a:ext uri="{FF2B5EF4-FFF2-40B4-BE49-F238E27FC236}">
                  <a16:creationId xmlns:a16="http://schemas.microsoft.com/office/drawing/2014/main" id="{1952CD15-1C63-9F30-B74D-0F5CDCEEBEAC}"/>
                </a:ext>
              </a:extLst>
            </p:cNvPr>
            <p:cNvSpPr>
              <a:spLocks noChangeShapeType="1"/>
            </p:cNvSpPr>
            <p:nvPr/>
          </p:nvSpPr>
          <p:spPr bwMode="auto">
            <a:xfrm>
              <a:off x="1774"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3" name="Line 15">
              <a:extLst>
                <a:ext uri="{FF2B5EF4-FFF2-40B4-BE49-F238E27FC236}">
                  <a16:creationId xmlns:a16="http://schemas.microsoft.com/office/drawing/2014/main" id="{9DDC07C7-DD82-14E6-F161-7CAA91D3E163}"/>
                </a:ext>
              </a:extLst>
            </p:cNvPr>
            <p:cNvSpPr>
              <a:spLocks noChangeShapeType="1"/>
            </p:cNvSpPr>
            <p:nvPr/>
          </p:nvSpPr>
          <p:spPr bwMode="auto">
            <a:xfrm>
              <a:off x="2494"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4" name="Line 16">
              <a:extLst>
                <a:ext uri="{FF2B5EF4-FFF2-40B4-BE49-F238E27FC236}">
                  <a16:creationId xmlns:a16="http://schemas.microsoft.com/office/drawing/2014/main" id="{79C6E524-7906-8C2F-8EC0-4B598F226030}"/>
                </a:ext>
              </a:extLst>
            </p:cNvPr>
            <p:cNvSpPr>
              <a:spLocks noChangeShapeType="1"/>
            </p:cNvSpPr>
            <p:nvPr/>
          </p:nvSpPr>
          <p:spPr bwMode="auto">
            <a:xfrm>
              <a:off x="2062" y="528"/>
              <a:ext cx="432" cy="0"/>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5" name="Line 17">
              <a:extLst>
                <a:ext uri="{FF2B5EF4-FFF2-40B4-BE49-F238E27FC236}">
                  <a16:creationId xmlns:a16="http://schemas.microsoft.com/office/drawing/2014/main" id="{AE817936-91BF-4014-E70D-8B2E8C53D64B}"/>
                </a:ext>
              </a:extLst>
            </p:cNvPr>
            <p:cNvSpPr>
              <a:spLocks noChangeShapeType="1"/>
            </p:cNvSpPr>
            <p:nvPr/>
          </p:nvSpPr>
          <p:spPr bwMode="auto">
            <a:xfrm>
              <a:off x="3598" y="528"/>
              <a:ext cx="240" cy="0"/>
            </a:xfrm>
            <a:prstGeom prst="line">
              <a:avLst/>
            </a:prstGeom>
            <a:noFill/>
            <a:ln w="3810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186" name="Text Box 18">
              <a:extLst>
                <a:ext uri="{FF2B5EF4-FFF2-40B4-BE49-F238E27FC236}">
                  <a16:creationId xmlns:a16="http://schemas.microsoft.com/office/drawing/2014/main" id="{C5A75136-6C56-B1D5-02E3-E2CE99EEA3B6}"/>
                </a:ext>
              </a:extLst>
            </p:cNvPr>
            <p:cNvSpPr txBox="1">
              <a:spLocks noChangeArrowheads="1"/>
            </p:cNvSpPr>
            <p:nvPr/>
          </p:nvSpPr>
          <p:spPr bwMode="auto">
            <a:xfrm>
              <a:off x="1896" y="240"/>
              <a:ext cx="69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3399"/>
                  </a:solidFill>
                  <a:latin typeface="Times New Roman" panose="02020603050405020304" pitchFamily="18" charset="0"/>
                </a:rPr>
                <a:t>输电线</a:t>
              </a:r>
            </a:p>
          </p:txBody>
        </p:sp>
      </p:grpSp>
      <p:sp>
        <p:nvSpPr>
          <p:cNvPr id="7187" name="AutoShape 19">
            <a:extLst>
              <a:ext uri="{FF2B5EF4-FFF2-40B4-BE49-F238E27FC236}">
                <a16:creationId xmlns:a16="http://schemas.microsoft.com/office/drawing/2014/main" id="{8FA76BEB-1CC4-0CFE-E552-191BE5EABA7F}"/>
              </a:ext>
            </a:extLst>
          </p:cNvPr>
          <p:cNvSpPr>
            <a:spLocks/>
          </p:cNvSpPr>
          <p:nvPr/>
        </p:nvSpPr>
        <p:spPr bwMode="auto">
          <a:xfrm rot="-5400000">
            <a:off x="4351338" y="2967038"/>
            <a:ext cx="381000" cy="2438400"/>
          </a:xfrm>
          <a:prstGeom prst="leftBrace">
            <a:avLst>
              <a:gd name="adj1" fmla="val 53333"/>
              <a:gd name="adj2" fmla="val 50000"/>
            </a:avLst>
          </a:prstGeom>
          <a:noFill/>
          <a:ln w="38100">
            <a:solidFill>
              <a:srgbClr val="003399"/>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7172"/>
                                        </p:tgtEl>
                                        <p:attrNameLst>
                                          <p:attrName>style.visibility</p:attrName>
                                        </p:attrNameLst>
                                      </p:cBhvr>
                                      <p:to>
                                        <p:strVal val="visible"/>
                                      </p:to>
                                    </p:set>
                                    <p:animEffect transition="in" filter="wipe(up)">
                                      <p:cBhvr>
                                        <p:cTn id="12" dur="500"/>
                                        <p:tgtEl>
                                          <p:spTgt spid="717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7173"/>
                                        </p:tgtEl>
                                        <p:attrNameLst>
                                          <p:attrName>style.visibility</p:attrName>
                                        </p:attrNameLst>
                                      </p:cBhvr>
                                      <p:to>
                                        <p:strVal val="visible"/>
                                      </p:to>
                                    </p:set>
                                    <p:animEffect transition="in" filter="wipe(up)">
                                      <p:cBhvr>
                                        <p:cTn id="17" dur="500"/>
                                        <p:tgtEl>
                                          <p:spTgt spid="71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7187"/>
                                        </p:tgtEl>
                                        <p:attrNameLst>
                                          <p:attrName>style.visibility</p:attrName>
                                        </p:attrNameLst>
                                      </p:cBhvr>
                                      <p:to>
                                        <p:strVal val="visible"/>
                                      </p:to>
                                    </p:set>
                                    <p:animEffect transition="in" filter="barn(inVertical)">
                                      <p:cBhvr>
                                        <p:cTn id="22" dur="500"/>
                                        <p:tgtEl>
                                          <p:spTgt spid="7187"/>
                                        </p:tgtEl>
                                      </p:cBhvr>
                                    </p:animEffect>
                                  </p:childTnLst>
                                </p:cTn>
                              </p:par>
                            </p:childTnLst>
                          </p:cTn>
                        </p:par>
                        <p:par>
                          <p:cTn id="23" fill="hold" nodeType="afterGroup">
                            <p:stCondLst>
                              <p:cond delay="500"/>
                            </p:stCondLst>
                            <p:childTnLst>
                              <p:par>
                                <p:cTn id="24" presetID="22" presetClass="entr" presetSubtype="4" fill="hold" grpId="0" nodeType="afterEffect">
                                  <p:stCondLst>
                                    <p:cond delay="0"/>
                                  </p:stCondLst>
                                  <p:childTnLst>
                                    <p:set>
                                      <p:cBhvr>
                                        <p:cTn id="25" dur="1" fill="hold">
                                          <p:stCondLst>
                                            <p:cond delay="0"/>
                                          </p:stCondLst>
                                        </p:cTn>
                                        <p:tgtEl>
                                          <p:spTgt spid="7174"/>
                                        </p:tgtEl>
                                        <p:attrNameLst>
                                          <p:attrName>style.visibility</p:attrName>
                                        </p:attrNameLst>
                                      </p:cBhvr>
                                      <p:to>
                                        <p:strVal val="visible"/>
                                      </p:to>
                                    </p:set>
                                    <p:animEffect transition="in" filter="wipe(down)">
                                      <p:cBhvr>
                                        <p:cTn id="26" dur="500"/>
                                        <p:tgtEl>
                                          <p:spTgt spid="71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 grpId="0" animBg="1" autoUpdateAnimBg="0"/>
      <p:bldP spid="7173" grpId="0" animBg="1" autoUpdateAnimBg="0"/>
      <p:bldP spid="7174" grpId="0" animBg="1" autoUpdateAnimBg="0"/>
      <p:bldP spid="7187" grpId="0" animBg="1"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a:extLst>
              <a:ext uri="{FF2B5EF4-FFF2-40B4-BE49-F238E27FC236}">
                <a16:creationId xmlns:a16="http://schemas.microsoft.com/office/drawing/2014/main" id="{93BD94C8-1E63-FF31-FE8A-7F3337638453}"/>
              </a:ext>
            </a:extLst>
          </p:cNvPr>
          <p:cNvSpPr>
            <a:spLocks noGrp="1" noChangeArrowheads="1"/>
          </p:cNvSpPr>
          <p:nvPr>
            <p:ph type="ctrTitle" idx="4294967295"/>
          </p:nvPr>
        </p:nvSpPr>
        <p:spPr>
          <a:xfrm>
            <a:off x="317500" y="260350"/>
            <a:ext cx="6846888" cy="685800"/>
          </a:xfrm>
        </p:spPr>
        <p:txBody>
          <a:bodyPr anchor="t"/>
          <a:lstStyle/>
          <a:p>
            <a:pPr algn="l" eaLnBrk="1" hangingPunct="1">
              <a:spcBef>
                <a:spcPct val="50000"/>
              </a:spcBef>
              <a:defRPr/>
            </a:pPr>
            <a:r>
              <a:rPr lang="en-US" altLang="zh-CN" sz="2600" b="1" dirty="0">
                <a:solidFill>
                  <a:srgbClr val="7030A0"/>
                </a:solidFill>
                <a:latin typeface="Times New Roman" pitchFamily="18" charset="0"/>
                <a:ea typeface="黑体" pitchFamily="49" charset="-122"/>
                <a:cs typeface="+mn-cs"/>
              </a:rPr>
              <a:t>1.9.3　</a:t>
            </a:r>
            <a:r>
              <a:rPr lang="zh-CN" altLang="en-US" sz="2600" b="1" dirty="0">
                <a:solidFill>
                  <a:srgbClr val="7030A0"/>
                </a:solidFill>
                <a:latin typeface="Times New Roman" pitchFamily="18" charset="0"/>
                <a:ea typeface="黑体" pitchFamily="49" charset="-122"/>
                <a:cs typeface="+mn-cs"/>
              </a:rPr>
              <a:t>电源两种电路模型之间的等效变换</a:t>
            </a:r>
          </a:p>
        </p:txBody>
      </p:sp>
      <p:sp>
        <p:nvSpPr>
          <p:cNvPr id="53251" name="Text Box 3">
            <a:extLst>
              <a:ext uri="{FF2B5EF4-FFF2-40B4-BE49-F238E27FC236}">
                <a16:creationId xmlns:a16="http://schemas.microsoft.com/office/drawing/2014/main" id="{27DD0F3C-73B5-03CD-3647-C9A03C55063A}"/>
              </a:ext>
            </a:extLst>
          </p:cNvPr>
          <p:cNvSpPr txBox="1">
            <a:spLocks noChangeArrowheads="1"/>
          </p:cNvSpPr>
          <p:nvPr/>
        </p:nvSpPr>
        <p:spPr bwMode="auto">
          <a:xfrm>
            <a:off x="935038" y="3776663"/>
            <a:ext cx="1831975" cy="979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0000"/>
              </a:lnSpc>
              <a:spcBef>
                <a:spcPct val="0"/>
              </a:spcBef>
              <a:buFontTx/>
              <a:buNone/>
            </a:pPr>
            <a:r>
              <a:rPr lang="zh-CN" altLang="en-US" sz="2400">
                <a:latin typeface="Times New Roman" panose="02020603050405020304" pitchFamily="18" charset="0"/>
              </a:rPr>
              <a:t>由图</a:t>
            </a:r>
            <a:r>
              <a:rPr lang="en-US" altLang="zh-CN" sz="2400">
                <a:latin typeface="Times New Roman" panose="02020603050405020304" pitchFamily="18" charset="0"/>
              </a:rPr>
              <a:t>a</a:t>
            </a:r>
            <a:r>
              <a:rPr lang="zh-CN" altLang="en-US" sz="2400">
                <a:latin typeface="Times New Roman" panose="02020603050405020304" pitchFamily="18" charset="0"/>
              </a:rPr>
              <a:t>：</a:t>
            </a:r>
          </a:p>
          <a:p>
            <a:pPr algn="ctr">
              <a:lnSpc>
                <a:spcPct val="120000"/>
              </a:lnSpc>
              <a:spcBef>
                <a:spcPct val="0"/>
              </a:spcBef>
              <a:buFontTx/>
              <a:buNone/>
            </a:pPr>
            <a:r>
              <a:rPr lang="zh-CN" altLang="en-US" sz="2400">
                <a:latin typeface="Times New Roman" panose="02020603050405020304" pitchFamily="18" charset="0"/>
              </a:rPr>
              <a:t> </a:t>
            </a:r>
            <a:r>
              <a:rPr lang="en-US" altLang="zh-CN" sz="2400" i="1">
                <a:solidFill>
                  <a:srgbClr val="000099"/>
                </a:solidFill>
                <a:latin typeface="Times New Roman" panose="02020603050405020304" pitchFamily="18" charset="0"/>
              </a:rPr>
              <a:t>U</a:t>
            </a:r>
            <a:r>
              <a:rPr lang="en-US" altLang="zh-CN" sz="2400">
                <a:solidFill>
                  <a:srgbClr val="000099"/>
                </a:solidFill>
                <a:latin typeface="Times New Roman" panose="02020603050405020304" pitchFamily="18" charset="0"/>
              </a:rPr>
              <a:t> = </a:t>
            </a:r>
            <a:r>
              <a:rPr lang="en-US" altLang="zh-CN" sz="2400" i="1">
                <a:solidFill>
                  <a:srgbClr val="000099"/>
                </a:solidFill>
                <a:latin typeface="Times New Roman" panose="02020603050405020304" pitchFamily="18" charset="0"/>
              </a:rPr>
              <a:t>E</a:t>
            </a:r>
            <a:r>
              <a:rPr lang="zh-CN" altLang="en-US" sz="2400">
                <a:solidFill>
                  <a:srgbClr val="000099"/>
                </a:solidFill>
                <a:latin typeface="Times New Roman" panose="02020603050405020304" pitchFamily="18" charset="0"/>
              </a:rPr>
              <a:t>－ </a:t>
            </a:r>
            <a:r>
              <a:rPr lang="en-US" altLang="zh-CN" sz="2400" i="1">
                <a:solidFill>
                  <a:srgbClr val="000099"/>
                </a:solidFill>
                <a:latin typeface="Times New Roman" panose="02020603050405020304" pitchFamily="18" charset="0"/>
              </a:rPr>
              <a:t>IR</a:t>
            </a:r>
            <a:r>
              <a:rPr lang="en-US" altLang="zh-CN" sz="2400" baseline="-25000">
                <a:solidFill>
                  <a:srgbClr val="000099"/>
                </a:solidFill>
                <a:latin typeface="Times New Roman" panose="02020603050405020304" pitchFamily="18" charset="0"/>
              </a:rPr>
              <a:t>0</a:t>
            </a:r>
            <a:endParaRPr lang="en-US" altLang="zh-CN" sz="2400">
              <a:solidFill>
                <a:srgbClr val="000099"/>
              </a:solidFill>
              <a:latin typeface="Times New Roman" panose="02020603050405020304" pitchFamily="18" charset="0"/>
            </a:endParaRPr>
          </a:p>
        </p:txBody>
      </p:sp>
      <p:sp>
        <p:nvSpPr>
          <p:cNvPr id="53252" name="Rectangle 4">
            <a:extLst>
              <a:ext uri="{FF2B5EF4-FFF2-40B4-BE49-F238E27FC236}">
                <a16:creationId xmlns:a16="http://schemas.microsoft.com/office/drawing/2014/main" id="{C62ED0BC-476F-7152-97AB-72D15A854361}"/>
              </a:ext>
            </a:extLst>
          </p:cNvPr>
          <p:cNvSpPr>
            <a:spLocks noChangeArrowheads="1"/>
          </p:cNvSpPr>
          <p:nvPr/>
        </p:nvSpPr>
        <p:spPr bwMode="auto">
          <a:xfrm>
            <a:off x="5562600" y="3746500"/>
            <a:ext cx="2667000"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0000"/>
              </a:lnSpc>
              <a:spcBef>
                <a:spcPct val="0"/>
              </a:spcBef>
              <a:buFontTx/>
              <a:buNone/>
            </a:pPr>
            <a:r>
              <a:rPr lang="zh-CN" altLang="en-US" sz="2400">
                <a:latin typeface="Times New Roman" panose="02020603050405020304" pitchFamily="18" charset="0"/>
              </a:rPr>
              <a:t>由图</a:t>
            </a:r>
            <a:r>
              <a:rPr lang="en-US" altLang="zh-CN" sz="2400">
                <a:latin typeface="Times New Roman" panose="02020603050405020304" pitchFamily="18" charset="0"/>
              </a:rPr>
              <a:t>b</a:t>
            </a:r>
            <a:r>
              <a:rPr lang="zh-CN" altLang="en-US" sz="2400">
                <a:latin typeface="Times New Roman" panose="02020603050405020304" pitchFamily="18" charset="0"/>
              </a:rPr>
              <a:t>： </a:t>
            </a:r>
          </a:p>
          <a:p>
            <a:pPr algn="ctr">
              <a:lnSpc>
                <a:spcPct val="120000"/>
              </a:lnSpc>
              <a:spcBef>
                <a:spcPct val="0"/>
              </a:spcBef>
              <a:buFontTx/>
              <a:buNone/>
            </a:pPr>
            <a:r>
              <a:rPr lang="en-US" altLang="zh-CN" sz="2400" i="1">
                <a:solidFill>
                  <a:srgbClr val="000099"/>
                </a:solidFill>
                <a:latin typeface="Times New Roman" panose="02020603050405020304" pitchFamily="18" charset="0"/>
              </a:rPr>
              <a:t>U</a:t>
            </a:r>
            <a:r>
              <a:rPr lang="en-US" altLang="zh-CN" sz="2400">
                <a:solidFill>
                  <a:srgbClr val="000099"/>
                </a:solidFill>
                <a:latin typeface="Times New Roman" panose="02020603050405020304" pitchFamily="18" charset="0"/>
              </a:rPr>
              <a:t> = </a:t>
            </a:r>
            <a:r>
              <a:rPr lang="en-US" altLang="zh-CN" sz="2400" i="1">
                <a:solidFill>
                  <a:srgbClr val="000099"/>
                </a:solidFill>
                <a:latin typeface="Times New Roman" panose="02020603050405020304" pitchFamily="18" charset="0"/>
              </a:rPr>
              <a:t>I</a:t>
            </a:r>
            <a:r>
              <a:rPr lang="en-US" altLang="zh-CN" sz="2400" baseline="-25000">
                <a:solidFill>
                  <a:srgbClr val="000099"/>
                </a:solidFill>
                <a:latin typeface="Times New Roman" panose="02020603050405020304" pitchFamily="18" charset="0"/>
              </a:rPr>
              <a:t>S</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0</a:t>
            </a:r>
            <a:r>
              <a:rPr lang="en-US" altLang="zh-CN" sz="2400">
                <a:solidFill>
                  <a:srgbClr val="000099"/>
                </a:solidFill>
                <a:latin typeface="Times New Roman" panose="02020603050405020304" pitchFamily="18" charset="0"/>
              </a:rPr>
              <a:t> – </a:t>
            </a:r>
            <a:r>
              <a:rPr lang="en-US" altLang="zh-CN" sz="2400" i="1">
                <a:solidFill>
                  <a:srgbClr val="000099"/>
                </a:solidFill>
                <a:latin typeface="Times New Roman" panose="02020603050405020304" pitchFamily="18" charset="0"/>
              </a:rPr>
              <a:t>IR</a:t>
            </a:r>
            <a:r>
              <a:rPr lang="en-US" altLang="zh-CN" sz="2400" baseline="-25000">
                <a:solidFill>
                  <a:srgbClr val="000099"/>
                </a:solidFill>
                <a:latin typeface="Times New Roman" panose="02020603050405020304" pitchFamily="18" charset="0"/>
              </a:rPr>
              <a:t>0</a:t>
            </a:r>
          </a:p>
        </p:txBody>
      </p:sp>
      <p:grpSp>
        <p:nvGrpSpPr>
          <p:cNvPr id="53253" name="Group 5">
            <a:extLst>
              <a:ext uri="{FF2B5EF4-FFF2-40B4-BE49-F238E27FC236}">
                <a16:creationId xmlns:a16="http://schemas.microsoft.com/office/drawing/2014/main" id="{30A77569-92E2-C535-D454-0376DFA74107}"/>
              </a:ext>
            </a:extLst>
          </p:cNvPr>
          <p:cNvGrpSpPr>
            <a:grpSpLocks/>
          </p:cNvGrpSpPr>
          <p:nvPr/>
        </p:nvGrpSpPr>
        <p:grpSpPr bwMode="auto">
          <a:xfrm>
            <a:off x="731838" y="1062038"/>
            <a:ext cx="3219450" cy="2520950"/>
            <a:chOff x="0" y="37"/>
            <a:chExt cx="2028" cy="1588"/>
          </a:xfrm>
        </p:grpSpPr>
        <p:sp>
          <p:nvSpPr>
            <p:cNvPr id="53295" name="Rectangle 6">
              <a:extLst>
                <a:ext uri="{FF2B5EF4-FFF2-40B4-BE49-F238E27FC236}">
                  <a16:creationId xmlns:a16="http://schemas.microsoft.com/office/drawing/2014/main" id="{8C8077A3-ACF3-3A45-A7DF-97EFE42A24CD}"/>
                </a:ext>
              </a:extLst>
            </p:cNvPr>
            <p:cNvSpPr>
              <a:spLocks noChangeArrowheads="1"/>
            </p:cNvSpPr>
            <p:nvPr/>
          </p:nvSpPr>
          <p:spPr bwMode="auto">
            <a:xfrm>
              <a:off x="1262" y="37"/>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p>
          </p:txBody>
        </p:sp>
        <p:sp>
          <p:nvSpPr>
            <p:cNvPr id="53296" name="Text Box 7">
              <a:extLst>
                <a:ext uri="{FF2B5EF4-FFF2-40B4-BE49-F238E27FC236}">
                  <a16:creationId xmlns:a16="http://schemas.microsoft.com/office/drawing/2014/main" id="{20CFA654-0E41-203A-4D5C-ABB462754AE8}"/>
                </a:ext>
              </a:extLst>
            </p:cNvPr>
            <p:cNvSpPr txBox="1">
              <a:spLocks noChangeArrowheads="1"/>
            </p:cNvSpPr>
            <p:nvPr/>
          </p:nvSpPr>
          <p:spPr bwMode="auto">
            <a:xfrm>
              <a:off x="1732" y="687"/>
              <a:ext cx="2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sp>
          <p:nvSpPr>
            <p:cNvPr id="53297" name="Rectangle 8">
              <a:extLst>
                <a:ext uri="{FF2B5EF4-FFF2-40B4-BE49-F238E27FC236}">
                  <a16:creationId xmlns:a16="http://schemas.microsoft.com/office/drawing/2014/main" id="{5F6E5AA6-AAA6-BEBD-69A2-AD5221A14198}"/>
                </a:ext>
              </a:extLst>
            </p:cNvPr>
            <p:cNvSpPr>
              <a:spLocks noChangeArrowheads="1"/>
            </p:cNvSpPr>
            <p:nvPr/>
          </p:nvSpPr>
          <p:spPr bwMode="auto">
            <a:xfrm>
              <a:off x="1659" y="712"/>
              <a:ext cx="98" cy="18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3298" name="Line 9">
              <a:extLst>
                <a:ext uri="{FF2B5EF4-FFF2-40B4-BE49-F238E27FC236}">
                  <a16:creationId xmlns:a16="http://schemas.microsoft.com/office/drawing/2014/main" id="{456C783D-7A93-E359-8BB1-6F5EB873D423}"/>
                </a:ext>
              </a:extLst>
            </p:cNvPr>
            <p:cNvSpPr>
              <a:spLocks noChangeShapeType="1"/>
            </p:cNvSpPr>
            <p:nvPr/>
          </p:nvSpPr>
          <p:spPr bwMode="auto">
            <a:xfrm>
              <a:off x="1708" y="898"/>
              <a:ext cx="0" cy="3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99" name="Line 10">
              <a:extLst>
                <a:ext uri="{FF2B5EF4-FFF2-40B4-BE49-F238E27FC236}">
                  <a16:creationId xmlns:a16="http://schemas.microsoft.com/office/drawing/2014/main" id="{23C2DBD4-1A4F-A2BF-1AF8-F5DC181CE615}"/>
                </a:ext>
              </a:extLst>
            </p:cNvPr>
            <p:cNvSpPr>
              <a:spLocks noChangeShapeType="1"/>
            </p:cNvSpPr>
            <p:nvPr/>
          </p:nvSpPr>
          <p:spPr bwMode="auto">
            <a:xfrm flipV="1">
              <a:off x="1708" y="353"/>
              <a:ext cx="0" cy="35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0" name="Line 11">
              <a:extLst>
                <a:ext uri="{FF2B5EF4-FFF2-40B4-BE49-F238E27FC236}">
                  <a16:creationId xmlns:a16="http://schemas.microsoft.com/office/drawing/2014/main" id="{F747A792-0927-5C82-B6C8-5936FEE8EF92}"/>
                </a:ext>
              </a:extLst>
            </p:cNvPr>
            <p:cNvSpPr>
              <a:spLocks noChangeShapeType="1"/>
            </p:cNvSpPr>
            <p:nvPr/>
          </p:nvSpPr>
          <p:spPr bwMode="auto">
            <a:xfrm>
              <a:off x="1194" y="271"/>
              <a:ext cx="355"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1" name="Line 12">
              <a:extLst>
                <a:ext uri="{FF2B5EF4-FFF2-40B4-BE49-F238E27FC236}">
                  <a16:creationId xmlns:a16="http://schemas.microsoft.com/office/drawing/2014/main" id="{91C43135-6BAB-0328-C981-05E146C7B893}"/>
                </a:ext>
              </a:extLst>
            </p:cNvPr>
            <p:cNvSpPr>
              <a:spLocks noChangeShapeType="1"/>
            </p:cNvSpPr>
            <p:nvPr/>
          </p:nvSpPr>
          <p:spPr bwMode="auto">
            <a:xfrm flipV="1">
              <a:off x="1162" y="354"/>
              <a:ext cx="53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2" name="Line 13">
              <a:extLst>
                <a:ext uri="{FF2B5EF4-FFF2-40B4-BE49-F238E27FC236}">
                  <a16:creationId xmlns:a16="http://schemas.microsoft.com/office/drawing/2014/main" id="{9FE915FD-73C1-D58C-53A7-FA301C19E9D1}"/>
                </a:ext>
              </a:extLst>
            </p:cNvPr>
            <p:cNvSpPr>
              <a:spLocks noChangeShapeType="1"/>
            </p:cNvSpPr>
            <p:nvPr/>
          </p:nvSpPr>
          <p:spPr bwMode="auto">
            <a:xfrm>
              <a:off x="1146" y="1211"/>
              <a:ext cx="57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3" name="Text Box 14">
              <a:extLst>
                <a:ext uri="{FF2B5EF4-FFF2-40B4-BE49-F238E27FC236}">
                  <a16:creationId xmlns:a16="http://schemas.microsoft.com/office/drawing/2014/main" id="{8BECD85C-3EC0-7B28-EAE5-91065B44023A}"/>
                </a:ext>
              </a:extLst>
            </p:cNvPr>
            <p:cNvSpPr txBox="1">
              <a:spLocks noChangeArrowheads="1"/>
            </p:cNvSpPr>
            <p:nvPr/>
          </p:nvSpPr>
          <p:spPr bwMode="auto">
            <a:xfrm>
              <a:off x="149" y="832"/>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3304" name="Line 15">
              <a:extLst>
                <a:ext uri="{FF2B5EF4-FFF2-40B4-BE49-F238E27FC236}">
                  <a16:creationId xmlns:a16="http://schemas.microsoft.com/office/drawing/2014/main" id="{818D5D5B-0578-557C-6A77-955F60CE0D53}"/>
                </a:ext>
              </a:extLst>
            </p:cNvPr>
            <p:cNvSpPr>
              <a:spLocks noChangeShapeType="1"/>
            </p:cNvSpPr>
            <p:nvPr/>
          </p:nvSpPr>
          <p:spPr bwMode="auto">
            <a:xfrm>
              <a:off x="326" y="699"/>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5" name="Oval 16">
              <a:extLst>
                <a:ext uri="{FF2B5EF4-FFF2-40B4-BE49-F238E27FC236}">
                  <a16:creationId xmlns:a16="http://schemas.microsoft.com/office/drawing/2014/main" id="{089441F6-B450-08A4-5480-8BC9BF074A60}"/>
                </a:ext>
              </a:extLst>
            </p:cNvPr>
            <p:cNvSpPr>
              <a:spLocks noChangeArrowheads="1"/>
            </p:cNvSpPr>
            <p:nvPr/>
          </p:nvSpPr>
          <p:spPr bwMode="auto">
            <a:xfrm>
              <a:off x="376" y="505"/>
              <a:ext cx="200" cy="19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306" name="Line 17">
              <a:extLst>
                <a:ext uri="{FF2B5EF4-FFF2-40B4-BE49-F238E27FC236}">
                  <a16:creationId xmlns:a16="http://schemas.microsoft.com/office/drawing/2014/main" id="{3BAAF7C5-830D-4DEB-8842-CC919052A2AB}"/>
                </a:ext>
              </a:extLst>
            </p:cNvPr>
            <p:cNvSpPr>
              <a:spLocks noChangeShapeType="1"/>
            </p:cNvSpPr>
            <p:nvPr/>
          </p:nvSpPr>
          <p:spPr bwMode="auto">
            <a:xfrm>
              <a:off x="476" y="360"/>
              <a:ext cx="0" cy="4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7" name="Rectangle 18">
              <a:extLst>
                <a:ext uri="{FF2B5EF4-FFF2-40B4-BE49-F238E27FC236}">
                  <a16:creationId xmlns:a16="http://schemas.microsoft.com/office/drawing/2014/main" id="{F7393EA6-A5EC-BD83-363C-BBCFC65B4713}"/>
                </a:ext>
              </a:extLst>
            </p:cNvPr>
            <p:cNvSpPr>
              <a:spLocks noChangeArrowheads="1"/>
            </p:cNvSpPr>
            <p:nvPr/>
          </p:nvSpPr>
          <p:spPr bwMode="auto">
            <a:xfrm>
              <a:off x="426" y="844"/>
              <a:ext cx="100" cy="19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3308" name="Line 19">
              <a:extLst>
                <a:ext uri="{FF2B5EF4-FFF2-40B4-BE49-F238E27FC236}">
                  <a16:creationId xmlns:a16="http://schemas.microsoft.com/office/drawing/2014/main" id="{6C5BF7AE-4B81-C481-6790-B897A1FEEAF8}"/>
                </a:ext>
              </a:extLst>
            </p:cNvPr>
            <p:cNvSpPr>
              <a:spLocks noChangeShapeType="1"/>
            </p:cNvSpPr>
            <p:nvPr/>
          </p:nvSpPr>
          <p:spPr bwMode="auto">
            <a:xfrm>
              <a:off x="476" y="1038"/>
              <a:ext cx="0" cy="1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09" name="Text Box 20">
              <a:extLst>
                <a:ext uri="{FF2B5EF4-FFF2-40B4-BE49-F238E27FC236}">
                  <a16:creationId xmlns:a16="http://schemas.microsoft.com/office/drawing/2014/main" id="{E559EB1C-BBAF-3457-7FB8-A77450C1048C}"/>
                </a:ext>
              </a:extLst>
            </p:cNvPr>
            <p:cNvSpPr txBox="1">
              <a:spLocks noChangeArrowheads="1"/>
            </p:cNvSpPr>
            <p:nvPr/>
          </p:nvSpPr>
          <p:spPr bwMode="auto">
            <a:xfrm>
              <a:off x="276" y="312"/>
              <a:ext cx="200" cy="5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a:t>
              </a:r>
            </a:p>
            <a:p>
              <a:pPr algn="ctr">
                <a:spcBef>
                  <a:spcPct val="50000"/>
                </a:spcBef>
                <a:buFontTx/>
                <a:buNone/>
              </a:pPr>
              <a:r>
                <a:rPr lang="en-US" altLang="zh-CN" sz="2000">
                  <a:latin typeface="Times New Roman" panose="02020603050405020304" pitchFamily="18" charset="0"/>
                </a:rPr>
                <a:t>–</a:t>
              </a:r>
            </a:p>
          </p:txBody>
        </p:sp>
        <p:sp>
          <p:nvSpPr>
            <p:cNvPr id="53310" name="Rectangle 21">
              <a:extLst>
                <a:ext uri="{FF2B5EF4-FFF2-40B4-BE49-F238E27FC236}">
                  <a16:creationId xmlns:a16="http://schemas.microsoft.com/office/drawing/2014/main" id="{4373B3F7-DC86-D96F-6B98-ABBA5FEC8F8F}"/>
                </a:ext>
              </a:extLst>
            </p:cNvPr>
            <p:cNvSpPr>
              <a:spLocks noChangeArrowheads="1"/>
            </p:cNvSpPr>
            <p:nvPr/>
          </p:nvSpPr>
          <p:spPr bwMode="auto">
            <a:xfrm>
              <a:off x="177" y="47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E</a:t>
              </a:r>
            </a:p>
          </p:txBody>
        </p:sp>
        <p:sp>
          <p:nvSpPr>
            <p:cNvPr id="53311" name="Rectangle 22">
              <a:extLst>
                <a:ext uri="{FF2B5EF4-FFF2-40B4-BE49-F238E27FC236}">
                  <a16:creationId xmlns:a16="http://schemas.microsoft.com/office/drawing/2014/main" id="{1E65F585-9AD7-3B51-5954-625D36986FB2}"/>
                </a:ext>
              </a:extLst>
            </p:cNvPr>
            <p:cNvSpPr>
              <a:spLocks noChangeArrowheads="1"/>
            </p:cNvSpPr>
            <p:nvPr/>
          </p:nvSpPr>
          <p:spPr bwMode="auto">
            <a:xfrm>
              <a:off x="1034" y="689"/>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p>
          </p:txBody>
        </p:sp>
        <p:sp>
          <p:nvSpPr>
            <p:cNvPr id="53312" name="Line 23">
              <a:extLst>
                <a:ext uri="{FF2B5EF4-FFF2-40B4-BE49-F238E27FC236}">
                  <a16:creationId xmlns:a16="http://schemas.microsoft.com/office/drawing/2014/main" id="{DE8BF98A-91F9-6D78-8BFA-468263B0DFE9}"/>
                </a:ext>
              </a:extLst>
            </p:cNvPr>
            <p:cNvSpPr>
              <a:spLocks noChangeShapeType="1"/>
            </p:cNvSpPr>
            <p:nvPr/>
          </p:nvSpPr>
          <p:spPr bwMode="auto">
            <a:xfrm>
              <a:off x="473" y="361"/>
              <a:ext cx="6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13" name="Line 24">
              <a:extLst>
                <a:ext uri="{FF2B5EF4-FFF2-40B4-BE49-F238E27FC236}">
                  <a16:creationId xmlns:a16="http://schemas.microsoft.com/office/drawing/2014/main" id="{6C98912A-9513-F71D-AD80-3AA8C8A858DC}"/>
                </a:ext>
              </a:extLst>
            </p:cNvPr>
            <p:cNvSpPr>
              <a:spLocks noChangeShapeType="1"/>
            </p:cNvSpPr>
            <p:nvPr/>
          </p:nvSpPr>
          <p:spPr bwMode="auto">
            <a:xfrm>
              <a:off x="477" y="1219"/>
              <a:ext cx="62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314" name="Oval 25">
              <a:extLst>
                <a:ext uri="{FF2B5EF4-FFF2-40B4-BE49-F238E27FC236}">
                  <a16:creationId xmlns:a16="http://schemas.microsoft.com/office/drawing/2014/main" id="{9B8B946B-33EE-8238-EF7C-69C15183639A}"/>
                </a:ext>
              </a:extLst>
            </p:cNvPr>
            <p:cNvSpPr>
              <a:spLocks noChangeArrowheads="1"/>
            </p:cNvSpPr>
            <p:nvPr/>
          </p:nvSpPr>
          <p:spPr bwMode="auto">
            <a:xfrm>
              <a:off x="1098" y="325"/>
              <a:ext cx="5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315" name="Oval 26">
              <a:extLst>
                <a:ext uri="{FF2B5EF4-FFF2-40B4-BE49-F238E27FC236}">
                  <a16:creationId xmlns:a16="http://schemas.microsoft.com/office/drawing/2014/main" id="{FCD9255F-0508-DCDC-BB89-DCD9C855497A}"/>
                </a:ext>
              </a:extLst>
            </p:cNvPr>
            <p:cNvSpPr>
              <a:spLocks noChangeArrowheads="1"/>
            </p:cNvSpPr>
            <p:nvPr/>
          </p:nvSpPr>
          <p:spPr bwMode="auto">
            <a:xfrm>
              <a:off x="1098" y="1173"/>
              <a:ext cx="5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316" name="Text Box 27">
              <a:extLst>
                <a:ext uri="{FF2B5EF4-FFF2-40B4-BE49-F238E27FC236}">
                  <a16:creationId xmlns:a16="http://schemas.microsoft.com/office/drawing/2014/main" id="{337D0C51-6241-AFBB-B266-0A37AAFACE5B}"/>
                </a:ext>
              </a:extLst>
            </p:cNvPr>
            <p:cNvSpPr txBox="1">
              <a:spLocks noChangeArrowheads="1"/>
            </p:cNvSpPr>
            <p:nvPr/>
          </p:nvSpPr>
          <p:spPr bwMode="auto">
            <a:xfrm>
              <a:off x="977" y="374"/>
              <a:ext cx="3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53317" name="Text Box 28">
              <a:extLst>
                <a:ext uri="{FF2B5EF4-FFF2-40B4-BE49-F238E27FC236}">
                  <a16:creationId xmlns:a16="http://schemas.microsoft.com/office/drawing/2014/main" id="{6AD0A86A-A4A6-B53A-A892-34DD62B75A82}"/>
                </a:ext>
              </a:extLst>
            </p:cNvPr>
            <p:cNvSpPr txBox="1">
              <a:spLocks noChangeArrowheads="1"/>
            </p:cNvSpPr>
            <p:nvPr/>
          </p:nvSpPr>
          <p:spPr bwMode="auto">
            <a:xfrm>
              <a:off x="1008" y="895"/>
              <a:ext cx="25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53318" name="Rectangle 29">
              <a:extLst>
                <a:ext uri="{FF2B5EF4-FFF2-40B4-BE49-F238E27FC236}">
                  <a16:creationId xmlns:a16="http://schemas.microsoft.com/office/drawing/2014/main" id="{D0860C9D-3678-7DCC-34D0-2DAB87264A84}"/>
                </a:ext>
              </a:extLst>
            </p:cNvPr>
            <p:cNvSpPr>
              <a:spLocks noChangeArrowheads="1"/>
            </p:cNvSpPr>
            <p:nvPr/>
          </p:nvSpPr>
          <p:spPr bwMode="auto">
            <a:xfrm>
              <a:off x="234" y="1373"/>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Times New Roman" panose="02020603050405020304" pitchFamily="18" charset="0"/>
                </a:rPr>
                <a:t>电压源</a:t>
              </a:r>
            </a:p>
          </p:txBody>
        </p:sp>
        <p:sp>
          <p:nvSpPr>
            <p:cNvPr id="53319" name="Rectangle 30">
              <a:extLst>
                <a:ext uri="{FF2B5EF4-FFF2-40B4-BE49-F238E27FC236}">
                  <a16:creationId xmlns:a16="http://schemas.microsoft.com/office/drawing/2014/main" id="{B04B706C-CA9D-13D5-A1D0-4AD404F76B13}"/>
                </a:ext>
              </a:extLst>
            </p:cNvPr>
            <p:cNvSpPr>
              <a:spLocks noChangeArrowheads="1"/>
            </p:cNvSpPr>
            <p:nvPr/>
          </p:nvSpPr>
          <p:spPr bwMode="auto">
            <a:xfrm>
              <a:off x="0" y="223"/>
              <a:ext cx="960" cy="1104"/>
            </a:xfrm>
            <a:prstGeom prst="rect">
              <a:avLst/>
            </a:prstGeom>
            <a:noFill/>
            <a:ln w="38100">
              <a:solidFill>
                <a:srgbClr val="CC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
        <p:nvSpPr>
          <p:cNvPr id="53279" name="AutoShape 31">
            <a:extLst>
              <a:ext uri="{FF2B5EF4-FFF2-40B4-BE49-F238E27FC236}">
                <a16:creationId xmlns:a16="http://schemas.microsoft.com/office/drawing/2014/main" id="{B59FFC7D-81D1-1556-0590-3035F71DCB1B}"/>
              </a:ext>
            </a:extLst>
          </p:cNvPr>
          <p:cNvSpPr>
            <a:spLocks noChangeArrowheads="1"/>
          </p:cNvSpPr>
          <p:nvPr/>
        </p:nvSpPr>
        <p:spPr bwMode="auto">
          <a:xfrm>
            <a:off x="3398838" y="3249613"/>
            <a:ext cx="1981200" cy="533400"/>
          </a:xfrm>
          <a:prstGeom prst="curvedUpArrow">
            <a:avLst>
              <a:gd name="adj1" fmla="val 74114"/>
              <a:gd name="adj2" fmla="val 155656"/>
              <a:gd name="adj3" fmla="val 33333"/>
            </a:avLst>
          </a:prstGeom>
          <a:gradFill rotWithShape="0">
            <a:gsLst>
              <a:gs pos="0">
                <a:srgbClr val="006600"/>
              </a:gs>
              <a:gs pos="100000">
                <a:srgbClr val="CC0000"/>
              </a:gs>
            </a:gsLst>
            <a:lin ang="5400000" scaled="1"/>
          </a:gra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7" name="Group 32">
            <a:extLst>
              <a:ext uri="{FF2B5EF4-FFF2-40B4-BE49-F238E27FC236}">
                <a16:creationId xmlns:a16="http://schemas.microsoft.com/office/drawing/2014/main" id="{DEA942C4-D01B-6676-A681-AB1811FD2F18}"/>
              </a:ext>
            </a:extLst>
          </p:cNvPr>
          <p:cNvGrpSpPr>
            <a:grpSpLocks/>
          </p:cNvGrpSpPr>
          <p:nvPr/>
        </p:nvGrpSpPr>
        <p:grpSpPr bwMode="auto">
          <a:xfrm>
            <a:off x="785813" y="4724400"/>
            <a:ext cx="4649787" cy="1735138"/>
            <a:chOff x="95" y="0"/>
            <a:chExt cx="2929" cy="1093"/>
          </a:xfrm>
        </p:grpSpPr>
        <p:sp>
          <p:nvSpPr>
            <p:cNvPr id="53291" name="Text Box 33">
              <a:extLst>
                <a:ext uri="{FF2B5EF4-FFF2-40B4-BE49-F238E27FC236}">
                  <a16:creationId xmlns:a16="http://schemas.microsoft.com/office/drawing/2014/main" id="{54B08AAA-3654-822B-6F80-11864ABAEA49}"/>
                </a:ext>
              </a:extLst>
            </p:cNvPr>
            <p:cNvSpPr txBox="1">
              <a:spLocks noChangeArrowheads="1"/>
            </p:cNvSpPr>
            <p:nvPr/>
          </p:nvSpPr>
          <p:spPr bwMode="auto">
            <a:xfrm>
              <a:off x="95" y="288"/>
              <a:ext cx="135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等效变换条件</a:t>
              </a:r>
              <a:r>
                <a:rPr lang="en-US" altLang="zh-CN" sz="2400">
                  <a:solidFill>
                    <a:srgbClr val="CC0000"/>
                  </a:solidFill>
                  <a:latin typeface="Times New Roman" panose="02020603050405020304" pitchFamily="18" charset="0"/>
                </a:rPr>
                <a:t>:</a:t>
              </a:r>
            </a:p>
          </p:txBody>
        </p:sp>
        <p:sp>
          <p:nvSpPr>
            <p:cNvPr id="53292" name="Rectangle 34" descr="40%">
              <a:extLst>
                <a:ext uri="{FF2B5EF4-FFF2-40B4-BE49-F238E27FC236}">
                  <a16:creationId xmlns:a16="http://schemas.microsoft.com/office/drawing/2014/main" id="{3CB21A3C-84C4-BF8F-D2AF-EE0412616F1C}"/>
                </a:ext>
              </a:extLst>
            </p:cNvPr>
            <p:cNvSpPr>
              <a:spLocks noChangeArrowheads="1"/>
            </p:cNvSpPr>
            <p:nvPr/>
          </p:nvSpPr>
          <p:spPr bwMode="auto">
            <a:xfrm>
              <a:off x="1728" y="0"/>
              <a:ext cx="1296" cy="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i="1">
                  <a:solidFill>
                    <a:srgbClr val="CC0000"/>
                  </a:solidFill>
                  <a:latin typeface="Times New Roman" panose="02020603050405020304" pitchFamily="18" charset="0"/>
                </a:rPr>
                <a:t>E</a:t>
              </a:r>
              <a:r>
                <a:rPr lang="en-US" altLang="zh-CN" sz="2400">
                  <a:solidFill>
                    <a:srgbClr val="CC0000"/>
                  </a:solidFill>
                  <a:latin typeface="Times New Roman" panose="02020603050405020304" pitchFamily="18" charset="0"/>
                </a:rPr>
                <a:t>  = </a:t>
              </a:r>
              <a:r>
                <a:rPr lang="en-US" altLang="zh-CN" sz="2400" i="1">
                  <a:solidFill>
                    <a:srgbClr val="CC0000"/>
                  </a:solidFill>
                  <a:latin typeface="Times New Roman" panose="02020603050405020304" pitchFamily="18" charset="0"/>
                </a:rPr>
                <a:t>I</a:t>
              </a:r>
              <a:r>
                <a:rPr lang="en-US" altLang="zh-CN" sz="2400" baseline="-25000">
                  <a:solidFill>
                    <a:srgbClr val="CC0000"/>
                  </a:solidFill>
                  <a:latin typeface="Times New Roman" panose="02020603050405020304" pitchFamily="18" charset="0"/>
                </a:rPr>
                <a:t>S</a:t>
              </a:r>
              <a:r>
                <a:rPr lang="en-US" altLang="zh-CN" sz="2400" i="1">
                  <a:solidFill>
                    <a:srgbClr val="CC0000"/>
                  </a:solidFill>
                  <a:latin typeface="Times New Roman" panose="02020603050405020304" pitchFamily="18" charset="0"/>
                </a:rPr>
                <a:t>R</a:t>
              </a:r>
              <a:r>
                <a:rPr lang="en-US" altLang="zh-CN" sz="2400" baseline="-25000">
                  <a:solidFill>
                    <a:srgbClr val="CC0000"/>
                  </a:solidFill>
                  <a:latin typeface="Times New Roman" panose="02020603050405020304" pitchFamily="18" charset="0"/>
                </a:rPr>
                <a:t>0</a:t>
              </a:r>
            </a:p>
          </p:txBody>
        </p:sp>
        <p:graphicFrame>
          <p:nvGraphicFramePr>
            <p:cNvPr id="53293" name="Object 35">
              <a:extLst>
                <a:ext uri="{FF2B5EF4-FFF2-40B4-BE49-F238E27FC236}">
                  <a16:creationId xmlns:a16="http://schemas.microsoft.com/office/drawing/2014/main" id="{356E95D3-052D-8151-1D06-65D0E1BEB4B3}"/>
                </a:ext>
              </a:extLst>
            </p:cNvPr>
            <p:cNvGraphicFramePr>
              <a:graphicFrameLocks noChangeAspect="1"/>
            </p:cNvGraphicFramePr>
            <p:nvPr/>
          </p:nvGraphicFramePr>
          <p:xfrm>
            <a:off x="1776" y="416"/>
            <a:ext cx="816" cy="677"/>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35"/>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776" y="416"/>
                          <a:ext cx="816" cy="6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53294" name="AutoShape 36">
              <a:extLst>
                <a:ext uri="{FF2B5EF4-FFF2-40B4-BE49-F238E27FC236}">
                  <a16:creationId xmlns:a16="http://schemas.microsoft.com/office/drawing/2014/main" id="{21FC2147-51BD-1431-35D1-E4F78EFBD6FB}"/>
                </a:ext>
              </a:extLst>
            </p:cNvPr>
            <p:cNvSpPr>
              <a:spLocks/>
            </p:cNvSpPr>
            <p:nvPr/>
          </p:nvSpPr>
          <p:spPr bwMode="auto">
            <a:xfrm>
              <a:off x="1584" y="192"/>
              <a:ext cx="96" cy="576"/>
            </a:xfrm>
            <a:prstGeom prst="leftBrace">
              <a:avLst>
                <a:gd name="adj1" fmla="val 50000"/>
                <a:gd name="adj2" fmla="val 50000"/>
              </a:avLst>
            </a:prstGeom>
            <a:noFill/>
            <a:ln w="38100">
              <a:solidFill>
                <a:srgbClr val="003E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53285" name="AutoShape 37">
            <a:extLst>
              <a:ext uri="{FF2B5EF4-FFF2-40B4-BE49-F238E27FC236}">
                <a16:creationId xmlns:a16="http://schemas.microsoft.com/office/drawing/2014/main" id="{149452B9-20C9-E818-8162-B375025B500E}"/>
              </a:ext>
            </a:extLst>
          </p:cNvPr>
          <p:cNvSpPr>
            <a:spLocks noChangeArrowheads="1"/>
          </p:cNvSpPr>
          <p:nvPr/>
        </p:nvSpPr>
        <p:spPr bwMode="auto">
          <a:xfrm flipH="1">
            <a:off x="3200400" y="3255963"/>
            <a:ext cx="1981200" cy="533400"/>
          </a:xfrm>
          <a:prstGeom prst="curvedUpArrow">
            <a:avLst>
              <a:gd name="adj1" fmla="val 74114"/>
              <a:gd name="adj2" fmla="val 155656"/>
              <a:gd name="adj3" fmla="val 33333"/>
            </a:avLst>
          </a:prstGeom>
          <a:gradFill rotWithShape="0">
            <a:gsLst>
              <a:gs pos="0">
                <a:srgbClr val="006600"/>
              </a:gs>
              <a:gs pos="100000">
                <a:srgbClr val="CC0000"/>
              </a:gs>
            </a:gsLst>
            <a:lin ang="5400000" scaled="1"/>
          </a:gra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53257" name="Group 39">
            <a:extLst>
              <a:ext uri="{FF2B5EF4-FFF2-40B4-BE49-F238E27FC236}">
                <a16:creationId xmlns:a16="http://schemas.microsoft.com/office/drawing/2014/main" id="{56F84937-E2CA-2F6B-A364-E1A1D1CAEFCE}"/>
              </a:ext>
            </a:extLst>
          </p:cNvPr>
          <p:cNvGrpSpPr>
            <a:grpSpLocks/>
          </p:cNvGrpSpPr>
          <p:nvPr/>
        </p:nvGrpSpPr>
        <p:grpSpPr bwMode="auto">
          <a:xfrm>
            <a:off x="5114925" y="1049338"/>
            <a:ext cx="3514725" cy="2593975"/>
            <a:chOff x="25" y="37"/>
            <a:chExt cx="2214" cy="1634"/>
          </a:xfrm>
        </p:grpSpPr>
        <p:grpSp>
          <p:nvGrpSpPr>
            <p:cNvPr id="53258" name="Group 40">
              <a:extLst>
                <a:ext uri="{FF2B5EF4-FFF2-40B4-BE49-F238E27FC236}">
                  <a16:creationId xmlns:a16="http://schemas.microsoft.com/office/drawing/2014/main" id="{7EECE8B9-79E6-F64E-6100-0E6F4B55FB52}"/>
                </a:ext>
              </a:extLst>
            </p:cNvPr>
            <p:cNvGrpSpPr>
              <a:grpSpLocks/>
            </p:cNvGrpSpPr>
            <p:nvPr/>
          </p:nvGrpSpPr>
          <p:grpSpPr bwMode="auto">
            <a:xfrm>
              <a:off x="357" y="362"/>
              <a:ext cx="227" cy="899"/>
              <a:chOff x="0" y="0"/>
              <a:chExt cx="192" cy="864"/>
            </a:xfrm>
          </p:grpSpPr>
          <p:grpSp>
            <p:nvGrpSpPr>
              <p:cNvPr id="53286" name="Group 41">
                <a:extLst>
                  <a:ext uri="{FF2B5EF4-FFF2-40B4-BE49-F238E27FC236}">
                    <a16:creationId xmlns:a16="http://schemas.microsoft.com/office/drawing/2014/main" id="{DA8D4AA8-246B-0E21-9CB2-3E5FF22C9191}"/>
                  </a:ext>
                </a:extLst>
              </p:cNvPr>
              <p:cNvGrpSpPr>
                <a:grpSpLocks/>
              </p:cNvGrpSpPr>
              <p:nvPr/>
            </p:nvGrpSpPr>
            <p:grpSpPr bwMode="auto">
              <a:xfrm flipV="1">
                <a:off x="0" y="336"/>
                <a:ext cx="192" cy="192"/>
                <a:chOff x="0" y="0"/>
                <a:chExt cx="192" cy="192"/>
              </a:xfrm>
            </p:grpSpPr>
            <p:sp>
              <p:nvSpPr>
                <p:cNvPr id="53289" name="Oval 42">
                  <a:extLst>
                    <a:ext uri="{FF2B5EF4-FFF2-40B4-BE49-F238E27FC236}">
                      <a16:creationId xmlns:a16="http://schemas.microsoft.com/office/drawing/2014/main" id="{20EBD059-9A07-D11E-6FB8-C965F643202F}"/>
                    </a:ext>
                  </a:extLst>
                </p:cNvPr>
                <p:cNvSpPr>
                  <a:spLocks noChangeArrowheads="1"/>
                </p:cNvSpPr>
                <p:nvPr/>
              </p:nvSpPr>
              <p:spPr bwMode="auto">
                <a:xfrm>
                  <a:off x="0" y="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90" name="Line 43">
                  <a:extLst>
                    <a:ext uri="{FF2B5EF4-FFF2-40B4-BE49-F238E27FC236}">
                      <a16:creationId xmlns:a16="http://schemas.microsoft.com/office/drawing/2014/main" id="{F1CF7A84-D319-EC11-1A6C-C6D3B1919007}"/>
                    </a:ext>
                  </a:extLst>
                </p:cNvPr>
                <p:cNvSpPr>
                  <a:spLocks noChangeShapeType="1"/>
                </p:cNvSpPr>
                <p:nvPr/>
              </p:nvSpPr>
              <p:spPr bwMode="auto">
                <a:xfrm>
                  <a:off x="0" y="96"/>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3287" name="Line 44">
                <a:extLst>
                  <a:ext uri="{FF2B5EF4-FFF2-40B4-BE49-F238E27FC236}">
                    <a16:creationId xmlns:a16="http://schemas.microsoft.com/office/drawing/2014/main" id="{6797495C-9FDF-1708-6CBE-2D5781DF79F7}"/>
                  </a:ext>
                </a:extLst>
              </p:cNvPr>
              <p:cNvSpPr>
                <a:spLocks noChangeShapeType="1"/>
              </p:cNvSpPr>
              <p:nvPr/>
            </p:nvSpPr>
            <p:spPr bwMode="auto">
              <a:xfrm>
                <a:off x="96" y="528"/>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88" name="Line 45">
                <a:extLst>
                  <a:ext uri="{FF2B5EF4-FFF2-40B4-BE49-F238E27FC236}">
                    <a16:creationId xmlns:a16="http://schemas.microsoft.com/office/drawing/2014/main" id="{390163DB-5EF4-497C-D011-892613434017}"/>
                  </a:ext>
                </a:extLst>
              </p:cNvPr>
              <p:cNvSpPr>
                <a:spLocks noChangeShapeType="1"/>
              </p:cNvSpPr>
              <p:nvPr/>
            </p:nvSpPr>
            <p:spPr bwMode="auto">
              <a:xfrm>
                <a:off x="96" y="0"/>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3259" name="Text Box 46">
              <a:extLst>
                <a:ext uri="{FF2B5EF4-FFF2-40B4-BE49-F238E27FC236}">
                  <a16:creationId xmlns:a16="http://schemas.microsoft.com/office/drawing/2014/main" id="{E4E503A6-859D-5BE8-9DC5-7C83C1E9ECE0}"/>
                </a:ext>
              </a:extLst>
            </p:cNvPr>
            <p:cNvSpPr txBox="1">
              <a:spLocks noChangeArrowheads="1"/>
            </p:cNvSpPr>
            <p:nvPr/>
          </p:nvSpPr>
          <p:spPr bwMode="auto">
            <a:xfrm>
              <a:off x="1943" y="693"/>
              <a:ext cx="2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sp>
          <p:nvSpPr>
            <p:cNvPr id="53260" name="Rectangle 47">
              <a:extLst>
                <a:ext uri="{FF2B5EF4-FFF2-40B4-BE49-F238E27FC236}">
                  <a16:creationId xmlns:a16="http://schemas.microsoft.com/office/drawing/2014/main" id="{C50FAF9A-9FEA-1ECC-043F-4F628FCE31EA}"/>
                </a:ext>
              </a:extLst>
            </p:cNvPr>
            <p:cNvSpPr>
              <a:spLocks noChangeArrowheads="1"/>
            </p:cNvSpPr>
            <p:nvPr/>
          </p:nvSpPr>
          <p:spPr bwMode="auto">
            <a:xfrm>
              <a:off x="1834" y="705"/>
              <a:ext cx="114" cy="2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solidFill>
                  <a:srgbClr val="003399"/>
                </a:solidFill>
                <a:latin typeface="Times New Roman" panose="02020603050405020304" pitchFamily="18" charset="0"/>
              </a:endParaRPr>
            </a:p>
          </p:txBody>
        </p:sp>
        <p:sp>
          <p:nvSpPr>
            <p:cNvPr id="53261" name="Line 48">
              <a:extLst>
                <a:ext uri="{FF2B5EF4-FFF2-40B4-BE49-F238E27FC236}">
                  <a16:creationId xmlns:a16="http://schemas.microsoft.com/office/drawing/2014/main" id="{C9611D0E-6B23-4D67-199A-D124D7D88E30}"/>
                </a:ext>
              </a:extLst>
            </p:cNvPr>
            <p:cNvSpPr>
              <a:spLocks noChangeShapeType="1"/>
            </p:cNvSpPr>
            <p:nvPr/>
          </p:nvSpPr>
          <p:spPr bwMode="auto">
            <a:xfrm>
              <a:off x="1892" y="905"/>
              <a:ext cx="0" cy="34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2" name="Line 49">
              <a:extLst>
                <a:ext uri="{FF2B5EF4-FFF2-40B4-BE49-F238E27FC236}">
                  <a16:creationId xmlns:a16="http://schemas.microsoft.com/office/drawing/2014/main" id="{0E7DEAF6-2648-88E8-7BE3-0AA1D91DB60D}"/>
                </a:ext>
              </a:extLst>
            </p:cNvPr>
            <p:cNvSpPr>
              <a:spLocks noChangeShapeType="1"/>
            </p:cNvSpPr>
            <p:nvPr/>
          </p:nvSpPr>
          <p:spPr bwMode="auto">
            <a:xfrm flipV="1">
              <a:off x="1892" y="355"/>
              <a:ext cx="0" cy="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3" name="Line 50">
              <a:extLst>
                <a:ext uri="{FF2B5EF4-FFF2-40B4-BE49-F238E27FC236}">
                  <a16:creationId xmlns:a16="http://schemas.microsoft.com/office/drawing/2014/main" id="{8E2EBFD0-8121-0CBE-3C43-4F70BFAB8FE2}"/>
                </a:ext>
              </a:extLst>
            </p:cNvPr>
            <p:cNvSpPr>
              <a:spLocks noChangeShapeType="1"/>
            </p:cNvSpPr>
            <p:nvPr/>
          </p:nvSpPr>
          <p:spPr bwMode="auto">
            <a:xfrm>
              <a:off x="456" y="350"/>
              <a:ext cx="99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4" name="Line 51">
              <a:extLst>
                <a:ext uri="{FF2B5EF4-FFF2-40B4-BE49-F238E27FC236}">
                  <a16:creationId xmlns:a16="http://schemas.microsoft.com/office/drawing/2014/main" id="{8333E825-4A68-0719-FFB4-E5CD8674A608}"/>
                </a:ext>
              </a:extLst>
            </p:cNvPr>
            <p:cNvSpPr>
              <a:spLocks noChangeShapeType="1"/>
            </p:cNvSpPr>
            <p:nvPr/>
          </p:nvSpPr>
          <p:spPr bwMode="auto">
            <a:xfrm>
              <a:off x="456" y="1248"/>
              <a:ext cx="102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5" name="Line 52">
              <a:extLst>
                <a:ext uri="{FF2B5EF4-FFF2-40B4-BE49-F238E27FC236}">
                  <a16:creationId xmlns:a16="http://schemas.microsoft.com/office/drawing/2014/main" id="{764812F2-7C98-27FF-87D8-4127182F3113}"/>
                </a:ext>
              </a:extLst>
            </p:cNvPr>
            <p:cNvSpPr>
              <a:spLocks noChangeShapeType="1"/>
            </p:cNvSpPr>
            <p:nvPr/>
          </p:nvSpPr>
          <p:spPr bwMode="auto">
            <a:xfrm>
              <a:off x="1294" y="279"/>
              <a:ext cx="412" cy="0"/>
            </a:xfrm>
            <a:prstGeom prst="line">
              <a:avLst/>
            </a:prstGeom>
            <a:noFill/>
            <a:ln w="38100">
              <a:solidFill>
                <a:srgbClr val="FF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6" name="Rectangle 53">
              <a:extLst>
                <a:ext uri="{FF2B5EF4-FFF2-40B4-BE49-F238E27FC236}">
                  <a16:creationId xmlns:a16="http://schemas.microsoft.com/office/drawing/2014/main" id="{1BAFAA84-8937-DC92-38E1-1879FC69DDAF}"/>
                </a:ext>
              </a:extLst>
            </p:cNvPr>
            <p:cNvSpPr>
              <a:spLocks noChangeArrowheads="1"/>
            </p:cNvSpPr>
            <p:nvPr/>
          </p:nvSpPr>
          <p:spPr bwMode="auto">
            <a:xfrm>
              <a:off x="868" y="700"/>
              <a:ext cx="113" cy="19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solidFill>
                  <a:srgbClr val="003399"/>
                </a:solidFill>
                <a:latin typeface="Times New Roman" panose="02020603050405020304" pitchFamily="18" charset="0"/>
              </a:endParaRPr>
            </a:p>
          </p:txBody>
        </p:sp>
        <p:sp>
          <p:nvSpPr>
            <p:cNvPr id="53267" name="Line 54">
              <a:extLst>
                <a:ext uri="{FF2B5EF4-FFF2-40B4-BE49-F238E27FC236}">
                  <a16:creationId xmlns:a16="http://schemas.microsoft.com/office/drawing/2014/main" id="{DE806631-29DC-E873-DBE3-C8AED77AA586}"/>
                </a:ext>
              </a:extLst>
            </p:cNvPr>
            <p:cNvSpPr>
              <a:spLocks noChangeShapeType="1"/>
            </p:cNvSpPr>
            <p:nvPr/>
          </p:nvSpPr>
          <p:spPr bwMode="auto">
            <a:xfrm>
              <a:off x="925" y="899"/>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8" name="Line 55">
              <a:extLst>
                <a:ext uri="{FF2B5EF4-FFF2-40B4-BE49-F238E27FC236}">
                  <a16:creationId xmlns:a16="http://schemas.microsoft.com/office/drawing/2014/main" id="{7F2DECD1-81F4-5248-7C21-9E4830B36F9B}"/>
                </a:ext>
              </a:extLst>
            </p:cNvPr>
            <p:cNvSpPr>
              <a:spLocks noChangeShapeType="1"/>
            </p:cNvSpPr>
            <p:nvPr/>
          </p:nvSpPr>
          <p:spPr bwMode="auto">
            <a:xfrm flipV="1">
              <a:off x="925" y="350"/>
              <a:ext cx="0" cy="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69" name="Text Box 56">
              <a:extLst>
                <a:ext uri="{FF2B5EF4-FFF2-40B4-BE49-F238E27FC236}">
                  <a16:creationId xmlns:a16="http://schemas.microsoft.com/office/drawing/2014/main" id="{C9785057-5258-C1F6-769A-9058C9DB9E57}"/>
                </a:ext>
              </a:extLst>
            </p:cNvPr>
            <p:cNvSpPr txBox="1">
              <a:spLocks noChangeArrowheads="1"/>
            </p:cNvSpPr>
            <p:nvPr/>
          </p:nvSpPr>
          <p:spPr bwMode="auto">
            <a:xfrm>
              <a:off x="589" y="681"/>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3270" name="Rectangle 57">
              <a:extLst>
                <a:ext uri="{FF2B5EF4-FFF2-40B4-BE49-F238E27FC236}">
                  <a16:creationId xmlns:a16="http://schemas.microsoft.com/office/drawing/2014/main" id="{933E5B04-7B43-0414-9467-6C74A2844456}"/>
                </a:ext>
              </a:extLst>
            </p:cNvPr>
            <p:cNvSpPr>
              <a:spLocks noChangeArrowheads="1"/>
            </p:cNvSpPr>
            <p:nvPr/>
          </p:nvSpPr>
          <p:spPr bwMode="auto">
            <a:xfrm>
              <a:off x="1425" y="700"/>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U</a:t>
              </a:r>
            </a:p>
          </p:txBody>
        </p:sp>
        <p:sp>
          <p:nvSpPr>
            <p:cNvPr id="53271" name="Line 58">
              <a:extLst>
                <a:ext uri="{FF2B5EF4-FFF2-40B4-BE49-F238E27FC236}">
                  <a16:creationId xmlns:a16="http://schemas.microsoft.com/office/drawing/2014/main" id="{DA8903EC-62C7-5AF5-4652-FE579E658FB9}"/>
                </a:ext>
              </a:extLst>
            </p:cNvPr>
            <p:cNvSpPr>
              <a:spLocks noChangeShapeType="1"/>
            </p:cNvSpPr>
            <p:nvPr/>
          </p:nvSpPr>
          <p:spPr bwMode="auto">
            <a:xfrm>
              <a:off x="1008" y="396"/>
              <a:ext cx="0" cy="315"/>
            </a:xfrm>
            <a:prstGeom prst="line">
              <a:avLst/>
            </a:prstGeom>
            <a:noFill/>
            <a:ln w="38100">
              <a:solidFill>
                <a:srgbClr val="CC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53272" name="Group 59">
              <a:extLst>
                <a:ext uri="{FF2B5EF4-FFF2-40B4-BE49-F238E27FC236}">
                  <a16:creationId xmlns:a16="http://schemas.microsoft.com/office/drawing/2014/main" id="{936D4DA1-29BA-EDCD-5355-D257D4038C1B}"/>
                </a:ext>
              </a:extLst>
            </p:cNvPr>
            <p:cNvGrpSpPr>
              <a:grpSpLocks/>
            </p:cNvGrpSpPr>
            <p:nvPr/>
          </p:nvGrpSpPr>
          <p:grpSpPr bwMode="auto">
            <a:xfrm>
              <a:off x="1087" y="361"/>
              <a:ext cx="278" cy="504"/>
              <a:chOff x="31" y="37"/>
              <a:chExt cx="278" cy="504"/>
            </a:xfrm>
          </p:grpSpPr>
          <p:sp>
            <p:nvSpPr>
              <p:cNvPr id="53284" name="Text Box 60">
                <a:extLst>
                  <a:ext uri="{FF2B5EF4-FFF2-40B4-BE49-F238E27FC236}">
                    <a16:creationId xmlns:a16="http://schemas.microsoft.com/office/drawing/2014/main" id="{5B6B4655-153B-FB27-3903-B259A1E84E65}"/>
                  </a:ext>
                </a:extLst>
              </p:cNvPr>
              <p:cNvSpPr txBox="1">
                <a:spLocks noChangeArrowheads="1"/>
              </p:cNvSpPr>
              <p:nvPr/>
            </p:nvSpPr>
            <p:spPr bwMode="auto">
              <a:xfrm>
                <a:off x="31" y="289"/>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2" name="Rectangle 61">
                <a:extLst>
                  <a:ext uri="{FF2B5EF4-FFF2-40B4-BE49-F238E27FC236}">
                    <a16:creationId xmlns:a16="http://schemas.microsoft.com/office/drawing/2014/main" id="{304E46B9-BBBF-D48E-E774-3DC978AC35D8}"/>
                  </a:ext>
                </a:extLst>
              </p:cNvPr>
              <p:cNvSpPr>
                <a:spLocks noChangeArrowheads="1"/>
              </p:cNvSpPr>
              <p:nvPr/>
            </p:nvSpPr>
            <p:spPr bwMode="auto">
              <a:xfrm>
                <a:off x="36" y="3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u="sng">
                    <a:latin typeface="Times New Roman" panose="02020603050405020304" pitchFamily="18" charset="0"/>
                  </a:rPr>
                  <a:t>U</a:t>
                </a:r>
              </a:p>
            </p:txBody>
          </p:sp>
        </p:grpSp>
        <p:sp>
          <p:nvSpPr>
            <p:cNvPr id="53273" name="Oval 62">
              <a:extLst>
                <a:ext uri="{FF2B5EF4-FFF2-40B4-BE49-F238E27FC236}">
                  <a16:creationId xmlns:a16="http://schemas.microsoft.com/office/drawing/2014/main" id="{C18DE337-5146-ADA1-6B7A-F0B8E073F739}"/>
                </a:ext>
              </a:extLst>
            </p:cNvPr>
            <p:cNvSpPr>
              <a:spLocks noChangeArrowheads="1"/>
            </p:cNvSpPr>
            <p:nvPr/>
          </p:nvSpPr>
          <p:spPr bwMode="auto">
            <a:xfrm>
              <a:off x="1465" y="313"/>
              <a:ext cx="57" cy="6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4" name="Oval 63">
              <a:extLst>
                <a:ext uri="{FF2B5EF4-FFF2-40B4-BE49-F238E27FC236}">
                  <a16:creationId xmlns:a16="http://schemas.microsoft.com/office/drawing/2014/main" id="{ED29851C-0547-0491-7A79-872F5F2A806E}"/>
                </a:ext>
              </a:extLst>
            </p:cNvPr>
            <p:cNvSpPr>
              <a:spLocks noChangeArrowheads="1"/>
            </p:cNvSpPr>
            <p:nvPr/>
          </p:nvSpPr>
          <p:spPr bwMode="auto">
            <a:xfrm>
              <a:off x="1479" y="1223"/>
              <a:ext cx="57"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3275" name="Line 64">
              <a:extLst>
                <a:ext uri="{FF2B5EF4-FFF2-40B4-BE49-F238E27FC236}">
                  <a16:creationId xmlns:a16="http://schemas.microsoft.com/office/drawing/2014/main" id="{362E6F37-E539-952E-56AB-8B53E5540DC8}"/>
                </a:ext>
              </a:extLst>
            </p:cNvPr>
            <p:cNvSpPr>
              <a:spLocks noChangeShapeType="1"/>
            </p:cNvSpPr>
            <p:nvPr/>
          </p:nvSpPr>
          <p:spPr bwMode="auto">
            <a:xfrm>
              <a:off x="1536" y="1253"/>
              <a:ext cx="36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76" name="Line 65">
              <a:extLst>
                <a:ext uri="{FF2B5EF4-FFF2-40B4-BE49-F238E27FC236}">
                  <a16:creationId xmlns:a16="http://schemas.microsoft.com/office/drawing/2014/main" id="{6D54F736-824F-64AE-0EB3-36135C909A18}"/>
                </a:ext>
              </a:extLst>
            </p:cNvPr>
            <p:cNvSpPr>
              <a:spLocks noChangeShapeType="1"/>
            </p:cNvSpPr>
            <p:nvPr/>
          </p:nvSpPr>
          <p:spPr bwMode="auto">
            <a:xfrm>
              <a:off x="1522" y="350"/>
              <a:ext cx="38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77" name="Line 66">
              <a:extLst>
                <a:ext uri="{FF2B5EF4-FFF2-40B4-BE49-F238E27FC236}">
                  <a16:creationId xmlns:a16="http://schemas.microsoft.com/office/drawing/2014/main" id="{5D062100-6DB6-3BEC-6332-A0ACD8E9EBC6}"/>
                </a:ext>
              </a:extLst>
            </p:cNvPr>
            <p:cNvSpPr>
              <a:spLocks noChangeShapeType="1"/>
            </p:cNvSpPr>
            <p:nvPr/>
          </p:nvSpPr>
          <p:spPr bwMode="auto">
            <a:xfrm flipV="1">
              <a:off x="288" y="615"/>
              <a:ext cx="0" cy="359"/>
            </a:xfrm>
            <a:prstGeom prst="line">
              <a:avLst/>
            </a:prstGeom>
            <a:noFill/>
            <a:ln w="38100">
              <a:solidFill>
                <a:srgbClr val="CC33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3278" name="Rectangle 67">
              <a:extLst>
                <a:ext uri="{FF2B5EF4-FFF2-40B4-BE49-F238E27FC236}">
                  <a16:creationId xmlns:a16="http://schemas.microsoft.com/office/drawing/2014/main" id="{5C27618F-26C6-59E9-D988-AFA47F054414}"/>
                </a:ext>
              </a:extLst>
            </p:cNvPr>
            <p:cNvSpPr>
              <a:spLocks noChangeArrowheads="1"/>
            </p:cNvSpPr>
            <p:nvPr/>
          </p:nvSpPr>
          <p:spPr bwMode="auto">
            <a:xfrm>
              <a:off x="25" y="652"/>
              <a:ext cx="23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rPr>
                <a:t>S</a:t>
              </a:r>
            </a:p>
          </p:txBody>
        </p:sp>
        <p:sp>
          <p:nvSpPr>
            <p:cNvPr id="3" name="Rectangle 68">
              <a:extLst>
                <a:ext uri="{FF2B5EF4-FFF2-40B4-BE49-F238E27FC236}">
                  <a16:creationId xmlns:a16="http://schemas.microsoft.com/office/drawing/2014/main" id="{B3937140-11C0-8BC5-6727-3F67D34D813B}"/>
                </a:ext>
              </a:extLst>
            </p:cNvPr>
            <p:cNvSpPr>
              <a:spLocks noChangeArrowheads="1"/>
            </p:cNvSpPr>
            <p:nvPr/>
          </p:nvSpPr>
          <p:spPr bwMode="auto">
            <a:xfrm>
              <a:off x="1408" y="37"/>
              <a:ext cx="17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p>
          </p:txBody>
        </p:sp>
        <p:sp>
          <p:nvSpPr>
            <p:cNvPr id="53280" name="Text Box 69">
              <a:extLst>
                <a:ext uri="{FF2B5EF4-FFF2-40B4-BE49-F238E27FC236}">
                  <a16:creationId xmlns:a16="http://schemas.microsoft.com/office/drawing/2014/main" id="{1EAC27E3-2E4A-7153-E4DD-933E80D93A60}"/>
                </a:ext>
              </a:extLst>
            </p:cNvPr>
            <p:cNvSpPr txBox="1">
              <a:spLocks noChangeArrowheads="1"/>
            </p:cNvSpPr>
            <p:nvPr/>
          </p:nvSpPr>
          <p:spPr bwMode="auto">
            <a:xfrm>
              <a:off x="1372" y="336"/>
              <a:ext cx="35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53281" name="Text Box 70">
              <a:extLst>
                <a:ext uri="{FF2B5EF4-FFF2-40B4-BE49-F238E27FC236}">
                  <a16:creationId xmlns:a16="http://schemas.microsoft.com/office/drawing/2014/main" id="{925D1EDE-7975-A713-612D-CE20B41EE177}"/>
                </a:ext>
              </a:extLst>
            </p:cNvPr>
            <p:cNvSpPr txBox="1">
              <a:spLocks noChangeArrowheads="1"/>
            </p:cNvSpPr>
            <p:nvPr/>
          </p:nvSpPr>
          <p:spPr bwMode="auto">
            <a:xfrm>
              <a:off x="1343" y="967"/>
              <a:ext cx="35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0000"/>
                  </a:solidFill>
                  <a:latin typeface="Times New Roman" panose="02020603050405020304" pitchFamily="18" charset="0"/>
                </a:rPr>
                <a:t>–</a:t>
              </a:r>
            </a:p>
          </p:txBody>
        </p:sp>
        <p:sp>
          <p:nvSpPr>
            <p:cNvPr id="53282" name="Rectangle 71">
              <a:extLst>
                <a:ext uri="{FF2B5EF4-FFF2-40B4-BE49-F238E27FC236}">
                  <a16:creationId xmlns:a16="http://schemas.microsoft.com/office/drawing/2014/main" id="{8B1A7AEC-AB17-C060-04F4-A046DF812B79}"/>
                </a:ext>
              </a:extLst>
            </p:cNvPr>
            <p:cNvSpPr>
              <a:spLocks noChangeArrowheads="1"/>
            </p:cNvSpPr>
            <p:nvPr/>
          </p:nvSpPr>
          <p:spPr bwMode="auto">
            <a:xfrm>
              <a:off x="231" y="1419"/>
              <a:ext cx="6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000099"/>
                  </a:solidFill>
                  <a:latin typeface="Times New Roman" panose="02020603050405020304" pitchFamily="18" charset="0"/>
                </a:rPr>
                <a:t>电流源</a:t>
              </a:r>
            </a:p>
          </p:txBody>
        </p:sp>
        <p:sp>
          <p:nvSpPr>
            <p:cNvPr id="53283" name="Rectangle 72">
              <a:extLst>
                <a:ext uri="{FF2B5EF4-FFF2-40B4-BE49-F238E27FC236}">
                  <a16:creationId xmlns:a16="http://schemas.microsoft.com/office/drawing/2014/main" id="{0364F89D-0607-3825-05F8-34EA125BCF66}"/>
                </a:ext>
              </a:extLst>
            </p:cNvPr>
            <p:cNvSpPr>
              <a:spLocks noChangeArrowheads="1"/>
            </p:cNvSpPr>
            <p:nvPr/>
          </p:nvSpPr>
          <p:spPr bwMode="auto">
            <a:xfrm>
              <a:off x="48" y="231"/>
              <a:ext cx="1056" cy="1104"/>
            </a:xfrm>
            <a:prstGeom prst="rect">
              <a:avLst/>
            </a:prstGeom>
            <a:noFill/>
            <a:ln w="38100">
              <a:solidFill>
                <a:srgbClr val="CC00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3251"/>
                                        </p:tgtEl>
                                        <p:attrNameLst>
                                          <p:attrName>style.visibility</p:attrName>
                                        </p:attrNameLst>
                                      </p:cBhvr>
                                      <p:to>
                                        <p:strVal val="visible"/>
                                      </p:to>
                                    </p:set>
                                    <p:animEffect transition="in" filter="wipe(left)">
                                      <p:cBhvr>
                                        <p:cTn id="7" dur="500"/>
                                        <p:tgtEl>
                                          <p:spTgt spid="5325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3252"/>
                                        </p:tgtEl>
                                        <p:attrNameLst>
                                          <p:attrName>style.visibility</p:attrName>
                                        </p:attrNameLst>
                                      </p:cBhvr>
                                      <p:to>
                                        <p:strVal val="visible"/>
                                      </p:to>
                                    </p:set>
                                    <p:animEffect transition="in" filter="wipe(left)">
                                      <p:cBhvr>
                                        <p:cTn id="12" dur="500"/>
                                        <p:tgtEl>
                                          <p:spTgt spid="532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3279"/>
                                        </p:tgtEl>
                                        <p:attrNameLst>
                                          <p:attrName>style.visibility</p:attrName>
                                        </p:attrNameLst>
                                      </p:cBhvr>
                                      <p:to>
                                        <p:strVal val="visible"/>
                                      </p:to>
                                    </p:set>
                                    <p:animEffect transition="in" filter="wipe(left)">
                                      <p:cBhvr>
                                        <p:cTn id="17" dur="500"/>
                                        <p:tgtEl>
                                          <p:spTgt spid="53279"/>
                                        </p:tgtEl>
                                      </p:cBhvr>
                                    </p:animEffect>
                                  </p:childTnLst>
                                  <p:subTnLst>
                                    <p:set>
                                      <p:cBhvr override="childStyle">
                                        <p:cTn dur="1" fill="hold" display="0" masterRel="nextClick" afterEffect="1"/>
                                        <p:tgtEl>
                                          <p:spTgt spid="53279"/>
                                        </p:tgtEl>
                                        <p:attrNameLst>
                                          <p:attrName>style.visibility</p:attrName>
                                        </p:attrNameLst>
                                      </p:cBhvr>
                                      <p:to>
                                        <p:strVal val="hidden"/>
                                      </p:to>
                                    </p:set>
                                  </p:sub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53285"/>
                                        </p:tgtEl>
                                        <p:attrNameLst>
                                          <p:attrName>style.visibility</p:attrName>
                                        </p:attrNameLst>
                                      </p:cBhvr>
                                      <p:to>
                                        <p:strVal val="visible"/>
                                      </p:to>
                                    </p:set>
                                    <p:animEffect transition="in" filter="wipe(right)">
                                      <p:cBhvr>
                                        <p:cTn id="22" dur="500"/>
                                        <p:tgtEl>
                                          <p:spTgt spid="5328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autoUpdateAnimBg="0"/>
      <p:bldP spid="53252" grpId="0" autoUpdateAnimBg="0"/>
      <p:bldP spid="53279" grpId="0" animBg="1" autoUpdateAnimBg="0"/>
      <p:bldP spid="53285" grpId="0" animBg="1" autoUpdateAnimBg="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ext Box 2">
            <a:extLst>
              <a:ext uri="{FF2B5EF4-FFF2-40B4-BE49-F238E27FC236}">
                <a16:creationId xmlns:a16="http://schemas.microsoft.com/office/drawing/2014/main" id="{5EF8ECB4-9F55-FC57-50C9-30F3B6D5989B}"/>
              </a:ext>
            </a:extLst>
          </p:cNvPr>
          <p:cNvSpPr txBox="1">
            <a:spLocks noChangeArrowheads="1"/>
          </p:cNvSpPr>
          <p:nvPr/>
        </p:nvSpPr>
        <p:spPr bwMode="auto">
          <a:xfrm>
            <a:off x="506413" y="2663825"/>
            <a:ext cx="80962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Times New Roman" panose="02020603050405020304" pitchFamily="18" charset="0"/>
              </a:rPr>
              <a:t>(2) </a:t>
            </a:r>
            <a:r>
              <a:rPr lang="zh-CN" altLang="en-US" sz="2400">
                <a:latin typeface="Times New Roman" panose="02020603050405020304" pitchFamily="18" charset="0"/>
              </a:rPr>
              <a:t>等效变换时，两电源的参考方向要一一对应。</a:t>
            </a:r>
          </a:p>
        </p:txBody>
      </p:sp>
      <p:sp>
        <p:nvSpPr>
          <p:cNvPr id="54275" name="Text Box 3">
            <a:extLst>
              <a:ext uri="{FF2B5EF4-FFF2-40B4-BE49-F238E27FC236}">
                <a16:creationId xmlns:a16="http://schemas.microsoft.com/office/drawing/2014/main" id="{9AFA657D-85D5-6A18-548E-9D3E1CDA8E37}"/>
              </a:ext>
            </a:extLst>
          </p:cNvPr>
          <p:cNvSpPr txBox="1">
            <a:spLocks noChangeArrowheads="1"/>
          </p:cNvSpPr>
          <p:nvPr/>
        </p:nvSpPr>
        <p:spPr bwMode="auto">
          <a:xfrm>
            <a:off x="582613" y="5026025"/>
            <a:ext cx="72294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latin typeface="Times New Roman" panose="02020603050405020304" pitchFamily="18" charset="0"/>
              </a:rPr>
              <a:t>(3) </a:t>
            </a:r>
            <a:r>
              <a:rPr lang="zh-CN" altLang="en-US" sz="2400">
                <a:latin typeface="Times New Roman" panose="02020603050405020304" pitchFamily="18" charset="0"/>
              </a:rPr>
              <a:t>理想电压源与理想电流源之间无等效关系。</a:t>
            </a:r>
          </a:p>
        </p:txBody>
      </p:sp>
      <p:sp>
        <p:nvSpPr>
          <p:cNvPr id="54276" name="Text Box 4">
            <a:extLst>
              <a:ext uri="{FF2B5EF4-FFF2-40B4-BE49-F238E27FC236}">
                <a16:creationId xmlns:a16="http://schemas.microsoft.com/office/drawing/2014/main" id="{6B6AF708-8A5D-E16D-476A-7BBAB925F8A1}"/>
              </a:ext>
            </a:extLst>
          </p:cNvPr>
          <p:cNvSpPr txBox="1">
            <a:spLocks noChangeArrowheads="1"/>
          </p:cNvSpPr>
          <p:nvPr/>
        </p:nvSpPr>
        <p:spPr bwMode="auto">
          <a:xfrm>
            <a:off x="506413" y="911225"/>
            <a:ext cx="8458200"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
              </a:spcBef>
              <a:buFontTx/>
              <a:buNone/>
            </a:pPr>
            <a:r>
              <a:rPr lang="en-US" altLang="zh-CN" sz="2400">
                <a:latin typeface="Times New Roman" panose="02020603050405020304" pitchFamily="18" charset="0"/>
              </a:rPr>
              <a:t>(1) </a:t>
            </a:r>
            <a:r>
              <a:rPr lang="zh-CN" altLang="en-US" sz="2400">
                <a:latin typeface="Times New Roman" panose="02020603050405020304" pitchFamily="18" charset="0"/>
              </a:rPr>
              <a:t>电压源和电流源的等效关系只对外电路而言，</a:t>
            </a:r>
          </a:p>
          <a:p>
            <a:pPr>
              <a:spcBef>
                <a:spcPct val="5000"/>
              </a:spcBef>
              <a:buFontTx/>
              <a:buNone/>
            </a:pPr>
            <a:r>
              <a:rPr lang="zh-CN" altLang="en-US" sz="2400">
                <a:latin typeface="Times New Roman" panose="02020603050405020304" pitchFamily="18" charset="0"/>
              </a:rPr>
              <a:t>      对电源内部则是不等效的。</a:t>
            </a:r>
          </a:p>
        </p:txBody>
      </p:sp>
      <p:sp>
        <p:nvSpPr>
          <p:cNvPr id="54277" name="AutoShape 5" descr="40%">
            <a:extLst>
              <a:ext uri="{FF2B5EF4-FFF2-40B4-BE49-F238E27FC236}">
                <a16:creationId xmlns:a16="http://schemas.microsoft.com/office/drawing/2014/main" id="{127F16B7-D2B0-959A-56DD-49F8BE9C21A0}"/>
              </a:ext>
            </a:extLst>
          </p:cNvPr>
          <p:cNvSpPr>
            <a:spLocks noChangeArrowheads="1"/>
          </p:cNvSpPr>
          <p:nvPr/>
        </p:nvSpPr>
        <p:spPr bwMode="auto">
          <a:xfrm>
            <a:off x="250825" y="79375"/>
            <a:ext cx="1752600" cy="685800"/>
          </a:xfrm>
          <a:prstGeom prst="cloudCallout">
            <a:avLst>
              <a:gd name="adj1" fmla="val 86144"/>
              <a:gd name="adj2" fmla="val 58333"/>
            </a:avLst>
          </a:prstGeom>
          <a:blipFill dpi="0" rotWithShape="0">
            <a:blip r:embed="rId2"/>
            <a:srcRect/>
            <a:tile tx="0" ty="0" sx="100000" sy="100000" flip="none" algn="tl"/>
          </a:blipFill>
          <a:ln w="9525">
            <a:solidFill>
              <a:srgbClr val="FF33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400">
                <a:solidFill>
                  <a:schemeClr val="bg2"/>
                </a:solidFill>
                <a:latin typeface="Times New Roman" panose="02020603050405020304" pitchFamily="18" charset="0"/>
              </a:rPr>
              <a:t>    </a:t>
            </a:r>
            <a:r>
              <a:rPr lang="zh-CN" altLang="en-US" sz="2400">
                <a:solidFill>
                  <a:srgbClr val="FF3300"/>
                </a:solidFill>
                <a:latin typeface="Times New Roman" panose="02020603050405020304" pitchFamily="18" charset="0"/>
              </a:rPr>
              <a:t>注意事项：</a:t>
            </a:r>
            <a:endParaRPr lang="zh-CN" altLang="en-US" sz="2400">
              <a:solidFill>
                <a:schemeClr val="bg2"/>
              </a:solidFill>
              <a:latin typeface="Times New Roman" panose="02020603050405020304" pitchFamily="18" charset="0"/>
            </a:endParaRPr>
          </a:p>
        </p:txBody>
      </p:sp>
      <p:sp>
        <p:nvSpPr>
          <p:cNvPr id="54278" name="Text Box 6">
            <a:extLst>
              <a:ext uri="{FF2B5EF4-FFF2-40B4-BE49-F238E27FC236}">
                <a16:creationId xmlns:a16="http://schemas.microsoft.com/office/drawing/2014/main" id="{1C85A28F-2403-3F6D-56B8-6D34BEC66A4E}"/>
              </a:ext>
            </a:extLst>
          </p:cNvPr>
          <p:cNvSpPr txBox="1">
            <a:spLocks noChangeArrowheads="1"/>
          </p:cNvSpPr>
          <p:nvPr/>
        </p:nvSpPr>
        <p:spPr bwMode="auto">
          <a:xfrm>
            <a:off x="1039813" y="1773238"/>
            <a:ext cx="7880350" cy="849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
              </a:spcBef>
              <a:buFontTx/>
              <a:buNone/>
            </a:pPr>
            <a:r>
              <a:rPr lang="zh-CN" altLang="en-US" sz="2400">
                <a:latin typeface="Times New Roman" panose="02020603050405020304" pitchFamily="18" charset="0"/>
              </a:rPr>
              <a:t>例：当</a:t>
            </a:r>
            <a:r>
              <a:rPr lang="en-US" altLang="zh-CN" sz="2400" i="1">
                <a:latin typeface="Times New Roman" panose="02020603050405020304" pitchFamily="18" charset="0"/>
              </a:rPr>
              <a:t>R</a:t>
            </a:r>
            <a:r>
              <a:rPr lang="en-US" altLang="zh-CN" sz="2400" baseline="-25000">
                <a:latin typeface="Times New Roman" panose="02020603050405020304" pitchFamily="18" charset="0"/>
              </a:rPr>
              <a:t>L</a:t>
            </a:r>
            <a:r>
              <a:rPr lang="en-US" altLang="zh-CN" sz="2400">
                <a:latin typeface="Times New Roman" panose="02020603050405020304" pitchFamily="18" charset="0"/>
                <a:sym typeface="Symbol" panose="05050102010706020507" pitchFamily="18" charset="2"/>
              </a:rPr>
              <a:t>=  </a:t>
            </a:r>
            <a:r>
              <a:rPr lang="zh-CN" altLang="en-US" sz="2400">
                <a:latin typeface="Times New Roman" panose="02020603050405020304" pitchFamily="18" charset="0"/>
                <a:sym typeface="Symbol" panose="05050102010706020507" pitchFamily="18" charset="2"/>
              </a:rPr>
              <a:t>时，电压源的内阻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a:t>
            </a:r>
            <a:r>
              <a:rPr lang="en-US" altLang="zh-CN" sz="2400">
                <a:latin typeface="Times New Roman" panose="02020603050405020304" pitchFamily="18" charset="0"/>
              </a:rPr>
              <a:t> </a:t>
            </a:r>
            <a:r>
              <a:rPr lang="zh-CN" altLang="en-US" sz="2400">
                <a:latin typeface="Times New Roman" panose="02020603050405020304" pitchFamily="18" charset="0"/>
              </a:rPr>
              <a:t>中不损耗功率，</a:t>
            </a:r>
          </a:p>
          <a:p>
            <a:pPr>
              <a:spcBef>
                <a:spcPct val="5000"/>
              </a:spcBef>
              <a:buFontTx/>
              <a:buNone/>
            </a:pPr>
            <a:r>
              <a:rPr lang="zh-CN" altLang="en-US" sz="2400">
                <a:latin typeface="Times New Roman" panose="02020603050405020304" pitchFamily="18" charset="0"/>
                <a:sym typeface="Symbol" panose="05050102010706020507" pitchFamily="18" charset="2"/>
              </a:rPr>
              <a:t>        而电流源的内阻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a:t>
            </a:r>
            <a:r>
              <a:rPr lang="en-US" altLang="zh-CN" sz="2400">
                <a:latin typeface="Times New Roman" panose="02020603050405020304" pitchFamily="18" charset="0"/>
              </a:rPr>
              <a:t> </a:t>
            </a:r>
            <a:r>
              <a:rPr lang="zh-CN" altLang="en-US" sz="2400">
                <a:latin typeface="Times New Roman" panose="02020603050405020304" pitchFamily="18" charset="0"/>
              </a:rPr>
              <a:t>中则损耗功率。</a:t>
            </a:r>
          </a:p>
        </p:txBody>
      </p:sp>
      <p:sp>
        <p:nvSpPr>
          <p:cNvPr id="54279" name="Text Box 7">
            <a:extLst>
              <a:ext uri="{FF2B5EF4-FFF2-40B4-BE49-F238E27FC236}">
                <a16:creationId xmlns:a16="http://schemas.microsoft.com/office/drawing/2014/main" id="{3F7B4C19-8880-70B3-A239-F69AC6FD32F3}"/>
              </a:ext>
            </a:extLst>
          </p:cNvPr>
          <p:cNvSpPr txBox="1">
            <a:spLocks noChangeArrowheads="1"/>
          </p:cNvSpPr>
          <p:nvPr/>
        </p:nvSpPr>
        <p:spPr bwMode="auto">
          <a:xfrm>
            <a:off x="582613" y="5483225"/>
            <a:ext cx="7951787" cy="849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
              </a:spcBef>
              <a:buFontTx/>
              <a:buNone/>
            </a:pPr>
            <a:r>
              <a:rPr lang="en-US" altLang="zh-CN" sz="2400">
                <a:latin typeface="Times New Roman" panose="02020603050405020304" pitchFamily="18" charset="0"/>
              </a:rPr>
              <a:t>(4) </a:t>
            </a:r>
            <a:r>
              <a:rPr lang="zh-CN" altLang="en-US" sz="2400">
                <a:latin typeface="Times New Roman" panose="02020603050405020304" pitchFamily="18" charset="0"/>
              </a:rPr>
              <a:t>任何一个电动势 </a:t>
            </a:r>
            <a:r>
              <a:rPr lang="en-US" altLang="zh-CN" sz="2400" i="1">
                <a:latin typeface="Times New Roman" panose="02020603050405020304" pitchFamily="18" charset="0"/>
              </a:rPr>
              <a:t>E </a:t>
            </a:r>
            <a:r>
              <a:rPr lang="zh-CN" altLang="en-US" sz="2400">
                <a:latin typeface="Times New Roman" panose="02020603050405020304" pitchFamily="18" charset="0"/>
              </a:rPr>
              <a:t>和某个电阻 </a:t>
            </a:r>
            <a:r>
              <a:rPr lang="en-US" altLang="zh-CN" sz="2400" i="1">
                <a:latin typeface="Times New Roman" panose="02020603050405020304" pitchFamily="18" charset="0"/>
              </a:rPr>
              <a:t>R </a:t>
            </a:r>
            <a:r>
              <a:rPr lang="zh-CN" altLang="en-US" sz="2400">
                <a:latin typeface="Times New Roman" panose="02020603050405020304" pitchFamily="18" charset="0"/>
              </a:rPr>
              <a:t>串联的电路，</a:t>
            </a:r>
          </a:p>
          <a:p>
            <a:pPr>
              <a:spcBef>
                <a:spcPct val="5000"/>
              </a:spcBef>
              <a:buFontTx/>
              <a:buNone/>
            </a:pPr>
            <a:r>
              <a:rPr lang="zh-CN" altLang="en-US" sz="2400">
                <a:latin typeface="Times New Roman" panose="02020603050405020304" pitchFamily="18" charset="0"/>
              </a:rPr>
              <a:t>      都可化为一个电流为 </a:t>
            </a:r>
            <a:r>
              <a:rPr lang="en-US" altLang="zh-CN" sz="2400" i="1">
                <a:latin typeface="Times New Roman" panose="02020603050405020304" pitchFamily="18" charset="0"/>
              </a:rPr>
              <a:t>I</a:t>
            </a:r>
            <a:r>
              <a:rPr lang="en-US" altLang="zh-CN" sz="2400" baseline="-25000">
                <a:latin typeface="Times New Roman" panose="02020603050405020304" pitchFamily="18" charset="0"/>
              </a:rPr>
              <a:t>S </a:t>
            </a:r>
            <a:r>
              <a:rPr lang="zh-CN" altLang="en-US" sz="2400">
                <a:latin typeface="Times New Roman" panose="02020603050405020304" pitchFamily="18" charset="0"/>
              </a:rPr>
              <a:t>和这个电阻并联的电路。</a:t>
            </a:r>
          </a:p>
        </p:txBody>
      </p:sp>
      <p:grpSp>
        <p:nvGrpSpPr>
          <p:cNvPr id="5" name="Group 84">
            <a:extLst>
              <a:ext uri="{FF2B5EF4-FFF2-40B4-BE49-F238E27FC236}">
                <a16:creationId xmlns:a16="http://schemas.microsoft.com/office/drawing/2014/main" id="{9640FE6E-8D93-BFED-5B30-BD90F3B11129}"/>
              </a:ext>
            </a:extLst>
          </p:cNvPr>
          <p:cNvGrpSpPr>
            <a:grpSpLocks/>
          </p:cNvGrpSpPr>
          <p:nvPr/>
        </p:nvGrpSpPr>
        <p:grpSpPr bwMode="auto">
          <a:xfrm>
            <a:off x="941388" y="3168650"/>
            <a:ext cx="3706812" cy="1847850"/>
            <a:chOff x="15" y="37"/>
            <a:chExt cx="2462" cy="1164"/>
          </a:xfrm>
        </p:grpSpPr>
        <p:sp>
          <p:nvSpPr>
            <p:cNvPr id="54314" name="Text Box 85">
              <a:extLst>
                <a:ext uri="{FF2B5EF4-FFF2-40B4-BE49-F238E27FC236}">
                  <a16:creationId xmlns:a16="http://schemas.microsoft.com/office/drawing/2014/main" id="{43FDDC13-3550-AA75-4AFD-BAFC6E458F0F}"/>
                </a:ext>
              </a:extLst>
            </p:cNvPr>
            <p:cNvSpPr txBox="1">
              <a:spLocks noChangeArrowheads="1"/>
            </p:cNvSpPr>
            <p:nvPr/>
          </p:nvSpPr>
          <p:spPr bwMode="auto">
            <a:xfrm>
              <a:off x="24" y="670"/>
              <a:ext cx="29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4315" name="Line 86">
              <a:extLst>
                <a:ext uri="{FF2B5EF4-FFF2-40B4-BE49-F238E27FC236}">
                  <a16:creationId xmlns:a16="http://schemas.microsoft.com/office/drawing/2014/main" id="{F6ADCB52-1628-9A60-6744-DA72C99F340B}"/>
                </a:ext>
              </a:extLst>
            </p:cNvPr>
            <p:cNvSpPr>
              <a:spLocks noChangeShapeType="1"/>
            </p:cNvSpPr>
            <p:nvPr/>
          </p:nvSpPr>
          <p:spPr bwMode="auto">
            <a:xfrm>
              <a:off x="248" y="52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16" name="Oval 87">
              <a:extLst>
                <a:ext uri="{FF2B5EF4-FFF2-40B4-BE49-F238E27FC236}">
                  <a16:creationId xmlns:a16="http://schemas.microsoft.com/office/drawing/2014/main" id="{2CACBD4A-2BD3-00D1-AA52-695B0FD34224}"/>
                </a:ext>
              </a:extLst>
            </p:cNvPr>
            <p:cNvSpPr>
              <a:spLocks noChangeArrowheads="1"/>
            </p:cNvSpPr>
            <p:nvPr/>
          </p:nvSpPr>
          <p:spPr bwMode="auto">
            <a:xfrm>
              <a:off x="262" y="321"/>
              <a:ext cx="195" cy="19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17" name="Line 88">
              <a:extLst>
                <a:ext uri="{FF2B5EF4-FFF2-40B4-BE49-F238E27FC236}">
                  <a16:creationId xmlns:a16="http://schemas.microsoft.com/office/drawing/2014/main" id="{3EA15A2F-045C-EE25-5238-72BDEE838AE9}"/>
                </a:ext>
              </a:extLst>
            </p:cNvPr>
            <p:cNvSpPr>
              <a:spLocks noChangeShapeType="1"/>
            </p:cNvSpPr>
            <p:nvPr/>
          </p:nvSpPr>
          <p:spPr bwMode="auto">
            <a:xfrm>
              <a:off x="368" y="176"/>
              <a:ext cx="0" cy="4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18" name="Rectangle 89">
              <a:extLst>
                <a:ext uri="{FF2B5EF4-FFF2-40B4-BE49-F238E27FC236}">
                  <a16:creationId xmlns:a16="http://schemas.microsoft.com/office/drawing/2014/main" id="{EE5FF3FA-3E9F-CC98-DFB0-50F3F520B28E}"/>
                </a:ext>
              </a:extLst>
            </p:cNvPr>
            <p:cNvSpPr>
              <a:spLocks noChangeArrowheads="1"/>
            </p:cNvSpPr>
            <p:nvPr/>
          </p:nvSpPr>
          <p:spPr bwMode="auto">
            <a:xfrm>
              <a:off x="328" y="660"/>
              <a:ext cx="80" cy="19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4319" name="Line 90">
              <a:extLst>
                <a:ext uri="{FF2B5EF4-FFF2-40B4-BE49-F238E27FC236}">
                  <a16:creationId xmlns:a16="http://schemas.microsoft.com/office/drawing/2014/main" id="{7D7E0A2B-64AD-FFF4-75A8-790662C0F5C9}"/>
                </a:ext>
              </a:extLst>
            </p:cNvPr>
            <p:cNvSpPr>
              <a:spLocks noChangeShapeType="1"/>
            </p:cNvSpPr>
            <p:nvPr/>
          </p:nvSpPr>
          <p:spPr bwMode="auto">
            <a:xfrm>
              <a:off x="368" y="854"/>
              <a:ext cx="0" cy="1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20" name="Text Box 91">
              <a:extLst>
                <a:ext uri="{FF2B5EF4-FFF2-40B4-BE49-F238E27FC236}">
                  <a16:creationId xmlns:a16="http://schemas.microsoft.com/office/drawing/2014/main" id="{BAC808DD-9CAF-EA45-3CC7-F3DF38598EF0}"/>
                </a:ext>
              </a:extLst>
            </p:cNvPr>
            <p:cNvSpPr txBox="1">
              <a:spLocks noChangeArrowheads="1"/>
            </p:cNvSpPr>
            <p:nvPr/>
          </p:nvSpPr>
          <p:spPr bwMode="auto">
            <a:xfrm>
              <a:off x="172" y="145"/>
              <a:ext cx="160"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40000"/>
                </a:spcBef>
                <a:buFontTx/>
                <a:buNone/>
              </a:pPr>
              <a:r>
                <a:rPr lang="en-US" altLang="zh-CN" sz="2000">
                  <a:solidFill>
                    <a:srgbClr val="FF0000"/>
                  </a:solidFill>
                  <a:latin typeface="Times New Roman" panose="02020603050405020304" pitchFamily="18" charset="0"/>
                </a:rPr>
                <a:t>+</a:t>
              </a:r>
              <a:endParaRPr lang="en-US" altLang="zh-CN" sz="2000">
                <a:latin typeface="Times New Roman" panose="02020603050405020304" pitchFamily="18" charset="0"/>
              </a:endParaRPr>
            </a:p>
            <a:p>
              <a:pPr algn="ctr">
                <a:spcBef>
                  <a:spcPct val="40000"/>
                </a:spcBef>
                <a:buFontTx/>
                <a:buNone/>
              </a:pPr>
              <a:r>
                <a:rPr lang="en-US" altLang="zh-CN" sz="2000">
                  <a:solidFill>
                    <a:srgbClr val="FF3300"/>
                  </a:solidFill>
                  <a:latin typeface="Times New Roman" panose="02020603050405020304" pitchFamily="18" charset="0"/>
                </a:rPr>
                <a:t>–</a:t>
              </a:r>
            </a:p>
          </p:txBody>
        </p:sp>
        <p:sp>
          <p:nvSpPr>
            <p:cNvPr id="54321" name="Rectangle 92">
              <a:extLst>
                <a:ext uri="{FF2B5EF4-FFF2-40B4-BE49-F238E27FC236}">
                  <a16:creationId xmlns:a16="http://schemas.microsoft.com/office/drawing/2014/main" id="{70C25C0F-CA16-0133-D7DD-0E66F3DFF1C3}"/>
                </a:ext>
              </a:extLst>
            </p:cNvPr>
            <p:cNvSpPr>
              <a:spLocks noChangeArrowheads="1"/>
            </p:cNvSpPr>
            <p:nvPr/>
          </p:nvSpPr>
          <p:spPr bwMode="auto">
            <a:xfrm>
              <a:off x="15" y="303"/>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E</a:t>
              </a:r>
            </a:p>
          </p:txBody>
        </p:sp>
        <p:sp>
          <p:nvSpPr>
            <p:cNvPr id="54322" name="Line 93">
              <a:extLst>
                <a:ext uri="{FF2B5EF4-FFF2-40B4-BE49-F238E27FC236}">
                  <a16:creationId xmlns:a16="http://schemas.microsoft.com/office/drawing/2014/main" id="{975D6786-8F3D-DD8F-18FB-E0CCEC7FA02B}"/>
                </a:ext>
              </a:extLst>
            </p:cNvPr>
            <p:cNvSpPr>
              <a:spLocks noChangeShapeType="1"/>
            </p:cNvSpPr>
            <p:nvPr/>
          </p:nvSpPr>
          <p:spPr bwMode="auto">
            <a:xfrm>
              <a:off x="366" y="186"/>
              <a:ext cx="5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23" name="Line 94">
              <a:extLst>
                <a:ext uri="{FF2B5EF4-FFF2-40B4-BE49-F238E27FC236}">
                  <a16:creationId xmlns:a16="http://schemas.microsoft.com/office/drawing/2014/main" id="{BE6FA535-C9A4-7743-B3BF-08444FB5CC06}"/>
                </a:ext>
              </a:extLst>
            </p:cNvPr>
            <p:cNvSpPr>
              <a:spLocks noChangeShapeType="1"/>
            </p:cNvSpPr>
            <p:nvPr/>
          </p:nvSpPr>
          <p:spPr bwMode="auto">
            <a:xfrm>
              <a:off x="369" y="1044"/>
              <a:ext cx="5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24" name="Oval 95">
              <a:extLst>
                <a:ext uri="{FF2B5EF4-FFF2-40B4-BE49-F238E27FC236}">
                  <a16:creationId xmlns:a16="http://schemas.microsoft.com/office/drawing/2014/main" id="{8D05A941-BB3B-50A7-2926-82957AD1C4BE}"/>
                </a:ext>
              </a:extLst>
            </p:cNvPr>
            <p:cNvSpPr>
              <a:spLocks noChangeArrowheads="1"/>
            </p:cNvSpPr>
            <p:nvPr/>
          </p:nvSpPr>
          <p:spPr bwMode="auto">
            <a:xfrm>
              <a:off x="866" y="150"/>
              <a:ext cx="4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25" name="Oval 96">
              <a:extLst>
                <a:ext uri="{FF2B5EF4-FFF2-40B4-BE49-F238E27FC236}">
                  <a16:creationId xmlns:a16="http://schemas.microsoft.com/office/drawing/2014/main" id="{15C62BD4-56AF-C0A5-DEE1-F109E9B15644}"/>
                </a:ext>
              </a:extLst>
            </p:cNvPr>
            <p:cNvSpPr>
              <a:spLocks noChangeArrowheads="1"/>
            </p:cNvSpPr>
            <p:nvPr/>
          </p:nvSpPr>
          <p:spPr bwMode="auto">
            <a:xfrm>
              <a:off x="866" y="998"/>
              <a:ext cx="4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26" name="Text Box 97">
              <a:extLst>
                <a:ext uri="{FF2B5EF4-FFF2-40B4-BE49-F238E27FC236}">
                  <a16:creationId xmlns:a16="http://schemas.microsoft.com/office/drawing/2014/main" id="{719A5D86-5ACC-D09E-88D0-31C38B1A9410}"/>
                </a:ext>
              </a:extLst>
            </p:cNvPr>
            <p:cNvSpPr txBox="1">
              <a:spLocks noChangeArrowheads="1"/>
            </p:cNvSpPr>
            <p:nvPr/>
          </p:nvSpPr>
          <p:spPr bwMode="auto">
            <a:xfrm>
              <a:off x="907" y="3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4327" name="Text Box 98">
              <a:extLst>
                <a:ext uri="{FF2B5EF4-FFF2-40B4-BE49-F238E27FC236}">
                  <a16:creationId xmlns:a16="http://schemas.microsoft.com/office/drawing/2014/main" id="{749B7F6A-D825-0651-FEFD-1C2A726A6742}"/>
                </a:ext>
              </a:extLst>
            </p:cNvPr>
            <p:cNvSpPr txBox="1">
              <a:spLocks noChangeArrowheads="1"/>
            </p:cNvSpPr>
            <p:nvPr/>
          </p:nvSpPr>
          <p:spPr bwMode="auto">
            <a:xfrm>
              <a:off x="892" y="901"/>
              <a:ext cx="21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sp>
          <p:nvSpPr>
            <p:cNvPr id="54328" name="Rectangle 99">
              <a:extLst>
                <a:ext uri="{FF2B5EF4-FFF2-40B4-BE49-F238E27FC236}">
                  <a16:creationId xmlns:a16="http://schemas.microsoft.com/office/drawing/2014/main" id="{C5053276-B1A0-06D8-0F99-FDCC8EE5160B}"/>
                </a:ext>
              </a:extLst>
            </p:cNvPr>
            <p:cNvSpPr>
              <a:spLocks noChangeArrowheads="1"/>
            </p:cNvSpPr>
            <p:nvPr/>
          </p:nvSpPr>
          <p:spPr bwMode="auto">
            <a:xfrm>
              <a:off x="912" y="504"/>
              <a:ext cx="4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rPr>
                <a:t>S</a:t>
              </a:r>
            </a:p>
          </p:txBody>
        </p:sp>
        <p:grpSp>
          <p:nvGrpSpPr>
            <p:cNvPr id="54329" name="Group 100">
              <a:extLst>
                <a:ext uri="{FF2B5EF4-FFF2-40B4-BE49-F238E27FC236}">
                  <a16:creationId xmlns:a16="http://schemas.microsoft.com/office/drawing/2014/main" id="{9151C7C2-E5C4-36E7-347F-BFA73EB65B77}"/>
                </a:ext>
              </a:extLst>
            </p:cNvPr>
            <p:cNvGrpSpPr>
              <a:grpSpLocks/>
            </p:cNvGrpSpPr>
            <p:nvPr/>
          </p:nvGrpSpPr>
          <p:grpSpPr bwMode="auto">
            <a:xfrm>
              <a:off x="1294" y="193"/>
              <a:ext cx="195" cy="899"/>
              <a:chOff x="0" y="0"/>
              <a:chExt cx="192" cy="864"/>
            </a:xfrm>
          </p:grpSpPr>
          <p:grpSp>
            <p:nvGrpSpPr>
              <p:cNvPr id="54341" name="Group 101">
                <a:extLst>
                  <a:ext uri="{FF2B5EF4-FFF2-40B4-BE49-F238E27FC236}">
                    <a16:creationId xmlns:a16="http://schemas.microsoft.com/office/drawing/2014/main" id="{4DBFC0B4-93FF-B1C0-3095-97A8D7A209D0}"/>
                  </a:ext>
                </a:extLst>
              </p:cNvPr>
              <p:cNvGrpSpPr>
                <a:grpSpLocks/>
              </p:cNvGrpSpPr>
              <p:nvPr/>
            </p:nvGrpSpPr>
            <p:grpSpPr bwMode="auto">
              <a:xfrm flipV="1">
                <a:off x="0" y="336"/>
                <a:ext cx="192" cy="192"/>
                <a:chOff x="0" y="0"/>
                <a:chExt cx="192" cy="192"/>
              </a:xfrm>
            </p:grpSpPr>
            <p:sp>
              <p:nvSpPr>
                <p:cNvPr id="54344" name="Oval 102">
                  <a:extLst>
                    <a:ext uri="{FF2B5EF4-FFF2-40B4-BE49-F238E27FC236}">
                      <a16:creationId xmlns:a16="http://schemas.microsoft.com/office/drawing/2014/main" id="{D67D19C7-B836-9440-8598-8C73AEF7E6BC}"/>
                    </a:ext>
                  </a:extLst>
                </p:cNvPr>
                <p:cNvSpPr>
                  <a:spLocks noChangeArrowheads="1"/>
                </p:cNvSpPr>
                <p:nvPr/>
              </p:nvSpPr>
              <p:spPr bwMode="auto">
                <a:xfrm>
                  <a:off x="0" y="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45" name="Line 103">
                  <a:extLst>
                    <a:ext uri="{FF2B5EF4-FFF2-40B4-BE49-F238E27FC236}">
                      <a16:creationId xmlns:a16="http://schemas.microsoft.com/office/drawing/2014/main" id="{9A5B5077-A73A-73D9-3372-8B96B582B450}"/>
                    </a:ext>
                  </a:extLst>
                </p:cNvPr>
                <p:cNvSpPr>
                  <a:spLocks noChangeShapeType="1"/>
                </p:cNvSpPr>
                <p:nvPr/>
              </p:nvSpPr>
              <p:spPr bwMode="auto">
                <a:xfrm>
                  <a:off x="0" y="96"/>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4342" name="Line 104">
                <a:extLst>
                  <a:ext uri="{FF2B5EF4-FFF2-40B4-BE49-F238E27FC236}">
                    <a16:creationId xmlns:a16="http://schemas.microsoft.com/office/drawing/2014/main" id="{389A1E65-FEF2-05B0-9BDD-3CE3229DDC27}"/>
                  </a:ext>
                </a:extLst>
              </p:cNvPr>
              <p:cNvSpPr>
                <a:spLocks noChangeShapeType="1"/>
              </p:cNvSpPr>
              <p:nvPr/>
            </p:nvSpPr>
            <p:spPr bwMode="auto">
              <a:xfrm>
                <a:off x="96" y="528"/>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43" name="Line 105">
                <a:extLst>
                  <a:ext uri="{FF2B5EF4-FFF2-40B4-BE49-F238E27FC236}">
                    <a16:creationId xmlns:a16="http://schemas.microsoft.com/office/drawing/2014/main" id="{B25095DD-DD57-6912-7014-737C9C66C434}"/>
                  </a:ext>
                </a:extLst>
              </p:cNvPr>
              <p:cNvSpPr>
                <a:spLocks noChangeShapeType="1"/>
              </p:cNvSpPr>
              <p:nvPr/>
            </p:nvSpPr>
            <p:spPr bwMode="auto">
              <a:xfrm>
                <a:off x="96" y="0"/>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4330" name="Line 106">
              <a:extLst>
                <a:ext uri="{FF2B5EF4-FFF2-40B4-BE49-F238E27FC236}">
                  <a16:creationId xmlns:a16="http://schemas.microsoft.com/office/drawing/2014/main" id="{30D3AD16-2C77-8C93-849A-2BB37A0E6272}"/>
                </a:ext>
              </a:extLst>
            </p:cNvPr>
            <p:cNvSpPr>
              <a:spLocks noChangeShapeType="1"/>
            </p:cNvSpPr>
            <p:nvPr/>
          </p:nvSpPr>
          <p:spPr bwMode="auto">
            <a:xfrm>
              <a:off x="1382" y="181"/>
              <a:ext cx="79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31" name="Line 107">
              <a:extLst>
                <a:ext uri="{FF2B5EF4-FFF2-40B4-BE49-F238E27FC236}">
                  <a16:creationId xmlns:a16="http://schemas.microsoft.com/office/drawing/2014/main" id="{3C82B809-01F3-3F5B-939F-77EFFF2D2EB3}"/>
                </a:ext>
              </a:extLst>
            </p:cNvPr>
            <p:cNvSpPr>
              <a:spLocks noChangeShapeType="1"/>
            </p:cNvSpPr>
            <p:nvPr/>
          </p:nvSpPr>
          <p:spPr bwMode="auto">
            <a:xfrm>
              <a:off x="1382" y="1079"/>
              <a:ext cx="8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32" name="Rectangle 108">
              <a:extLst>
                <a:ext uri="{FF2B5EF4-FFF2-40B4-BE49-F238E27FC236}">
                  <a16:creationId xmlns:a16="http://schemas.microsoft.com/office/drawing/2014/main" id="{C6E9B191-351E-9467-FB19-0D1F5F8BC0B6}"/>
                </a:ext>
              </a:extLst>
            </p:cNvPr>
            <p:cNvSpPr>
              <a:spLocks noChangeArrowheads="1"/>
            </p:cNvSpPr>
            <p:nvPr/>
          </p:nvSpPr>
          <p:spPr bwMode="auto">
            <a:xfrm>
              <a:off x="1712" y="531"/>
              <a:ext cx="90" cy="19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4333" name="Line 109">
              <a:extLst>
                <a:ext uri="{FF2B5EF4-FFF2-40B4-BE49-F238E27FC236}">
                  <a16:creationId xmlns:a16="http://schemas.microsoft.com/office/drawing/2014/main" id="{344B9FDC-5636-51EB-C5C4-3AF22650C051}"/>
                </a:ext>
              </a:extLst>
            </p:cNvPr>
            <p:cNvSpPr>
              <a:spLocks noChangeShapeType="1"/>
            </p:cNvSpPr>
            <p:nvPr/>
          </p:nvSpPr>
          <p:spPr bwMode="auto">
            <a:xfrm>
              <a:off x="1758" y="730"/>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34" name="Line 110">
              <a:extLst>
                <a:ext uri="{FF2B5EF4-FFF2-40B4-BE49-F238E27FC236}">
                  <a16:creationId xmlns:a16="http://schemas.microsoft.com/office/drawing/2014/main" id="{42FD7F39-F334-FF9F-B9E0-219C63783FA0}"/>
                </a:ext>
              </a:extLst>
            </p:cNvPr>
            <p:cNvSpPr>
              <a:spLocks noChangeShapeType="1"/>
            </p:cNvSpPr>
            <p:nvPr/>
          </p:nvSpPr>
          <p:spPr bwMode="auto">
            <a:xfrm flipV="1">
              <a:off x="1758" y="181"/>
              <a:ext cx="0" cy="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35" name="Text Box 111">
              <a:extLst>
                <a:ext uri="{FF2B5EF4-FFF2-40B4-BE49-F238E27FC236}">
                  <a16:creationId xmlns:a16="http://schemas.microsoft.com/office/drawing/2014/main" id="{272B4B42-0F30-7FC7-F0DE-2E1E433DCD14}"/>
                </a:ext>
              </a:extLst>
            </p:cNvPr>
            <p:cNvSpPr txBox="1">
              <a:spLocks noChangeArrowheads="1"/>
            </p:cNvSpPr>
            <p:nvPr/>
          </p:nvSpPr>
          <p:spPr bwMode="auto">
            <a:xfrm>
              <a:off x="1786" y="509"/>
              <a:ext cx="3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4336" name="Oval 112">
              <a:extLst>
                <a:ext uri="{FF2B5EF4-FFF2-40B4-BE49-F238E27FC236}">
                  <a16:creationId xmlns:a16="http://schemas.microsoft.com/office/drawing/2014/main" id="{CAE25069-FA1E-679D-88EA-E83ED199810D}"/>
                </a:ext>
              </a:extLst>
            </p:cNvPr>
            <p:cNvSpPr>
              <a:spLocks noChangeArrowheads="1"/>
            </p:cNvSpPr>
            <p:nvPr/>
          </p:nvSpPr>
          <p:spPr bwMode="auto">
            <a:xfrm>
              <a:off x="2190" y="144"/>
              <a:ext cx="45" cy="6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37" name="Oval 113">
              <a:extLst>
                <a:ext uri="{FF2B5EF4-FFF2-40B4-BE49-F238E27FC236}">
                  <a16:creationId xmlns:a16="http://schemas.microsoft.com/office/drawing/2014/main" id="{21CE831F-754D-35B6-61E1-97B625B372CB}"/>
                </a:ext>
              </a:extLst>
            </p:cNvPr>
            <p:cNvSpPr>
              <a:spLocks noChangeArrowheads="1"/>
            </p:cNvSpPr>
            <p:nvPr/>
          </p:nvSpPr>
          <p:spPr bwMode="auto">
            <a:xfrm>
              <a:off x="2201" y="1054"/>
              <a:ext cx="46"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38" name="Line 114">
              <a:extLst>
                <a:ext uri="{FF2B5EF4-FFF2-40B4-BE49-F238E27FC236}">
                  <a16:creationId xmlns:a16="http://schemas.microsoft.com/office/drawing/2014/main" id="{47990037-B040-491B-BA78-7B70E91056A2}"/>
                </a:ext>
              </a:extLst>
            </p:cNvPr>
            <p:cNvSpPr>
              <a:spLocks noChangeShapeType="1"/>
            </p:cNvSpPr>
            <p:nvPr/>
          </p:nvSpPr>
          <p:spPr bwMode="auto">
            <a:xfrm flipV="1">
              <a:off x="1248" y="446"/>
              <a:ext cx="0" cy="35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39" name="Text Box 115">
              <a:extLst>
                <a:ext uri="{FF2B5EF4-FFF2-40B4-BE49-F238E27FC236}">
                  <a16:creationId xmlns:a16="http://schemas.microsoft.com/office/drawing/2014/main" id="{09F9644E-FF44-671F-A714-D7E5A49513AF}"/>
                </a:ext>
              </a:extLst>
            </p:cNvPr>
            <p:cNvSpPr txBox="1">
              <a:spLocks noChangeArrowheads="1"/>
            </p:cNvSpPr>
            <p:nvPr/>
          </p:nvSpPr>
          <p:spPr bwMode="auto">
            <a:xfrm>
              <a:off x="2208" y="37"/>
              <a:ext cx="2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4340" name="Text Box 116">
              <a:extLst>
                <a:ext uri="{FF2B5EF4-FFF2-40B4-BE49-F238E27FC236}">
                  <a16:creationId xmlns:a16="http://schemas.microsoft.com/office/drawing/2014/main" id="{B5055D1C-D019-03E7-6156-C3E55CBA3CFE}"/>
                </a:ext>
              </a:extLst>
            </p:cNvPr>
            <p:cNvSpPr txBox="1">
              <a:spLocks noChangeArrowheads="1"/>
            </p:cNvSpPr>
            <p:nvPr/>
          </p:nvSpPr>
          <p:spPr bwMode="auto">
            <a:xfrm>
              <a:off x="2247" y="949"/>
              <a:ext cx="23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grpSp>
      <p:grpSp>
        <p:nvGrpSpPr>
          <p:cNvPr id="21" name="Group 117">
            <a:extLst>
              <a:ext uri="{FF2B5EF4-FFF2-40B4-BE49-F238E27FC236}">
                <a16:creationId xmlns:a16="http://schemas.microsoft.com/office/drawing/2014/main" id="{3AB4E281-9390-F286-AA2A-27796AF0052B}"/>
              </a:ext>
            </a:extLst>
          </p:cNvPr>
          <p:cNvGrpSpPr>
            <a:grpSpLocks/>
          </p:cNvGrpSpPr>
          <p:nvPr/>
        </p:nvGrpSpPr>
        <p:grpSpPr bwMode="auto">
          <a:xfrm>
            <a:off x="5132388" y="3194050"/>
            <a:ext cx="3706812" cy="1847850"/>
            <a:chOff x="15" y="37"/>
            <a:chExt cx="2462" cy="1164"/>
          </a:xfrm>
        </p:grpSpPr>
        <p:sp>
          <p:nvSpPr>
            <p:cNvPr id="54282" name="Text Box 118">
              <a:extLst>
                <a:ext uri="{FF2B5EF4-FFF2-40B4-BE49-F238E27FC236}">
                  <a16:creationId xmlns:a16="http://schemas.microsoft.com/office/drawing/2014/main" id="{DFCA1D6F-50CC-DC65-61B4-A49A69DB93CE}"/>
                </a:ext>
              </a:extLst>
            </p:cNvPr>
            <p:cNvSpPr txBox="1">
              <a:spLocks noChangeArrowheads="1"/>
            </p:cNvSpPr>
            <p:nvPr/>
          </p:nvSpPr>
          <p:spPr bwMode="auto">
            <a:xfrm>
              <a:off x="24" y="661"/>
              <a:ext cx="29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4283" name="Line 119">
              <a:extLst>
                <a:ext uri="{FF2B5EF4-FFF2-40B4-BE49-F238E27FC236}">
                  <a16:creationId xmlns:a16="http://schemas.microsoft.com/office/drawing/2014/main" id="{AD853102-171F-286D-4BE9-283D06807358}"/>
                </a:ext>
              </a:extLst>
            </p:cNvPr>
            <p:cNvSpPr>
              <a:spLocks noChangeShapeType="1"/>
            </p:cNvSpPr>
            <p:nvPr/>
          </p:nvSpPr>
          <p:spPr bwMode="auto">
            <a:xfrm>
              <a:off x="233" y="524"/>
              <a:ext cx="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84" name="Oval 120">
              <a:extLst>
                <a:ext uri="{FF2B5EF4-FFF2-40B4-BE49-F238E27FC236}">
                  <a16:creationId xmlns:a16="http://schemas.microsoft.com/office/drawing/2014/main" id="{59E37DC6-3ABB-147F-F2E1-51538BB75112}"/>
                </a:ext>
              </a:extLst>
            </p:cNvPr>
            <p:cNvSpPr>
              <a:spLocks noChangeArrowheads="1"/>
            </p:cNvSpPr>
            <p:nvPr/>
          </p:nvSpPr>
          <p:spPr bwMode="auto">
            <a:xfrm>
              <a:off x="263" y="330"/>
              <a:ext cx="195" cy="19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285" name="Line 121">
              <a:extLst>
                <a:ext uri="{FF2B5EF4-FFF2-40B4-BE49-F238E27FC236}">
                  <a16:creationId xmlns:a16="http://schemas.microsoft.com/office/drawing/2014/main" id="{A59DF412-614C-DF31-F7A4-60B4E43FB9E9}"/>
                </a:ext>
              </a:extLst>
            </p:cNvPr>
            <p:cNvSpPr>
              <a:spLocks noChangeShapeType="1"/>
            </p:cNvSpPr>
            <p:nvPr/>
          </p:nvSpPr>
          <p:spPr bwMode="auto">
            <a:xfrm>
              <a:off x="353" y="185"/>
              <a:ext cx="0" cy="48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86" name="Rectangle 122">
              <a:extLst>
                <a:ext uri="{FF2B5EF4-FFF2-40B4-BE49-F238E27FC236}">
                  <a16:creationId xmlns:a16="http://schemas.microsoft.com/office/drawing/2014/main" id="{61A92F95-E0DD-8CAE-C9BA-2D608FB4ECB7}"/>
                </a:ext>
              </a:extLst>
            </p:cNvPr>
            <p:cNvSpPr>
              <a:spLocks noChangeArrowheads="1"/>
            </p:cNvSpPr>
            <p:nvPr/>
          </p:nvSpPr>
          <p:spPr bwMode="auto">
            <a:xfrm>
              <a:off x="313" y="669"/>
              <a:ext cx="80" cy="19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4287" name="Line 123">
              <a:extLst>
                <a:ext uri="{FF2B5EF4-FFF2-40B4-BE49-F238E27FC236}">
                  <a16:creationId xmlns:a16="http://schemas.microsoft.com/office/drawing/2014/main" id="{A177BCA2-CFB5-A05A-9370-B0B94C07840F}"/>
                </a:ext>
              </a:extLst>
            </p:cNvPr>
            <p:cNvSpPr>
              <a:spLocks noChangeShapeType="1"/>
            </p:cNvSpPr>
            <p:nvPr/>
          </p:nvSpPr>
          <p:spPr bwMode="auto">
            <a:xfrm>
              <a:off x="353" y="863"/>
              <a:ext cx="0" cy="19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88" name="Text Box 124">
              <a:extLst>
                <a:ext uri="{FF2B5EF4-FFF2-40B4-BE49-F238E27FC236}">
                  <a16:creationId xmlns:a16="http://schemas.microsoft.com/office/drawing/2014/main" id="{8AD4838B-2FD2-91A2-094B-85EB1140101E}"/>
                </a:ext>
              </a:extLst>
            </p:cNvPr>
            <p:cNvSpPr txBox="1">
              <a:spLocks noChangeArrowheads="1"/>
            </p:cNvSpPr>
            <p:nvPr/>
          </p:nvSpPr>
          <p:spPr bwMode="auto">
            <a:xfrm>
              <a:off x="174" y="157"/>
              <a:ext cx="160" cy="5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35000"/>
                </a:spcBef>
                <a:buFontTx/>
                <a:buNone/>
              </a:pPr>
              <a:r>
                <a:rPr lang="en-US" altLang="zh-CN" sz="2000">
                  <a:solidFill>
                    <a:srgbClr val="FF0000"/>
                  </a:solidFill>
                  <a:latin typeface="Times New Roman" panose="02020603050405020304" pitchFamily="18" charset="0"/>
                </a:rPr>
                <a:t>–</a:t>
              </a:r>
            </a:p>
            <a:p>
              <a:pPr algn="ctr">
                <a:spcBef>
                  <a:spcPct val="35000"/>
                </a:spcBef>
                <a:buFontTx/>
                <a:buNone/>
              </a:pPr>
              <a:r>
                <a:rPr lang="en-US" altLang="zh-CN" sz="2000">
                  <a:solidFill>
                    <a:srgbClr val="FF0000"/>
                  </a:solidFill>
                  <a:latin typeface="Times New Roman" panose="02020603050405020304" pitchFamily="18" charset="0"/>
                </a:rPr>
                <a:t>+</a:t>
              </a:r>
            </a:p>
          </p:txBody>
        </p:sp>
        <p:sp>
          <p:nvSpPr>
            <p:cNvPr id="54289" name="Rectangle 125">
              <a:extLst>
                <a:ext uri="{FF2B5EF4-FFF2-40B4-BE49-F238E27FC236}">
                  <a16:creationId xmlns:a16="http://schemas.microsoft.com/office/drawing/2014/main" id="{B2AE3D49-BC44-167C-0F1A-7052507FD7F9}"/>
                </a:ext>
              </a:extLst>
            </p:cNvPr>
            <p:cNvSpPr>
              <a:spLocks noChangeArrowheads="1"/>
            </p:cNvSpPr>
            <p:nvPr/>
          </p:nvSpPr>
          <p:spPr bwMode="auto">
            <a:xfrm>
              <a:off x="15" y="303"/>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E</a:t>
              </a:r>
            </a:p>
          </p:txBody>
        </p:sp>
        <p:sp>
          <p:nvSpPr>
            <p:cNvPr id="54290" name="Line 126">
              <a:extLst>
                <a:ext uri="{FF2B5EF4-FFF2-40B4-BE49-F238E27FC236}">
                  <a16:creationId xmlns:a16="http://schemas.microsoft.com/office/drawing/2014/main" id="{8D0DDE61-0F6A-8B45-2DB5-AC956915060E}"/>
                </a:ext>
              </a:extLst>
            </p:cNvPr>
            <p:cNvSpPr>
              <a:spLocks noChangeShapeType="1"/>
            </p:cNvSpPr>
            <p:nvPr/>
          </p:nvSpPr>
          <p:spPr bwMode="auto">
            <a:xfrm>
              <a:off x="351" y="186"/>
              <a:ext cx="5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91" name="Line 127">
              <a:extLst>
                <a:ext uri="{FF2B5EF4-FFF2-40B4-BE49-F238E27FC236}">
                  <a16:creationId xmlns:a16="http://schemas.microsoft.com/office/drawing/2014/main" id="{C431B418-E115-503D-92C8-CC7237CA5677}"/>
                </a:ext>
              </a:extLst>
            </p:cNvPr>
            <p:cNvSpPr>
              <a:spLocks noChangeShapeType="1"/>
            </p:cNvSpPr>
            <p:nvPr/>
          </p:nvSpPr>
          <p:spPr bwMode="auto">
            <a:xfrm>
              <a:off x="354" y="1044"/>
              <a:ext cx="50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92" name="Oval 128">
              <a:extLst>
                <a:ext uri="{FF2B5EF4-FFF2-40B4-BE49-F238E27FC236}">
                  <a16:creationId xmlns:a16="http://schemas.microsoft.com/office/drawing/2014/main" id="{9DC2F71B-92CB-26FD-664B-BB308EAD74C3}"/>
                </a:ext>
              </a:extLst>
            </p:cNvPr>
            <p:cNvSpPr>
              <a:spLocks noChangeArrowheads="1"/>
            </p:cNvSpPr>
            <p:nvPr/>
          </p:nvSpPr>
          <p:spPr bwMode="auto">
            <a:xfrm>
              <a:off x="851" y="150"/>
              <a:ext cx="4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293" name="Oval 129">
              <a:extLst>
                <a:ext uri="{FF2B5EF4-FFF2-40B4-BE49-F238E27FC236}">
                  <a16:creationId xmlns:a16="http://schemas.microsoft.com/office/drawing/2014/main" id="{68E33FD3-1EC8-8AE2-BACB-527BFFE7982F}"/>
                </a:ext>
              </a:extLst>
            </p:cNvPr>
            <p:cNvSpPr>
              <a:spLocks noChangeArrowheads="1"/>
            </p:cNvSpPr>
            <p:nvPr/>
          </p:nvSpPr>
          <p:spPr bwMode="auto">
            <a:xfrm>
              <a:off x="851" y="998"/>
              <a:ext cx="43" cy="5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294" name="Text Box 130">
              <a:extLst>
                <a:ext uri="{FF2B5EF4-FFF2-40B4-BE49-F238E27FC236}">
                  <a16:creationId xmlns:a16="http://schemas.microsoft.com/office/drawing/2014/main" id="{027BBC46-13C7-2814-4B8A-BD18C14F09A5}"/>
                </a:ext>
              </a:extLst>
            </p:cNvPr>
            <p:cNvSpPr txBox="1">
              <a:spLocks noChangeArrowheads="1"/>
            </p:cNvSpPr>
            <p:nvPr/>
          </p:nvSpPr>
          <p:spPr bwMode="auto">
            <a:xfrm>
              <a:off x="892" y="3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4295" name="Text Box 131">
              <a:extLst>
                <a:ext uri="{FF2B5EF4-FFF2-40B4-BE49-F238E27FC236}">
                  <a16:creationId xmlns:a16="http://schemas.microsoft.com/office/drawing/2014/main" id="{7458E4F3-4020-8000-C2B0-EA2115C2DEBE}"/>
                </a:ext>
              </a:extLst>
            </p:cNvPr>
            <p:cNvSpPr txBox="1">
              <a:spLocks noChangeArrowheads="1"/>
            </p:cNvSpPr>
            <p:nvPr/>
          </p:nvSpPr>
          <p:spPr bwMode="auto">
            <a:xfrm>
              <a:off x="877" y="901"/>
              <a:ext cx="21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sp>
          <p:nvSpPr>
            <p:cNvPr id="54296" name="Rectangle 132">
              <a:extLst>
                <a:ext uri="{FF2B5EF4-FFF2-40B4-BE49-F238E27FC236}">
                  <a16:creationId xmlns:a16="http://schemas.microsoft.com/office/drawing/2014/main" id="{4B8659A9-0AD1-A824-F26E-08A8DF976894}"/>
                </a:ext>
              </a:extLst>
            </p:cNvPr>
            <p:cNvSpPr>
              <a:spLocks noChangeArrowheads="1"/>
            </p:cNvSpPr>
            <p:nvPr/>
          </p:nvSpPr>
          <p:spPr bwMode="auto">
            <a:xfrm>
              <a:off x="912" y="504"/>
              <a:ext cx="43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00"/>
                  </a:solidFill>
                  <a:latin typeface="Times New Roman" panose="02020603050405020304" pitchFamily="18" charset="0"/>
                </a:rPr>
                <a:t>I</a:t>
              </a:r>
              <a:r>
                <a:rPr lang="en-US" altLang="zh-CN" sz="2000" baseline="-25000">
                  <a:solidFill>
                    <a:srgbClr val="FF0000"/>
                  </a:solidFill>
                  <a:latin typeface="Times New Roman" panose="02020603050405020304" pitchFamily="18" charset="0"/>
                </a:rPr>
                <a:t>S</a:t>
              </a:r>
            </a:p>
          </p:txBody>
        </p:sp>
        <p:grpSp>
          <p:nvGrpSpPr>
            <p:cNvPr id="54297" name="Group 133">
              <a:extLst>
                <a:ext uri="{FF2B5EF4-FFF2-40B4-BE49-F238E27FC236}">
                  <a16:creationId xmlns:a16="http://schemas.microsoft.com/office/drawing/2014/main" id="{E48920F5-83B9-1AE6-FFFE-BB07EABEDD2E}"/>
                </a:ext>
              </a:extLst>
            </p:cNvPr>
            <p:cNvGrpSpPr>
              <a:grpSpLocks/>
            </p:cNvGrpSpPr>
            <p:nvPr/>
          </p:nvGrpSpPr>
          <p:grpSpPr bwMode="auto">
            <a:xfrm>
              <a:off x="1280" y="193"/>
              <a:ext cx="195" cy="899"/>
              <a:chOff x="0" y="0"/>
              <a:chExt cx="192" cy="864"/>
            </a:xfrm>
          </p:grpSpPr>
          <p:grpSp>
            <p:nvGrpSpPr>
              <p:cNvPr id="54309" name="Group 134">
                <a:extLst>
                  <a:ext uri="{FF2B5EF4-FFF2-40B4-BE49-F238E27FC236}">
                    <a16:creationId xmlns:a16="http://schemas.microsoft.com/office/drawing/2014/main" id="{7C3BE81B-7B5F-2CCB-C319-CF9B04861352}"/>
                  </a:ext>
                </a:extLst>
              </p:cNvPr>
              <p:cNvGrpSpPr>
                <a:grpSpLocks/>
              </p:cNvGrpSpPr>
              <p:nvPr/>
            </p:nvGrpSpPr>
            <p:grpSpPr bwMode="auto">
              <a:xfrm flipV="1">
                <a:off x="0" y="336"/>
                <a:ext cx="192" cy="192"/>
                <a:chOff x="0" y="0"/>
                <a:chExt cx="192" cy="192"/>
              </a:xfrm>
            </p:grpSpPr>
            <p:sp>
              <p:nvSpPr>
                <p:cNvPr id="54312" name="Oval 135">
                  <a:extLst>
                    <a:ext uri="{FF2B5EF4-FFF2-40B4-BE49-F238E27FC236}">
                      <a16:creationId xmlns:a16="http://schemas.microsoft.com/office/drawing/2014/main" id="{B5D53B22-7112-C3AF-4158-6D41A50183EA}"/>
                    </a:ext>
                  </a:extLst>
                </p:cNvPr>
                <p:cNvSpPr>
                  <a:spLocks noChangeArrowheads="1"/>
                </p:cNvSpPr>
                <p:nvPr/>
              </p:nvSpPr>
              <p:spPr bwMode="auto">
                <a:xfrm>
                  <a:off x="0" y="0"/>
                  <a:ext cx="192" cy="19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13" name="Line 136">
                  <a:extLst>
                    <a:ext uri="{FF2B5EF4-FFF2-40B4-BE49-F238E27FC236}">
                      <a16:creationId xmlns:a16="http://schemas.microsoft.com/office/drawing/2014/main" id="{1F55CE0B-759E-B264-E309-3A5B5A20B60F}"/>
                    </a:ext>
                  </a:extLst>
                </p:cNvPr>
                <p:cNvSpPr>
                  <a:spLocks noChangeShapeType="1"/>
                </p:cNvSpPr>
                <p:nvPr/>
              </p:nvSpPr>
              <p:spPr bwMode="auto">
                <a:xfrm>
                  <a:off x="0" y="96"/>
                  <a:ext cx="19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4310" name="Line 137">
                <a:extLst>
                  <a:ext uri="{FF2B5EF4-FFF2-40B4-BE49-F238E27FC236}">
                    <a16:creationId xmlns:a16="http://schemas.microsoft.com/office/drawing/2014/main" id="{5CEFDF9C-2735-7447-CBD3-396BBF69E77C}"/>
                  </a:ext>
                </a:extLst>
              </p:cNvPr>
              <p:cNvSpPr>
                <a:spLocks noChangeShapeType="1"/>
              </p:cNvSpPr>
              <p:nvPr/>
            </p:nvSpPr>
            <p:spPr bwMode="auto">
              <a:xfrm>
                <a:off x="96" y="528"/>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11" name="Line 138">
                <a:extLst>
                  <a:ext uri="{FF2B5EF4-FFF2-40B4-BE49-F238E27FC236}">
                    <a16:creationId xmlns:a16="http://schemas.microsoft.com/office/drawing/2014/main" id="{A1B6FF10-8906-750F-2919-212D487EB5AF}"/>
                  </a:ext>
                </a:extLst>
              </p:cNvPr>
              <p:cNvSpPr>
                <a:spLocks noChangeShapeType="1"/>
              </p:cNvSpPr>
              <p:nvPr/>
            </p:nvSpPr>
            <p:spPr bwMode="auto">
              <a:xfrm>
                <a:off x="96" y="0"/>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4298" name="Line 139">
              <a:extLst>
                <a:ext uri="{FF2B5EF4-FFF2-40B4-BE49-F238E27FC236}">
                  <a16:creationId xmlns:a16="http://schemas.microsoft.com/office/drawing/2014/main" id="{BE767537-A383-CD0F-7EEE-2D3FD714203E}"/>
                </a:ext>
              </a:extLst>
            </p:cNvPr>
            <p:cNvSpPr>
              <a:spLocks noChangeShapeType="1"/>
            </p:cNvSpPr>
            <p:nvPr/>
          </p:nvSpPr>
          <p:spPr bwMode="auto">
            <a:xfrm>
              <a:off x="1373" y="190"/>
              <a:ext cx="82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299" name="Line 140">
              <a:extLst>
                <a:ext uri="{FF2B5EF4-FFF2-40B4-BE49-F238E27FC236}">
                  <a16:creationId xmlns:a16="http://schemas.microsoft.com/office/drawing/2014/main" id="{23002445-735A-12B5-DB56-D39DCEFD226A}"/>
                </a:ext>
              </a:extLst>
            </p:cNvPr>
            <p:cNvSpPr>
              <a:spLocks noChangeShapeType="1"/>
            </p:cNvSpPr>
            <p:nvPr/>
          </p:nvSpPr>
          <p:spPr bwMode="auto">
            <a:xfrm>
              <a:off x="1382" y="1079"/>
              <a:ext cx="81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00" name="Rectangle 141">
              <a:extLst>
                <a:ext uri="{FF2B5EF4-FFF2-40B4-BE49-F238E27FC236}">
                  <a16:creationId xmlns:a16="http://schemas.microsoft.com/office/drawing/2014/main" id="{E357B0A0-8F54-48C8-E33A-20A27D6D9A65}"/>
                </a:ext>
              </a:extLst>
            </p:cNvPr>
            <p:cNvSpPr>
              <a:spLocks noChangeArrowheads="1"/>
            </p:cNvSpPr>
            <p:nvPr/>
          </p:nvSpPr>
          <p:spPr bwMode="auto">
            <a:xfrm>
              <a:off x="1712" y="531"/>
              <a:ext cx="90" cy="199"/>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000">
                <a:latin typeface="Times New Roman" panose="02020603050405020304" pitchFamily="18" charset="0"/>
              </a:endParaRPr>
            </a:p>
          </p:txBody>
        </p:sp>
        <p:sp>
          <p:nvSpPr>
            <p:cNvPr id="54301" name="Line 142">
              <a:extLst>
                <a:ext uri="{FF2B5EF4-FFF2-40B4-BE49-F238E27FC236}">
                  <a16:creationId xmlns:a16="http://schemas.microsoft.com/office/drawing/2014/main" id="{5634730C-F19E-95CB-B45A-15A50F71CE73}"/>
                </a:ext>
              </a:extLst>
            </p:cNvPr>
            <p:cNvSpPr>
              <a:spLocks noChangeShapeType="1"/>
            </p:cNvSpPr>
            <p:nvPr/>
          </p:nvSpPr>
          <p:spPr bwMode="auto">
            <a:xfrm>
              <a:off x="1758" y="730"/>
              <a:ext cx="0" cy="34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02" name="Line 143">
              <a:extLst>
                <a:ext uri="{FF2B5EF4-FFF2-40B4-BE49-F238E27FC236}">
                  <a16:creationId xmlns:a16="http://schemas.microsoft.com/office/drawing/2014/main" id="{49DF5B53-84FA-CEA7-1214-93EBCC50DA7A}"/>
                </a:ext>
              </a:extLst>
            </p:cNvPr>
            <p:cNvSpPr>
              <a:spLocks noChangeShapeType="1"/>
            </p:cNvSpPr>
            <p:nvPr/>
          </p:nvSpPr>
          <p:spPr bwMode="auto">
            <a:xfrm flipV="1">
              <a:off x="1758" y="181"/>
              <a:ext cx="0" cy="35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03" name="Text Box 144">
              <a:extLst>
                <a:ext uri="{FF2B5EF4-FFF2-40B4-BE49-F238E27FC236}">
                  <a16:creationId xmlns:a16="http://schemas.microsoft.com/office/drawing/2014/main" id="{80750D98-B21C-50E3-3622-1168DB9B30F0}"/>
                </a:ext>
              </a:extLst>
            </p:cNvPr>
            <p:cNvSpPr txBox="1">
              <a:spLocks noChangeArrowheads="1"/>
            </p:cNvSpPr>
            <p:nvPr/>
          </p:nvSpPr>
          <p:spPr bwMode="auto">
            <a:xfrm>
              <a:off x="1786" y="509"/>
              <a:ext cx="38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4304" name="Oval 145">
              <a:extLst>
                <a:ext uri="{FF2B5EF4-FFF2-40B4-BE49-F238E27FC236}">
                  <a16:creationId xmlns:a16="http://schemas.microsoft.com/office/drawing/2014/main" id="{C0BD13DE-D858-94A5-03D5-2E5926520E6B}"/>
                </a:ext>
              </a:extLst>
            </p:cNvPr>
            <p:cNvSpPr>
              <a:spLocks noChangeArrowheads="1"/>
            </p:cNvSpPr>
            <p:nvPr/>
          </p:nvSpPr>
          <p:spPr bwMode="auto">
            <a:xfrm>
              <a:off x="2190" y="153"/>
              <a:ext cx="45" cy="62"/>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05" name="Oval 146">
              <a:extLst>
                <a:ext uri="{FF2B5EF4-FFF2-40B4-BE49-F238E27FC236}">
                  <a16:creationId xmlns:a16="http://schemas.microsoft.com/office/drawing/2014/main" id="{22067CCD-64A6-E766-271D-A2B4124AF413}"/>
                </a:ext>
              </a:extLst>
            </p:cNvPr>
            <p:cNvSpPr>
              <a:spLocks noChangeArrowheads="1"/>
            </p:cNvSpPr>
            <p:nvPr/>
          </p:nvSpPr>
          <p:spPr bwMode="auto">
            <a:xfrm>
              <a:off x="2201" y="1054"/>
              <a:ext cx="46"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4306" name="Line 147">
              <a:extLst>
                <a:ext uri="{FF2B5EF4-FFF2-40B4-BE49-F238E27FC236}">
                  <a16:creationId xmlns:a16="http://schemas.microsoft.com/office/drawing/2014/main" id="{93D8F706-EBC1-F2E7-63F1-86D14439647A}"/>
                </a:ext>
              </a:extLst>
            </p:cNvPr>
            <p:cNvSpPr>
              <a:spLocks noChangeShapeType="1"/>
            </p:cNvSpPr>
            <p:nvPr/>
          </p:nvSpPr>
          <p:spPr bwMode="auto">
            <a:xfrm>
              <a:off x="1248" y="496"/>
              <a:ext cx="0" cy="35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4307" name="Text Box 148">
              <a:extLst>
                <a:ext uri="{FF2B5EF4-FFF2-40B4-BE49-F238E27FC236}">
                  <a16:creationId xmlns:a16="http://schemas.microsoft.com/office/drawing/2014/main" id="{9E3562DB-DA93-7495-6E2A-C49F96F754AA}"/>
                </a:ext>
              </a:extLst>
            </p:cNvPr>
            <p:cNvSpPr txBox="1">
              <a:spLocks noChangeArrowheads="1"/>
            </p:cNvSpPr>
            <p:nvPr/>
          </p:nvSpPr>
          <p:spPr bwMode="auto">
            <a:xfrm>
              <a:off x="2208" y="37"/>
              <a:ext cx="2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4308" name="Text Box 149">
              <a:extLst>
                <a:ext uri="{FF2B5EF4-FFF2-40B4-BE49-F238E27FC236}">
                  <a16:creationId xmlns:a16="http://schemas.microsoft.com/office/drawing/2014/main" id="{266B669F-5CD1-BDBA-B148-807A2E63492F}"/>
                </a:ext>
              </a:extLst>
            </p:cNvPr>
            <p:cNvSpPr txBox="1">
              <a:spLocks noChangeArrowheads="1"/>
            </p:cNvSpPr>
            <p:nvPr/>
          </p:nvSpPr>
          <p:spPr bwMode="auto">
            <a:xfrm>
              <a:off x="2247" y="949"/>
              <a:ext cx="23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4276">
                                            <p:txEl>
                                              <p:pRg st="0" end="0"/>
                                            </p:txEl>
                                          </p:spTgt>
                                        </p:tgtEl>
                                        <p:attrNameLst>
                                          <p:attrName>style.visibility</p:attrName>
                                        </p:attrNameLst>
                                      </p:cBhvr>
                                      <p:to>
                                        <p:strVal val="visible"/>
                                      </p:to>
                                    </p:set>
                                    <p:animEffect transition="in" filter="wipe(left)">
                                      <p:cBhvr>
                                        <p:cTn id="7" dur="500"/>
                                        <p:tgtEl>
                                          <p:spTgt spid="5427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4276">
                                            <p:txEl>
                                              <p:pRg st="1" end="1"/>
                                            </p:txEl>
                                          </p:spTgt>
                                        </p:tgtEl>
                                        <p:attrNameLst>
                                          <p:attrName>style.visibility</p:attrName>
                                        </p:attrNameLst>
                                      </p:cBhvr>
                                      <p:to>
                                        <p:strVal val="visible"/>
                                      </p:to>
                                    </p:set>
                                    <p:animEffect transition="in" filter="wipe(left)">
                                      <p:cBhvr>
                                        <p:cTn id="12" dur="500"/>
                                        <p:tgtEl>
                                          <p:spTgt spid="54276">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4278">
                                            <p:txEl>
                                              <p:pRg st="0" end="0"/>
                                            </p:txEl>
                                          </p:spTgt>
                                        </p:tgtEl>
                                        <p:attrNameLst>
                                          <p:attrName>style.visibility</p:attrName>
                                        </p:attrNameLst>
                                      </p:cBhvr>
                                      <p:to>
                                        <p:strVal val="visible"/>
                                      </p:to>
                                    </p:set>
                                    <p:animEffect transition="in" filter="wipe(left)">
                                      <p:cBhvr>
                                        <p:cTn id="17" dur="500"/>
                                        <p:tgtEl>
                                          <p:spTgt spid="54278">
                                            <p:txEl>
                                              <p:pRg st="0" end="0"/>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54278">
                                            <p:txEl>
                                              <p:pRg st="1" end="1"/>
                                            </p:txEl>
                                          </p:spTgt>
                                        </p:tgtEl>
                                        <p:attrNameLst>
                                          <p:attrName>style.visibility</p:attrName>
                                        </p:attrNameLst>
                                      </p:cBhvr>
                                      <p:to>
                                        <p:strVal val="visible"/>
                                      </p:to>
                                    </p:set>
                                    <p:animEffect transition="in" filter="wipe(left)">
                                      <p:cBhvr>
                                        <p:cTn id="22" dur="500"/>
                                        <p:tgtEl>
                                          <p:spTgt spid="54278">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54274"/>
                                        </p:tgtEl>
                                        <p:attrNameLst>
                                          <p:attrName>style.visibility</p:attrName>
                                        </p:attrNameLst>
                                      </p:cBhvr>
                                      <p:to>
                                        <p:strVal val="visible"/>
                                      </p:to>
                                    </p:set>
                                    <p:animEffect transition="in" filter="wipe(left)">
                                      <p:cBhvr>
                                        <p:cTn id="27" dur="500"/>
                                        <p:tgtEl>
                                          <p:spTgt spid="54274"/>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wipe(left)">
                                      <p:cBhvr>
                                        <p:cTn id="32" dur="500"/>
                                        <p:tgtEl>
                                          <p:spTgt spid="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21"/>
                                        </p:tgtEl>
                                        <p:attrNameLst>
                                          <p:attrName>style.visibility</p:attrName>
                                        </p:attrNameLst>
                                      </p:cBhvr>
                                      <p:to>
                                        <p:strVal val="visible"/>
                                      </p:to>
                                    </p:set>
                                    <p:animEffect transition="in" filter="wipe(left)">
                                      <p:cBhvr>
                                        <p:cTn id="37" dur="500"/>
                                        <p:tgtEl>
                                          <p:spTgt spid="2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4275"/>
                                        </p:tgtEl>
                                        <p:attrNameLst>
                                          <p:attrName>style.visibility</p:attrName>
                                        </p:attrNameLst>
                                      </p:cBhvr>
                                      <p:to>
                                        <p:strVal val="visible"/>
                                      </p:to>
                                    </p:set>
                                    <p:animEffect transition="in" filter="wipe(left)">
                                      <p:cBhvr>
                                        <p:cTn id="42" dur="500"/>
                                        <p:tgtEl>
                                          <p:spTgt spid="54275"/>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22" presetClass="entr" presetSubtype="8" fill="hold" grpId="0" nodeType="clickEffect">
                                  <p:stCondLst>
                                    <p:cond delay="0"/>
                                  </p:stCondLst>
                                  <p:childTnLst>
                                    <p:set>
                                      <p:cBhvr>
                                        <p:cTn id="46" dur="1" fill="hold">
                                          <p:stCondLst>
                                            <p:cond delay="0"/>
                                          </p:stCondLst>
                                        </p:cTn>
                                        <p:tgtEl>
                                          <p:spTgt spid="54279"/>
                                        </p:tgtEl>
                                        <p:attrNameLst>
                                          <p:attrName>style.visibility</p:attrName>
                                        </p:attrNameLst>
                                      </p:cBhvr>
                                      <p:to>
                                        <p:strVal val="visible"/>
                                      </p:to>
                                    </p:set>
                                    <p:animEffect transition="in" filter="wipe(left)">
                                      <p:cBhvr>
                                        <p:cTn id="47" dur="500"/>
                                        <p:tgtEl>
                                          <p:spTgt spid="5427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4" grpId="0" autoUpdateAnimBg="0"/>
      <p:bldP spid="54275" grpId="0" autoUpdateAnimBg="0"/>
      <p:bldP spid="54276" grpId="0" build="p" autoUpdateAnimBg="0"/>
      <p:bldP spid="54278" grpId="0" build="p" autoUpdateAnimBg="0"/>
      <p:bldP spid="54279" grpId="0" autoUpdateAnimBg="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ext Box 71">
            <a:extLst>
              <a:ext uri="{FF2B5EF4-FFF2-40B4-BE49-F238E27FC236}">
                <a16:creationId xmlns:a16="http://schemas.microsoft.com/office/drawing/2014/main" id="{923FC34F-B408-79B6-60A5-9A9CD1B8EFD7}"/>
              </a:ext>
            </a:extLst>
          </p:cNvPr>
          <p:cNvSpPr txBox="1">
            <a:spLocks noChangeArrowheads="1"/>
          </p:cNvSpPr>
          <p:nvPr/>
        </p:nvSpPr>
        <p:spPr bwMode="auto">
          <a:xfrm>
            <a:off x="498475" y="476250"/>
            <a:ext cx="3786188" cy="1379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2400">
                <a:latin typeface="宋体" panose="02010600030101010101" pitchFamily="2" charset="-122"/>
              </a:rPr>
              <a:t>　</a:t>
            </a:r>
            <a:r>
              <a:rPr lang="zh-CN" altLang="en-US" sz="2400">
                <a:solidFill>
                  <a:srgbClr val="FF3300"/>
                </a:solidFill>
                <a:latin typeface="宋体" panose="02010600030101010101" pitchFamily="2" charset="-122"/>
              </a:rPr>
              <a:t>[例</a:t>
            </a:r>
            <a:r>
              <a:rPr lang="zh-CN" altLang="en-US" sz="2400">
                <a:solidFill>
                  <a:srgbClr val="FF3300"/>
                </a:solidFill>
                <a:latin typeface="Times New Roman" panose="02020603050405020304" pitchFamily="18" charset="0"/>
              </a:rPr>
              <a:t> </a:t>
            </a:r>
            <a:r>
              <a:rPr lang="zh-CN" altLang="en-US" sz="2400">
                <a:solidFill>
                  <a:srgbClr val="FF3300"/>
                </a:solidFill>
                <a:latin typeface="宋体" panose="02010600030101010101" pitchFamily="2" charset="-122"/>
              </a:rPr>
              <a:t>1]</a:t>
            </a:r>
            <a:r>
              <a:rPr lang="zh-CN" altLang="en-US" sz="2400">
                <a:latin typeface="宋体" panose="02010600030101010101" pitchFamily="2" charset="-122"/>
              </a:rPr>
              <a:t>　</a:t>
            </a:r>
            <a:r>
              <a:rPr lang="zh-CN" altLang="en-US" sz="2400">
                <a:latin typeface="Times New Roman" panose="02020603050405020304" pitchFamily="18" charset="0"/>
              </a:rPr>
              <a:t>1.1.9 用电源等效变换方法求图示电路中 </a:t>
            </a:r>
            <a:r>
              <a:rPr lang="en-US" altLang="zh-CN" sz="2400" i="1">
                <a:solidFill>
                  <a:srgbClr val="FF00FF"/>
                </a:solidFill>
                <a:latin typeface="Times New Roman" panose="02020603050405020304" pitchFamily="18" charset="0"/>
              </a:rPr>
              <a:t>I</a:t>
            </a:r>
            <a:r>
              <a:rPr lang="en-US" altLang="zh-CN" sz="2400" baseline="-25000">
                <a:solidFill>
                  <a:srgbClr val="FF00FF"/>
                </a:solidFill>
                <a:latin typeface="Times New Roman" panose="02020603050405020304" pitchFamily="18" charset="0"/>
              </a:rPr>
              <a:t>3</a:t>
            </a:r>
            <a:r>
              <a:rPr lang="en-US" altLang="zh-CN" sz="2400">
                <a:latin typeface="Times New Roman" panose="02020603050405020304" pitchFamily="18" charset="0"/>
              </a:rPr>
              <a:t>。</a:t>
            </a:r>
          </a:p>
        </p:txBody>
      </p:sp>
      <p:grpSp>
        <p:nvGrpSpPr>
          <p:cNvPr id="55299" name="Group 3">
            <a:extLst>
              <a:ext uri="{FF2B5EF4-FFF2-40B4-BE49-F238E27FC236}">
                <a16:creationId xmlns:a16="http://schemas.microsoft.com/office/drawing/2014/main" id="{3A75CAA3-B581-68DB-1E1C-1379404B7C2C}"/>
              </a:ext>
            </a:extLst>
          </p:cNvPr>
          <p:cNvGrpSpPr>
            <a:grpSpLocks/>
          </p:cNvGrpSpPr>
          <p:nvPr/>
        </p:nvGrpSpPr>
        <p:grpSpPr bwMode="auto">
          <a:xfrm>
            <a:off x="4379913" y="407988"/>
            <a:ext cx="4090987" cy="1800225"/>
            <a:chOff x="-20" y="6"/>
            <a:chExt cx="7619" cy="3886"/>
          </a:xfrm>
        </p:grpSpPr>
        <p:sp>
          <p:nvSpPr>
            <p:cNvPr id="55329" name="Text Box 4">
              <a:extLst>
                <a:ext uri="{FF2B5EF4-FFF2-40B4-BE49-F238E27FC236}">
                  <a16:creationId xmlns:a16="http://schemas.microsoft.com/office/drawing/2014/main" id="{50A9BBE6-F962-2255-5CBC-C47E5679AE0C}"/>
                </a:ext>
              </a:extLst>
            </p:cNvPr>
            <p:cNvSpPr txBox="1">
              <a:spLocks noChangeArrowheads="1"/>
            </p:cNvSpPr>
            <p:nvPr/>
          </p:nvSpPr>
          <p:spPr bwMode="auto">
            <a:xfrm>
              <a:off x="1181" y="1474"/>
              <a:ext cx="616"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55330" name="Text Box 5">
              <a:extLst>
                <a:ext uri="{FF2B5EF4-FFF2-40B4-BE49-F238E27FC236}">
                  <a16:creationId xmlns:a16="http://schemas.microsoft.com/office/drawing/2014/main" id="{FC7BD662-F471-5833-BFA9-3145B7476EA2}"/>
                </a:ext>
              </a:extLst>
            </p:cNvPr>
            <p:cNvSpPr txBox="1">
              <a:spLocks noChangeArrowheads="1"/>
            </p:cNvSpPr>
            <p:nvPr/>
          </p:nvSpPr>
          <p:spPr bwMode="auto">
            <a:xfrm>
              <a:off x="1211" y="2134"/>
              <a:ext cx="583"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_</a:t>
              </a:r>
            </a:p>
          </p:txBody>
        </p:sp>
        <p:sp>
          <p:nvSpPr>
            <p:cNvPr id="55331" name="Oval 6">
              <a:extLst>
                <a:ext uri="{FF2B5EF4-FFF2-40B4-BE49-F238E27FC236}">
                  <a16:creationId xmlns:a16="http://schemas.microsoft.com/office/drawing/2014/main" id="{0E4FF2AE-4E51-1560-0FE3-FABCFC44D647}"/>
                </a:ext>
              </a:extLst>
            </p:cNvPr>
            <p:cNvSpPr>
              <a:spLocks noChangeArrowheads="1"/>
            </p:cNvSpPr>
            <p:nvPr/>
          </p:nvSpPr>
          <p:spPr bwMode="auto">
            <a:xfrm>
              <a:off x="1576" y="2062"/>
              <a:ext cx="720" cy="72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2" name="Rectangle 7">
              <a:extLst>
                <a:ext uri="{FF2B5EF4-FFF2-40B4-BE49-F238E27FC236}">
                  <a16:creationId xmlns:a16="http://schemas.microsoft.com/office/drawing/2014/main" id="{61F71EA5-8998-B3FC-BEE0-95FF11CDDEE4}"/>
                </a:ext>
              </a:extLst>
            </p:cNvPr>
            <p:cNvSpPr>
              <a:spLocks noChangeArrowheads="1"/>
            </p:cNvSpPr>
            <p:nvPr/>
          </p:nvSpPr>
          <p:spPr bwMode="auto">
            <a:xfrm>
              <a:off x="1923" y="892"/>
              <a:ext cx="2010" cy="3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5333" name="Rectangle 8">
              <a:extLst>
                <a:ext uri="{FF2B5EF4-FFF2-40B4-BE49-F238E27FC236}">
                  <a16:creationId xmlns:a16="http://schemas.microsoft.com/office/drawing/2014/main" id="{2C1140EC-A8FB-0FE2-12C9-1E880E5C3163}"/>
                </a:ext>
              </a:extLst>
            </p:cNvPr>
            <p:cNvSpPr>
              <a:spLocks noChangeArrowheads="1"/>
            </p:cNvSpPr>
            <p:nvPr/>
          </p:nvSpPr>
          <p:spPr bwMode="auto">
            <a:xfrm>
              <a:off x="2538" y="802"/>
              <a:ext cx="840" cy="24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4" name="Rectangle 9">
              <a:extLst>
                <a:ext uri="{FF2B5EF4-FFF2-40B4-BE49-F238E27FC236}">
                  <a16:creationId xmlns:a16="http://schemas.microsoft.com/office/drawing/2014/main" id="{C1197E08-373D-255B-B1BD-E07856FC93B0}"/>
                </a:ext>
              </a:extLst>
            </p:cNvPr>
            <p:cNvSpPr>
              <a:spLocks noChangeArrowheads="1"/>
            </p:cNvSpPr>
            <p:nvPr/>
          </p:nvSpPr>
          <p:spPr bwMode="auto">
            <a:xfrm>
              <a:off x="3933" y="892"/>
              <a:ext cx="2010" cy="30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35" name="Text Box 10">
              <a:extLst>
                <a:ext uri="{FF2B5EF4-FFF2-40B4-BE49-F238E27FC236}">
                  <a16:creationId xmlns:a16="http://schemas.microsoft.com/office/drawing/2014/main" id="{840B4BB2-1FB6-854E-B0FE-3262F3641DB4}"/>
                </a:ext>
              </a:extLst>
            </p:cNvPr>
            <p:cNvSpPr txBox="1">
              <a:spLocks noChangeArrowheads="1"/>
            </p:cNvSpPr>
            <p:nvPr/>
          </p:nvSpPr>
          <p:spPr bwMode="auto">
            <a:xfrm>
              <a:off x="6055" y="1391"/>
              <a:ext cx="615" cy="8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55336" name="Text Box 11">
              <a:extLst>
                <a:ext uri="{FF2B5EF4-FFF2-40B4-BE49-F238E27FC236}">
                  <a16:creationId xmlns:a16="http://schemas.microsoft.com/office/drawing/2014/main" id="{CF754B19-988E-7FD8-FA94-3A8E8C3AC2CE}"/>
                </a:ext>
              </a:extLst>
            </p:cNvPr>
            <p:cNvSpPr txBox="1">
              <a:spLocks noChangeArrowheads="1"/>
            </p:cNvSpPr>
            <p:nvPr/>
          </p:nvSpPr>
          <p:spPr bwMode="auto">
            <a:xfrm>
              <a:off x="6184" y="2557"/>
              <a:ext cx="583"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_</a:t>
              </a:r>
            </a:p>
          </p:txBody>
        </p:sp>
        <p:sp>
          <p:nvSpPr>
            <p:cNvPr id="55337" name="Oval 12">
              <a:extLst>
                <a:ext uri="{FF2B5EF4-FFF2-40B4-BE49-F238E27FC236}">
                  <a16:creationId xmlns:a16="http://schemas.microsoft.com/office/drawing/2014/main" id="{9C445AFB-B05B-3463-A56D-546FEF1C809A}"/>
                </a:ext>
              </a:extLst>
            </p:cNvPr>
            <p:cNvSpPr>
              <a:spLocks noChangeArrowheads="1"/>
            </p:cNvSpPr>
            <p:nvPr/>
          </p:nvSpPr>
          <p:spPr bwMode="auto">
            <a:xfrm>
              <a:off x="5583" y="2057"/>
              <a:ext cx="720" cy="72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5338" name="Rectangle 13">
              <a:extLst>
                <a:ext uri="{FF2B5EF4-FFF2-40B4-BE49-F238E27FC236}">
                  <a16:creationId xmlns:a16="http://schemas.microsoft.com/office/drawing/2014/main" id="{999ABF2B-0F08-CCED-04A1-EE1980A72DE8}"/>
                </a:ext>
              </a:extLst>
            </p:cNvPr>
            <p:cNvSpPr>
              <a:spLocks noChangeArrowheads="1"/>
            </p:cNvSpPr>
            <p:nvPr/>
          </p:nvSpPr>
          <p:spPr bwMode="auto">
            <a:xfrm rot="-5400000">
              <a:off x="3528" y="2272"/>
              <a:ext cx="840" cy="24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5339" name="Rectangle 14">
              <a:extLst>
                <a:ext uri="{FF2B5EF4-FFF2-40B4-BE49-F238E27FC236}">
                  <a16:creationId xmlns:a16="http://schemas.microsoft.com/office/drawing/2014/main" id="{EBDE8690-9A06-A05C-EAC6-54ACBAD66A25}"/>
                </a:ext>
              </a:extLst>
            </p:cNvPr>
            <p:cNvSpPr>
              <a:spLocks noChangeArrowheads="1"/>
            </p:cNvSpPr>
            <p:nvPr/>
          </p:nvSpPr>
          <p:spPr bwMode="auto">
            <a:xfrm>
              <a:off x="4503" y="757"/>
              <a:ext cx="840" cy="24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40" name="Line 15">
              <a:extLst>
                <a:ext uri="{FF2B5EF4-FFF2-40B4-BE49-F238E27FC236}">
                  <a16:creationId xmlns:a16="http://schemas.microsoft.com/office/drawing/2014/main" id="{82895088-A68B-9FA9-E196-8F15D652DE2B}"/>
                </a:ext>
              </a:extLst>
            </p:cNvPr>
            <p:cNvSpPr>
              <a:spLocks noChangeShapeType="1"/>
            </p:cNvSpPr>
            <p:nvPr/>
          </p:nvSpPr>
          <p:spPr bwMode="auto">
            <a:xfrm rot="5400000">
              <a:off x="3110" y="2417"/>
              <a:ext cx="915" cy="8"/>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5341" name="Text Box 16">
              <a:extLst>
                <a:ext uri="{FF2B5EF4-FFF2-40B4-BE49-F238E27FC236}">
                  <a16:creationId xmlns:a16="http://schemas.microsoft.com/office/drawing/2014/main" id="{D8AD2563-9ED3-311E-04A5-63FA900EA250}"/>
                </a:ext>
              </a:extLst>
            </p:cNvPr>
            <p:cNvSpPr txBox="1">
              <a:spLocks noChangeArrowheads="1"/>
            </p:cNvSpPr>
            <p:nvPr/>
          </p:nvSpPr>
          <p:spPr bwMode="auto">
            <a:xfrm>
              <a:off x="2882" y="1708"/>
              <a:ext cx="687"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ea typeface="隶书" panose="02010509060101010101" pitchFamily="49" charset="-122"/>
                </a:rPr>
                <a:t>I</a:t>
              </a:r>
              <a:r>
                <a:rPr lang="en-US" altLang="zh-CN" sz="2000" baseline="-25000">
                  <a:latin typeface="Times New Roman" panose="02020603050405020304" pitchFamily="18" charset="0"/>
                  <a:ea typeface="隶书" panose="02010509060101010101" pitchFamily="49" charset="-122"/>
                </a:rPr>
                <a:t>3</a:t>
              </a:r>
              <a:endParaRPr lang="en-US" altLang="zh-CN" sz="2000" i="1">
                <a:latin typeface="Times New Roman" panose="02020603050405020304" pitchFamily="18" charset="0"/>
                <a:ea typeface="隶书" panose="02010509060101010101" pitchFamily="49" charset="-122"/>
              </a:endParaRPr>
            </a:p>
          </p:txBody>
        </p:sp>
        <p:sp>
          <p:nvSpPr>
            <p:cNvPr id="55342" name="Text Box 17">
              <a:extLst>
                <a:ext uri="{FF2B5EF4-FFF2-40B4-BE49-F238E27FC236}">
                  <a16:creationId xmlns:a16="http://schemas.microsoft.com/office/drawing/2014/main" id="{C6D2DE36-E7B3-91EC-4FAE-1786DDE4CFE2}"/>
                </a:ext>
              </a:extLst>
            </p:cNvPr>
            <p:cNvSpPr txBox="1">
              <a:spLocks noChangeArrowheads="1"/>
            </p:cNvSpPr>
            <p:nvPr/>
          </p:nvSpPr>
          <p:spPr bwMode="auto">
            <a:xfrm>
              <a:off x="6320" y="2046"/>
              <a:ext cx="1279"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90 V</a:t>
              </a:r>
            </a:p>
          </p:txBody>
        </p:sp>
        <p:sp>
          <p:nvSpPr>
            <p:cNvPr id="55343" name="Text Box 18">
              <a:extLst>
                <a:ext uri="{FF2B5EF4-FFF2-40B4-BE49-F238E27FC236}">
                  <a16:creationId xmlns:a16="http://schemas.microsoft.com/office/drawing/2014/main" id="{EF4B9407-7271-BB38-0AEF-A91CB0302A20}"/>
                </a:ext>
              </a:extLst>
            </p:cNvPr>
            <p:cNvSpPr txBox="1">
              <a:spLocks noChangeArrowheads="1"/>
            </p:cNvSpPr>
            <p:nvPr/>
          </p:nvSpPr>
          <p:spPr bwMode="auto">
            <a:xfrm>
              <a:off x="-20" y="2046"/>
              <a:ext cx="1518"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140 V</a:t>
              </a:r>
            </a:p>
          </p:txBody>
        </p:sp>
        <p:sp>
          <p:nvSpPr>
            <p:cNvPr id="55344" name="Rectangle 19">
              <a:extLst>
                <a:ext uri="{FF2B5EF4-FFF2-40B4-BE49-F238E27FC236}">
                  <a16:creationId xmlns:a16="http://schemas.microsoft.com/office/drawing/2014/main" id="{2CD672C1-DF23-9D8D-B692-052DD9C3C260}"/>
                </a:ext>
              </a:extLst>
            </p:cNvPr>
            <p:cNvSpPr>
              <a:spLocks noChangeArrowheads="1"/>
            </p:cNvSpPr>
            <p:nvPr/>
          </p:nvSpPr>
          <p:spPr bwMode="auto">
            <a:xfrm>
              <a:off x="2239" y="36"/>
              <a:ext cx="1308"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20 </a:t>
              </a:r>
              <a:r>
                <a:rPr lang="en-US" altLang="zh-CN" sz="2000">
                  <a:latin typeface="Times New Roman" panose="02020603050405020304" pitchFamily="18" charset="0"/>
                  <a:sym typeface="Symbol" panose="05050102010706020507" pitchFamily="18" charset="2"/>
                </a:rPr>
                <a:t></a:t>
              </a:r>
            </a:p>
          </p:txBody>
        </p:sp>
        <p:sp>
          <p:nvSpPr>
            <p:cNvPr id="55345" name="Rectangle 20">
              <a:extLst>
                <a:ext uri="{FF2B5EF4-FFF2-40B4-BE49-F238E27FC236}">
                  <a16:creationId xmlns:a16="http://schemas.microsoft.com/office/drawing/2014/main" id="{52877C6B-FA74-CA7C-A620-A8525D25C431}"/>
                </a:ext>
              </a:extLst>
            </p:cNvPr>
            <p:cNvSpPr>
              <a:spLocks noChangeArrowheads="1"/>
            </p:cNvSpPr>
            <p:nvPr/>
          </p:nvSpPr>
          <p:spPr bwMode="auto">
            <a:xfrm>
              <a:off x="4438" y="6"/>
              <a:ext cx="1069"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5 </a:t>
              </a:r>
              <a:r>
                <a:rPr lang="en-US" altLang="zh-CN" sz="2000">
                  <a:latin typeface="Times New Roman" panose="02020603050405020304" pitchFamily="18" charset="0"/>
                  <a:sym typeface="Symbol" panose="05050102010706020507" pitchFamily="18" charset="2"/>
                </a:rPr>
                <a:t></a:t>
              </a:r>
            </a:p>
          </p:txBody>
        </p:sp>
        <p:sp>
          <p:nvSpPr>
            <p:cNvPr id="55346" name="Rectangle 21">
              <a:extLst>
                <a:ext uri="{FF2B5EF4-FFF2-40B4-BE49-F238E27FC236}">
                  <a16:creationId xmlns:a16="http://schemas.microsoft.com/office/drawing/2014/main" id="{EF580D0B-30B5-DE9F-8F4C-9FD826329F13}"/>
                </a:ext>
              </a:extLst>
            </p:cNvPr>
            <p:cNvSpPr>
              <a:spLocks noChangeArrowheads="1"/>
            </p:cNvSpPr>
            <p:nvPr/>
          </p:nvSpPr>
          <p:spPr bwMode="auto">
            <a:xfrm>
              <a:off x="3958" y="1924"/>
              <a:ext cx="1069" cy="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6 </a:t>
              </a:r>
              <a:r>
                <a:rPr lang="en-US" altLang="zh-CN" sz="2000">
                  <a:latin typeface="Times New Roman" panose="02020603050405020304" pitchFamily="18" charset="0"/>
                  <a:sym typeface="Symbol" panose="05050102010706020507" pitchFamily="18" charset="2"/>
                </a:rPr>
                <a:t></a:t>
              </a:r>
            </a:p>
          </p:txBody>
        </p:sp>
      </p:grpSp>
      <p:sp>
        <p:nvSpPr>
          <p:cNvPr id="55321" name="Text Box 22">
            <a:extLst>
              <a:ext uri="{FF2B5EF4-FFF2-40B4-BE49-F238E27FC236}">
                <a16:creationId xmlns:a16="http://schemas.microsoft.com/office/drawing/2014/main" id="{5B082EA4-0964-9682-BB82-3F79BBF9904A}"/>
              </a:ext>
            </a:extLst>
          </p:cNvPr>
          <p:cNvSpPr txBox="1">
            <a:spLocks noChangeArrowheads="1"/>
          </p:cNvSpPr>
          <p:nvPr/>
        </p:nvSpPr>
        <p:spPr bwMode="auto">
          <a:xfrm>
            <a:off x="814388" y="2149475"/>
            <a:ext cx="8048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grpSp>
        <p:nvGrpSpPr>
          <p:cNvPr id="4" name="Group 23">
            <a:extLst>
              <a:ext uri="{FF2B5EF4-FFF2-40B4-BE49-F238E27FC236}">
                <a16:creationId xmlns:a16="http://schemas.microsoft.com/office/drawing/2014/main" id="{243A247C-EFCB-E190-C5C0-79EADBFFCA70}"/>
              </a:ext>
            </a:extLst>
          </p:cNvPr>
          <p:cNvGrpSpPr>
            <a:grpSpLocks/>
          </p:cNvGrpSpPr>
          <p:nvPr/>
        </p:nvGrpSpPr>
        <p:grpSpPr bwMode="auto">
          <a:xfrm>
            <a:off x="5240867" y="4277320"/>
            <a:ext cx="3304014" cy="1383928"/>
            <a:chOff x="-7" y="0"/>
            <a:chExt cx="6108" cy="2400"/>
          </a:xfrm>
          <a:pattFill prst="pct5">
            <a:fgClr>
              <a:schemeClr val="accent1"/>
            </a:fgClr>
            <a:bgClr>
              <a:schemeClr val="bg1"/>
            </a:bgClr>
          </a:pattFill>
        </p:grpSpPr>
        <p:sp>
          <p:nvSpPr>
            <p:cNvPr id="57377" name="Rectangle 24">
              <a:extLst>
                <a:ext uri="{FF2B5EF4-FFF2-40B4-BE49-F238E27FC236}">
                  <a16:creationId xmlns:a16="http://schemas.microsoft.com/office/drawing/2014/main" id="{44DFD516-4651-D6E6-7F71-839CC1B1CBA9}"/>
                </a:ext>
              </a:extLst>
            </p:cNvPr>
            <p:cNvSpPr>
              <a:spLocks noChangeArrowheads="1"/>
            </p:cNvSpPr>
            <p:nvPr/>
          </p:nvSpPr>
          <p:spPr bwMode="auto">
            <a:xfrm>
              <a:off x="3037" y="1051"/>
              <a:ext cx="943" cy="694"/>
            </a:xfrm>
            <a:prstGeom prst="rect">
              <a:avLst/>
            </a:prstGeom>
            <a:grpFill/>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en-US" altLang="zh-CN" sz="2000">
                  <a:solidFill>
                    <a:srgbClr val="6600FF"/>
                  </a:solidFill>
                  <a:latin typeface="Times New Roman" pitchFamily="18" charset="0"/>
                </a:rPr>
                <a:t>4</a:t>
              </a:r>
              <a:r>
                <a:rPr lang="en-US" altLang="zh-CN" sz="2000">
                  <a:solidFill>
                    <a:srgbClr val="6600FF"/>
                  </a:solidFill>
                  <a:latin typeface="Times New Roman" pitchFamily="18" charset="0"/>
                  <a:sym typeface="Symbol" pitchFamily="18" charset="2"/>
                </a:rPr>
                <a:t></a:t>
              </a:r>
            </a:p>
          </p:txBody>
        </p:sp>
        <p:grpSp>
          <p:nvGrpSpPr>
            <p:cNvPr id="5" name="Group 25">
              <a:extLst>
                <a:ext uri="{FF2B5EF4-FFF2-40B4-BE49-F238E27FC236}">
                  <a16:creationId xmlns:a16="http://schemas.microsoft.com/office/drawing/2014/main" id="{86891549-9C3F-CFA8-3A82-CEA2871B4647}"/>
                </a:ext>
              </a:extLst>
            </p:cNvPr>
            <p:cNvGrpSpPr>
              <a:grpSpLocks/>
            </p:cNvGrpSpPr>
            <p:nvPr/>
          </p:nvGrpSpPr>
          <p:grpSpPr bwMode="auto">
            <a:xfrm>
              <a:off x="1348" y="0"/>
              <a:ext cx="4753" cy="2400"/>
              <a:chOff x="0" y="0"/>
              <a:chExt cx="1901" cy="960"/>
            </a:xfrm>
            <a:grpFill/>
          </p:grpSpPr>
          <p:sp useBgFill="1">
            <p:nvSpPr>
              <p:cNvPr id="57382" name="Rectangle 26">
                <a:extLst>
                  <a:ext uri="{FF2B5EF4-FFF2-40B4-BE49-F238E27FC236}">
                    <a16:creationId xmlns:a16="http://schemas.microsoft.com/office/drawing/2014/main" id="{C91297D6-5A1F-9EC6-44B6-F83A82F9EEC0}"/>
                  </a:ext>
                </a:extLst>
              </p:cNvPr>
              <p:cNvSpPr>
                <a:spLocks noChangeArrowheads="1"/>
              </p:cNvSpPr>
              <p:nvPr/>
            </p:nvSpPr>
            <p:spPr bwMode="auto">
              <a:xfrm>
                <a:off x="144" y="0"/>
                <a:ext cx="1296" cy="96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a:spcBef>
                    <a:spcPct val="0"/>
                  </a:spcBef>
                  <a:buFontTx/>
                  <a:buNone/>
                  <a:defRPr/>
                </a:pPr>
                <a:endParaRPr lang="zh-CN" altLang="en-US" sz="2000">
                  <a:latin typeface="Times New Roman" pitchFamily="18" charset="0"/>
                </a:endParaRPr>
              </a:p>
            </p:txBody>
          </p:sp>
          <p:sp>
            <p:nvSpPr>
              <p:cNvPr id="57383" name="Line 27">
                <a:extLst>
                  <a:ext uri="{FF2B5EF4-FFF2-40B4-BE49-F238E27FC236}">
                    <a16:creationId xmlns:a16="http://schemas.microsoft.com/office/drawing/2014/main" id="{A6887B02-5193-320B-6F9B-CE640B976815}"/>
                  </a:ext>
                </a:extLst>
              </p:cNvPr>
              <p:cNvSpPr>
                <a:spLocks noChangeShapeType="1"/>
              </p:cNvSpPr>
              <p:nvPr/>
            </p:nvSpPr>
            <p:spPr bwMode="auto">
              <a:xfrm rot="5400000">
                <a:off x="1110" y="484"/>
                <a:ext cx="366" cy="3"/>
              </a:xfrm>
              <a:prstGeom prst="line">
                <a:avLst/>
              </a:prstGeom>
              <a:grpFill/>
              <a:ln w="38100">
                <a:solidFill>
                  <a:schemeClr val="tx1"/>
                </a:solidFill>
                <a:round/>
                <a:headEnd/>
                <a:tailEnd type="stealth" w="med" len="lg"/>
              </a:ln>
            </p:spPr>
            <p:txBody>
              <a:bodyPr wrap="none" anchor="ctr"/>
              <a:lstStyle/>
              <a:p>
                <a:pPr>
                  <a:defRPr/>
                </a:pPr>
                <a:endParaRPr lang="zh-CN" altLang="en-US" sz="2000"/>
              </a:p>
            </p:txBody>
          </p:sp>
          <p:sp useBgFill="1">
            <p:nvSpPr>
              <p:cNvPr id="57384" name="Text Box 28">
                <a:extLst>
                  <a:ext uri="{FF2B5EF4-FFF2-40B4-BE49-F238E27FC236}">
                    <a16:creationId xmlns:a16="http://schemas.microsoft.com/office/drawing/2014/main" id="{B020C144-4602-A660-556E-1F81DA1F93C7}"/>
                  </a:ext>
                </a:extLst>
              </p:cNvPr>
              <p:cNvSpPr txBox="1">
                <a:spLocks noChangeArrowheads="1"/>
              </p:cNvSpPr>
              <p:nvPr/>
            </p:nvSpPr>
            <p:spPr bwMode="auto">
              <a:xfrm>
                <a:off x="1021" y="201"/>
                <a:ext cx="273" cy="278"/>
              </a:xfrm>
              <a:prstGeom prst="rect">
                <a:avLst/>
              </a:prstGeom>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en-US" altLang="zh-CN" sz="2000" i="1" dirty="0">
                    <a:latin typeface="Times New Roman" pitchFamily="18" charset="0"/>
                    <a:ea typeface="隶书" pitchFamily="49" charset="-122"/>
                  </a:rPr>
                  <a:t>I</a:t>
                </a:r>
                <a:r>
                  <a:rPr lang="en-US" altLang="zh-CN" sz="2000" baseline="-25000" dirty="0">
                    <a:latin typeface="Times New Roman" pitchFamily="18" charset="0"/>
                    <a:ea typeface="隶书" pitchFamily="49" charset="-122"/>
                  </a:rPr>
                  <a:t>3</a:t>
                </a:r>
                <a:endParaRPr lang="en-US" altLang="zh-CN" sz="2000" i="1" dirty="0">
                  <a:latin typeface="Times New Roman" pitchFamily="18" charset="0"/>
                  <a:ea typeface="隶书" pitchFamily="49" charset="-122"/>
                </a:endParaRPr>
              </a:p>
            </p:txBody>
          </p:sp>
          <p:sp useBgFill="1">
            <p:nvSpPr>
              <p:cNvPr id="57385" name="Rectangle 29">
                <a:extLst>
                  <a:ext uri="{FF2B5EF4-FFF2-40B4-BE49-F238E27FC236}">
                    <a16:creationId xmlns:a16="http://schemas.microsoft.com/office/drawing/2014/main" id="{7236EB55-1EF3-D119-B9BF-B7F99AF3FCE3}"/>
                  </a:ext>
                </a:extLst>
              </p:cNvPr>
              <p:cNvSpPr>
                <a:spLocks noChangeArrowheads="1"/>
              </p:cNvSpPr>
              <p:nvPr/>
            </p:nvSpPr>
            <p:spPr bwMode="auto">
              <a:xfrm>
                <a:off x="1476" y="360"/>
                <a:ext cx="425" cy="278"/>
              </a:xfrm>
              <a:prstGeom prst="rect">
                <a:avLst/>
              </a:prstGeom>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en-US" altLang="zh-CN" sz="2000" dirty="0">
                    <a:latin typeface="Times New Roman" pitchFamily="18" charset="0"/>
                  </a:rPr>
                  <a:t>6 </a:t>
                </a:r>
                <a:r>
                  <a:rPr lang="en-US" altLang="zh-CN" sz="2000" dirty="0">
                    <a:latin typeface="Times New Roman" pitchFamily="18" charset="0"/>
                    <a:sym typeface="Symbol" pitchFamily="18" charset="2"/>
                  </a:rPr>
                  <a:t></a:t>
                </a:r>
              </a:p>
            </p:txBody>
          </p:sp>
          <p:sp useBgFill="1">
            <p:nvSpPr>
              <p:cNvPr id="57386" name="Rectangle 30">
                <a:extLst>
                  <a:ext uri="{FF2B5EF4-FFF2-40B4-BE49-F238E27FC236}">
                    <a16:creationId xmlns:a16="http://schemas.microsoft.com/office/drawing/2014/main" id="{A4443362-7E3F-7562-BC6A-486A0CA9294F}"/>
                  </a:ext>
                </a:extLst>
              </p:cNvPr>
              <p:cNvSpPr>
                <a:spLocks noChangeArrowheads="1"/>
              </p:cNvSpPr>
              <p:nvPr/>
            </p:nvSpPr>
            <p:spPr bwMode="auto">
              <a:xfrm rot="-5400000">
                <a:off x="1272" y="456"/>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a:spcBef>
                    <a:spcPct val="0"/>
                  </a:spcBef>
                  <a:buFontTx/>
                  <a:buNone/>
                  <a:defRPr/>
                </a:pPr>
                <a:endParaRPr lang="zh-CN" altLang="en-US" sz="2000">
                  <a:latin typeface="Times New Roman" pitchFamily="18" charset="0"/>
                </a:endParaRPr>
              </a:p>
            </p:txBody>
          </p:sp>
          <p:sp>
            <p:nvSpPr>
              <p:cNvPr id="57387" name="Line 31">
                <a:extLst>
                  <a:ext uri="{FF2B5EF4-FFF2-40B4-BE49-F238E27FC236}">
                    <a16:creationId xmlns:a16="http://schemas.microsoft.com/office/drawing/2014/main" id="{22D89D0F-1495-EF1B-E67B-46CE17FDAADE}"/>
                  </a:ext>
                </a:extLst>
              </p:cNvPr>
              <p:cNvSpPr>
                <a:spLocks noChangeShapeType="1"/>
              </p:cNvSpPr>
              <p:nvPr/>
            </p:nvSpPr>
            <p:spPr bwMode="auto">
              <a:xfrm>
                <a:off x="604" y="0"/>
                <a:ext cx="0" cy="960"/>
              </a:xfrm>
              <a:prstGeom prst="line">
                <a:avLst/>
              </a:prstGeom>
              <a:grpFill/>
              <a:ln w="38100">
                <a:solidFill>
                  <a:schemeClr val="tx1"/>
                </a:solidFill>
                <a:round/>
                <a:headEnd/>
                <a:tailEnd/>
              </a:ln>
            </p:spPr>
            <p:txBody>
              <a:bodyPr wrap="none" anchor="ctr"/>
              <a:lstStyle/>
              <a:p>
                <a:pPr>
                  <a:defRPr/>
                </a:pPr>
                <a:endParaRPr lang="zh-CN" altLang="en-US" sz="2000"/>
              </a:p>
            </p:txBody>
          </p:sp>
          <p:sp useBgFill="1">
            <p:nvSpPr>
              <p:cNvPr id="57388" name="Rectangle 32">
                <a:extLst>
                  <a:ext uri="{FF2B5EF4-FFF2-40B4-BE49-F238E27FC236}">
                    <a16:creationId xmlns:a16="http://schemas.microsoft.com/office/drawing/2014/main" id="{8E1B9F93-42E3-1CD6-603B-948B17EA913A}"/>
                  </a:ext>
                </a:extLst>
              </p:cNvPr>
              <p:cNvSpPr>
                <a:spLocks noChangeArrowheads="1"/>
              </p:cNvSpPr>
              <p:nvPr/>
            </p:nvSpPr>
            <p:spPr bwMode="auto">
              <a:xfrm rot="-5400000">
                <a:off x="436" y="44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a:spcBef>
                    <a:spcPct val="0"/>
                  </a:spcBef>
                  <a:buFontTx/>
                  <a:buNone/>
                  <a:defRPr/>
                </a:pPr>
                <a:endParaRPr lang="zh-CN" altLang="en-US" sz="2000">
                  <a:latin typeface="Times New Roman" pitchFamily="18" charset="0"/>
                </a:endParaRPr>
              </a:p>
            </p:txBody>
          </p:sp>
          <p:grpSp>
            <p:nvGrpSpPr>
              <p:cNvPr id="6" name="Group 33">
                <a:extLst>
                  <a:ext uri="{FF2B5EF4-FFF2-40B4-BE49-F238E27FC236}">
                    <a16:creationId xmlns:a16="http://schemas.microsoft.com/office/drawing/2014/main" id="{8B1B6775-2FA8-D3A3-1B75-9747D14249FF}"/>
                  </a:ext>
                </a:extLst>
              </p:cNvPr>
              <p:cNvGrpSpPr>
                <a:grpSpLocks/>
              </p:cNvGrpSpPr>
              <p:nvPr/>
            </p:nvGrpSpPr>
            <p:grpSpPr bwMode="auto">
              <a:xfrm>
                <a:off x="0" y="348"/>
                <a:ext cx="288" cy="288"/>
                <a:chOff x="0" y="0"/>
                <a:chExt cx="288" cy="288"/>
              </a:xfrm>
              <a:grpFill/>
            </p:grpSpPr>
            <p:sp useBgFill="1">
              <p:nvSpPr>
                <p:cNvPr id="57390" name="Oval 34">
                  <a:extLst>
                    <a:ext uri="{FF2B5EF4-FFF2-40B4-BE49-F238E27FC236}">
                      <a16:creationId xmlns:a16="http://schemas.microsoft.com/office/drawing/2014/main" id="{1577F3E3-F88C-0AC2-B613-39E779FACFC0}"/>
                    </a:ext>
                  </a:extLst>
                </p:cNvPr>
                <p:cNvSpPr>
                  <a:spLocks noChangeArrowheads="1"/>
                </p:cNvSpPr>
                <p:nvPr/>
              </p:nvSpPr>
              <p:spPr bwMode="auto">
                <a:xfrm>
                  <a:off x="0" y="0"/>
                  <a:ext cx="288" cy="288"/>
                </a:xfrm>
                <a:prstGeom prst="ellipse">
                  <a:avLst/>
                </a:prstGeom>
                <a:ln w="38100">
                  <a:solidFill>
                    <a:schemeClr val="tx1"/>
                  </a:solidFill>
                  <a:round/>
                  <a:headEnd/>
                  <a:tailEnd/>
                </a:ln>
              </p:spPr>
              <p:txBody>
                <a:bodyPr wrap="none" anchor="ct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a:spcBef>
                      <a:spcPct val="0"/>
                    </a:spcBef>
                    <a:buFontTx/>
                    <a:buNone/>
                    <a:defRPr/>
                  </a:pPr>
                  <a:endParaRPr lang="zh-CN" altLang="en-US" sz="2000">
                    <a:latin typeface="Times New Roman" pitchFamily="18" charset="0"/>
                  </a:endParaRPr>
                </a:p>
              </p:txBody>
            </p:sp>
            <p:sp>
              <p:nvSpPr>
                <p:cNvPr id="57391" name="Line 35">
                  <a:extLst>
                    <a:ext uri="{FF2B5EF4-FFF2-40B4-BE49-F238E27FC236}">
                      <a16:creationId xmlns:a16="http://schemas.microsoft.com/office/drawing/2014/main" id="{A5C5621A-00AE-D440-3D59-2112029BAF55}"/>
                    </a:ext>
                  </a:extLst>
                </p:cNvPr>
                <p:cNvSpPr>
                  <a:spLocks noChangeShapeType="1"/>
                </p:cNvSpPr>
                <p:nvPr/>
              </p:nvSpPr>
              <p:spPr bwMode="auto">
                <a:xfrm>
                  <a:off x="0" y="144"/>
                  <a:ext cx="288" cy="0"/>
                </a:xfrm>
                <a:prstGeom prst="line">
                  <a:avLst/>
                </a:prstGeom>
                <a:grpFill/>
                <a:ln w="38100">
                  <a:solidFill>
                    <a:schemeClr val="tx1"/>
                  </a:solidFill>
                  <a:round/>
                  <a:headEnd/>
                  <a:tailEnd/>
                </a:ln>
              </p:spPr>
              <p:txBody>
                <a:bodyPr wrap="none" anchor="ctr"/>
                <a:lstStyle/>
                <a:p>
                  <a:pPr>
                    <a:defRPr/>
                  </a:pPr>
                  <a:endParaRPr lang="zh-CN" altLang="en-US" sz="2000"/>
                </a:p>
              </p:txBody>
            </p:sp>
          </p:grpSp>
        </p:grpSp>
        <p:sp useBgFill="1">
          <p:nvSpPr>
            <p:cNvPr id="57379" name="Text Box 36">
              <a:extLst>
                <a:ext uri="{FF2B5EF4-FFF2-40B4-BE49-F238E27FC236}">
                  <a16:creationId xmlns:a16="http://schemas.microsoft.com/office/drawing/2014/main" id="{2840339B-94ED-DCA5-21CB-01D1016115E4}"/>
                </a:ext>
              </a:extLst>
            </p:cNvPr>
            <p:cNvSpPr txBox="1">
              <a:spLocks noChangeArrowheads="1"/>
            </p:cNvSpPr>
            <p:nvPr/>
          </p:nvSpPr>
          <p:spPr bwMode="auto">
            <a:xfrm>
              <a:off x="-7" y="926"/>
              <a:ext cx="1252" cy="694"/>
            </a:xfrm>
            <a:prstGeom prst="rect">
              <a:avLst/>
            </a:prstGeom>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en-US" altLang="zh-CN" sz="2000" dirty="0">
                  <a:solidFill>
                    <a:srgbClr val="6600FF"/>
                  </a:solidFill>
                  <a:latin typeface="Times New Roman" pitchFamily="18" charset="0"/>
                </a:rPr>
                <a:t>25 </a:t>
              </a:r>
              <a:r>
                <a:rPr lang="zh-CN" altLang="en-US" sz="2000" dirty="0">
                  <a:solidFill>
                    <a:srgbClr val="6600FF"/>
                  </a:solidFill>
                  <a:latin typeface="Times New Roman" pitchFamily="18" charset="0"/>
                </a:rPr>
                <a:t>A</a:t>
              </a:r>
            </a:p>
          </p:txBody>
        </p:sp>
        <p:sp>
          <p:nvSpPr>
            <p:cNvPr id="57380" name="Line 37">
              <a:extLst>
                <a:ext uri="{FF2B5EF4-FFF2-40B4-BE49-F238E27FC236}">
                  <a16:creationId xmlns:a16="http://schemas.microsoft.com/office/drawing/2014/main" id="{D804725F-9D9F-1480-A02B-087538CE5A60}"/>
                </a:ext>
              </a:extLst>
            </p:cNvPr>
            <p:cNvSpPr>
              <a:spLocks noChangeShapeType="1"/>
            </p:cNvSpPr>
            <p:nvPr/>
          </p:nvSpPr>
          <p:spPr bwMode="auto">
            <a:xfrm rot="5400000" flipV="1">
              <a:off x="577" y="1033"/>
              <a:ext cx="1123" cy="0"/>
            </a:xfrm>
            <a:prstGeom prst="line">
              <a:avLst/>
            </a:prstGeom>
            <a:grpFill/>
            <a:ln w="38100">
              <a:solidFill>
                <a:srgbClr val="6600FF"/>
              </a:solidFill>
              <a:round/>
              <a:headEnd/>
              <a:tailEnd type="stealth" w="med" len="lg"/>
            </a:ln>
          </p:spPr>
          <p:txBody>
            <a:bodyPr wrap="none" anchor="ctr"/>
            <a:lstStyle/>
            <a:p>
              <a:pPr>
                <a:defRPr/>
              </a:pPr>
              <a:endParaRPr lang="zh-CN" altLang="en-US" sz="2000"/>
            </a:p>
          </p:txBody>
        </p:sp>
        <p:sp useBgFill="1">
          <p:nvSpPr>
            <p:cNvPr id="57381" name="Rectangle 38">
              <a:extLst>
                <a:ext uri="{FF2B5EF4-FFF2-40B4-BE49-F238E27FC236}">
                  <a16:creationId xmlns:a16="http://schemas.microsoft.com/office/drawing/2014/main" id="{B573A49E-390A-1842-CF7A-DB3207AEAF88}"/>
                </a:ext>
              </a:extLst>
            </p:cNvPr>
            <p:cNvSpPr>
              <a:spLocks noChangeArrowheads="1"/>
            </p:cNvSpPr>
            <p:nvPr/>
          </p:nvSpPr>
          <p:spPr bwMode="auto">
            <a:xfrm>
              <a:off x="3002" y="901"/>
              <a:ext cx="1061" cy="694"/>
            </a:xfrm>
            <a:prstGeom prst="rect">
              <a:avLst/>
            </a:prstGeom>
            <a:ln>
              <a:noFill/>
            </a:ln>
          </p:spPr>
          <p:txBody>
            <a:bodyPr wrap="none" anchor="ctr">
              <a:spAutoFit/>
            </a:bodyPr>
            <a:lstStyle>
              <a:lvl1pPr>
                <a:spcBef>
                  <a:spcPct val="20000"/>
                </a:spcBef>
                <a:buChar char="•"/>
                <a:defRPr sz="3200">
                  <a:solidFill>
                    <a:schemeClr val="tx1"/>
                  </a:solidFill>
                  <a:latin typeface="Arial" charset="0"/>
                  <a:ea typeface="宋体" pitchFamily="2" charset="-122"/>
                </a:defRPr>
              </a:lvl1pPr>
              <a:lvl2pPr marL="742950" indent="-285750">
                <a:spcBef>
                  <a:spcPct val="20000"/>
                </a:spcBef>
                <a:buChar char="–"/>
                <a:defRPr sz="2800">
                  <a:solidFill>
                    <a:schemeClr val="tx1"/>
                  </a:solidFill>
                  <a:latin typeface="Arial" charset="0"/>
                  <a:ea typeface="宋体" pitchFamily="2" charset="-122"/>
                </a:defRPr>
              </a:lvl2pPr>
              <a:lvl3pPr marL="1143000" indent="-228600">
                <a:spcBef>
                  <a:spcPct val="20000"/>
                </a:spcBef>
                <a:buChar char="•"/>
                <a:defRPr sz="2400">
                  <a:solidFill>
                    <a:schemeClr val="tx1"/>
                  </a:solidFill>
                  <a:latin typeface="Arial" charset="0"/>
                  <a:ea typeface="宋体" pitchFamily="2" charset="-122"/>
                </a:defRPr>
              </a:lvl3pPr>
              <a:lvl4pPr marL="1600200" indent="-228600">
                <a:spcBef>
                  <a:spcPct val="20000"/>
                </a:spcBef>
                <a:buChar char="–"/>
                <a:defRPr sz="2000">
                  <a:solidFill>
                    <a:schemeClr val="tx1"/>
                  </a:solidFill>
                  <a:latin typeface="Arial" charset="0"/>
                  <a:ea typeface="宋体" pitchFamily="2" charset="-122"/>
                </a:defRPr>
              </a:lvl4pPr>
              <a:lvl5pPr marL="2057400" indent="-228600">
                <a:spcBef>
                  <a:spcPct val="20000"/>
                </a:spcBef>
                <a:buChar char="»"/>
                <a:defRPr sz="2000">
                  <a:solidFill>
                    <a:schemeClr val="tx1"/>
                  </a:solidFill>
                  <a:latin typeface="Arial" charset="0"/>
                  <a:ea typeface="宋体" pitchFamily="2" charset="-122"/>
                </a:defRPr>
              </a:lvl5pPr>
              <a:lvl6pPr marL="2514600" indent="-228600" eaLnBrk="0" fontAlgn="base" hangingPunct="0">
                <a:spcBef>
                  <a:spcPct val="20000"/>
                </a:spcBef>
                <a:spcAft>
                  <a:spcPct val="0"/>
                </a:spcAft>
                <a:buChar char="»"/>
                <a:defRPr sz="2000">
                  <a:solidFill>
                    <a:schemeClr val="tx1"/>
                  </a:solidFill>
                  <a:latin typeface="Arial" charset="0"/>
                  <a:ea typeface="宋体" pitchFamily="2" charset="-122"/>
                </a:defRPr>
              </a:lvl6pPr>
              <a:lvl7pPr marL="2971800" indent="-228600" eaLnBrk="0" fontAlgn="base" hangingPunct="0">
                <a:spcBef>
                  <a:spcPct val="20000"/>
                </a:spcBef>
                <a:spcAft>
                  <a:spcPct val="0"/>
                </a:spcAft>
                <a:buChar char="»"/>
                <a:defRPr sz="2000">
                  <a:solidFill>
                    <a:schemeClr val="tx1"/>
                  </a:solidFill>
                  <a:latin typeface="Arial" charset="0"/>
                  <a:ea typeface="宋体" pitchFamily="2" charset="-122"/>
                </a:defRPr>
              </a:lvl7pPr>
              <a:lvl8pPr marL="3429000" indent="-228600" eaLnBrk="0" fontAlgn="base" hangingPunct="0">
                <a:spcBef>
                  <a:spcPct val="20000"/>
                </a:spcBef>
                <a:spcAft>
                  <a:spcPct val="0"/>
                </a:spcAft>
                <a:buChar char="»"/>
                <a:defRPr sz="2000">
                  <a:solidFill>
                    <a:schemeClr val="tx1"/>
                  </a:solidFill>
                  <a:latin typeface="Arial" charset="0"/>
                  <a:ea typeface="宋体" pitchFamily="2" charset="-122"/>
                </a:defRPr>
              </a:lvl8pPr>
              <a:lvl9pPr marL="3886200" indent="-228600" eaLnBrk="0" fontAlgn="base" hangingPunct="0">
                <a:spcBef>
                  <a:spcPct val="20000"/>
                </a:spcBef>
                <a:spcAft>
                  <a:spcPct val="0"/>
                </a:spcAft>
                <a:buChar char="»"/>
                <a:defRPr sz="2000">
                  <a:solidFill>
                    <a:schemeClr val="tx1"/>
                  </a:solidFill>
                  <a:latin typeface="Arial" charset="0"/>
                  <a:ea typeface="宋体" pitchFamily="2" charset="-122"/>
                </a:defRPr>
              </a:lvl9pPr>
            </a:lstStyle>
            <a:p>
              <a:pPr algn="ctr" eaLnBrk="1" hangingPunct="1">
                <a:spcBef>
                  <a:spcPct val="0"/>
                </a:spcBef>
                <a:buFontTx/>
                <a:buNone/>
                <a:defRPr/>
              </a:pPr>
              <a:r>
                <a:rPr lang="en-US" altLang="zh-CN" sz="2000" dirty="0">
                  <a:solidFill>
                    <a:srgbClr val="6600FF"/>
                  </a:solidFill>
                  <a:latin typeface="Times New Roman" pitchFamily="18" charset="0"/>
                </a:rPr>
                <a:t>4 </a:t>
              </a:r>
              <a:r>
                <a:rPr lang="en-US" altLang="zh-CN" sz="2000" dirty="0">
                  <a:solidFill>
                    <a:srgbClr val="6600FF"/>
                  </a:solidFill>
                  <a:latin typeface="Times New Roman" pitchFamily="18" charset="0"/>
                  <a:sym typeface="Symbol" pitchFamily="18" charset="2"/>
                </a:rPr>
                <a:t></a:t>
              </a:r>
            </a:p>
          </p:txBody>
        </p:sp>
      </p:grpSp>
      <p:grpSp>
        <p:nvGrpSpPr>
          <p:cNvPr id="7" name="Group 42">
            <a:extLst>
              <a:ext uri="{FF2B5EF4-FFF2-40B4-BE49-F238E27FC236}">
                <a16:creationId xmlns:a16="http://schemas.microsoft.com/office/drawing/2014/main" id="{453DC290-FE1B-1D12-A085-ABA34B24921D}"/>
              </a:ext>
            </a:extLst>
          </p:cNvPr>
          <p:cNvGrpSpPr>
            <a:grpSpLocks/>
          </p:cNvGrpSpPr>
          <p:nvPr/>
        </p:nvGrpSpPr>
        <p:grpSpPr bwMode="auto">
          <a:xfrm>
            <a:off x="317500" y="2790825"/>
            <a:ext cx="5807075" cy="1501775"/>
            <a:chOff x="40" y="0"/>
            <a:chExt cx="9721" cy="2400"/>
          </a:xfrm>
        </p:grpSpPr>
        <p:grpSp>
          <p:nvGrpSpPr>
            <p:cNvPr id="55304" name="Group 43">
              <a:extLst>
                <a:ext uri="{FF2B5EF4-FFF2-40B4-BE49-F238E27FC236}">
                  <a16:creationId xmlns:a16="http://schemas.microsoft.com/office/drawing/2014/main" id="{ED2DD2EA-44C4-A2D6-8414-C49EA80D459A}"/>
                </a:ext>
              </a:extLst>
            </p:cNvPr>
            <p:cNvGrpSpPr>
              <a:grpSpLocks/>
            </p:cNvGrpSpPr>
            <p:nvPr/>
          </p:nvGrpSpPr>
          <p:grpSpPr bwMode="auto">
            <a:xfrm>
              <a:off x="1236" y="0"/>
              <a:ext cx="6960" cy="2400"/>
              <a:chOff x="0" y="0"/>
              <a:chExt cx="2784" cy="960"/>
            </a:xfrm>
          </p:grpSpPr>
          <p:sp>
            <p:nvSpPr>
              <p:cNvPr id="55312" name="Rectangle 44">
                <a:extLst>
                  <a:ext uri="{FF2B5EF4-FFF2-40B4-BE49-F238E27FC236}">
                    <a16:creationId xmlns:a16="http://schemas.microsoft.com/office/drawing/2014/main" id="{873E1C37-CD2E-B655-6692-30FB5774F918}"/>
                  </a:ext>
                </a:extLst>
              </p:cNvPr>
              <p:cNvSpPr>
                <a:spLocks noChangeArrowheads="1"/>
              </p:cNvSpPr>
              <p:nvPr/>
            </p:nvSpPr>
            <p:spPr bwMode="auto">
              <a:xfrm>
                <a:off x="144" y="0"/>
                <a:ext cx="2496" cy="96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13" name="Line 45">
                <a:extLst>
                  <a:ext uri="{FF2B5EF4-FFF2-40B4-BE49-F238E27FC236}">
                    <a16:creationId xmlns:a16="http://schemas.microsoft.com/office/drawing/2014/main" id="{92B84BE5-7AA8-00B3-C67F-F856F8D053AC}"/>
                  </a:ext>
                </a:extLst>
              </p:cNvPr>
              <p:cNvSpPr>
                <a:spLocks noChangeShapeType="1"/>
              </p:cNvSpPr>
              <p:nvPr/>
            </p:nvSpPr>
            <p:spPr bwMode="auto">
              <a:xfrm rot="5400000">
                <a:off x="1061" y="484"/>
                <a:ext cx="366" cy="3"/>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5314" name="Text Box 46">
                <a:extLst>
                  <a:ext uri="{FF2B5EF4-FFF2-40B4-BE49-F238E27FC236}">
                    <a16:creationId xmlns:a16="http://schemas.microsoft.com/office/drawing/2014/main" id="{3CC480E3-4C28-9498-53A1-77B6FAAFFC93}"/>
                  </a:ext>
                </a:extLst>
              </p:cNvPr>
              <p:cNvSpPr txBox="1">
                <a:spLocks noChangeArrowheads="1"/>
              </p:cNvSpPr>
              <p:nvPr/>
            </p:nvSpPr>
            <p:spPr bwMode="auto">
              <a:xfrm>
                <a:off x="985" y="212"/>
                <a:ext cx="247"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latin typeface="Times New Roman" panose="02020603050405020304" pitchFamily="18" charset="0"/>
                    <a:ea typeface="隶书" panose="02010509060101010101" pitchFamily="49" charset="-122"/>
                  </a:rPr>
                  <a:t>I</a:t>
                </a:r>
                <a:r>
                  <a:rPr lang="en-US" altLang="zh-CN" sz="2000" baseline="-25000">
                    <a:latin typeface="Times New Roman" panose="02020603050405020304" pitchFamily="18" charset="0"/>
                    <a:ea typeface="隶书" panose="02010509060101010101" pitchFamily="49" charset="-122"/>
                  </a:rPr>
                  <a:t>3</a:t>
                </a:r>
                <a:endParaRPr lang="en-US" altLang="zh-CN" sz="2000" i="1">
                  <a:latin typeface="Times New Roman" panose="02020603050405020304" pitchFamily="18" charset="0"/>
                  <a:ea typeface="隶书" panose="02010509060101010101" pitchFamily="49" charset="-122"/>
                </a:endParaRPr>
              </a:p>
            </p:txBody>
          </p:sp>
          <p:grpSp>
            <p:nvGrpSpPr>
              <p:cNvPr id="55315" name="Group 47">
                <a:extLst>
                  <a:ext uri="{FF2B5EF4-FFF2-40B4-BE49-F238E27FC236}">
                    <a16:creationId xmlns:a16="http://schemas.microsoft.com/office/drawing/2014/main" id="{D1FDA673-D46C-2FF0-003F-0BC7BB4B0E5C}"/>
                  </a:ext>
                </a:extLst>
              </p:cNvPr>
              <p:cNvGrpSpPr>
                <a:grpSpLocks/>
              </p:cNvGrpSpPr>
              <p:nvPr/>
            </p:nvGrpSpPr>
            <p:grpSpPr bwMode="auto">
              <a:xfrm>
                <a:off x="1344" y="0"/>
                <a:ext cx="464" cy="960"/>
                <a:chOff x="0" y="0"/>
                <a:chExt cx="464" cy="960"/>
              </a:xfrm>
            </p:grpSpPr>
            <p:sp>
              <p:nvSpPr>
                <p:cNvPr id="55326" name="Rectangle 48">
                  <a:extLst>
                    <a:ext uri="{FF2B5EF4-FFF2-40B4-BE49-F238E27FC236}">
                      <a16:creationId xmlns:a16="http://schemas.microsoft.com/office/drawing/2014/main" id="{986A7823-1967-1A85-AD6B-89264DA2091F}"/>
                    </a:ext>
                  </a:extLst>
                </p:cNvPr>
                <p:cNvSpPr>
                  <a:spLocks noChangeArrowheads="1"/>
                </p:cNvSpPr>
                <p:nvPr/>
              </p:nvSpPr>
              <p:spPr bwMode="auto">
                <a:xfrm>
                  <a:off x="80" y="347"/>
                  <a:ext cx="384" cy="2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6 </a:t>
                  </a:r>
                  <a:r>
                    <a:rPr lang="en-US" altLang="zh-CN" sz="2000">
                      <a:latin typeface="Times New Roman" panose="02020603050405020304" pitchFamily="18" charset="0"/>
                      <a:sym typeface="Symbol" panose="05050102010706020507" pitchFamily="18" charset="2"/>
                    </a:rPr>
                    <a:t></a:t>
                  </a:r>
                </a:p>
              </p:txBody>
            </p:sp>
            <p:sp>
              <p:nvSpPr>
                <p:cNvPr id="55327" name="Line 49">
                  <a:extLst>
                    <a:ext uri="{FF2B5EF4-FFF2-40B4-BE49-F238E27FC236}">
                      <a16:creationId xmlns:a16="http://schemas.microsoft.com/office/drawing/2014/main" id="{E3B351FF-42CC-C8BB-ED5A-547BED9E609E}"/>
                    </a:ext>
                  </a:extLst>
                </p:cNvPr>
                <p:cNvSpPr>
                  <a:spLocks noChangeShapeType="1"/>
                </p:cNvSpPr>
                <p:nvPr/>
              </p:nvSpPr>
              <p:spPr bwMode="auto">
                <a:xfrm>
                  <a:off x="48" y="0"/>
                  <a:ext cx="0" cy="96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55328" name="Rectangle 50">
                  <a:extLst>
                    <a:ext uri="{FF2B5EF4-FFF2-40B4-BE49-F238E27FC236}">
                      <a16:creationId xmlns:a16="http://schemas.microsoft.com/office/drawing/2014/main" id="{70C0B964-969D-D683-1B78-B4AFBE6E4A31}"/>
                    </a:ext>
                  </a:extLst>
                </p:cNvPr>
                <p:cNvSpPr>
                  <a:spLocks noChangeArrowheads="1"/>
                </p:cNvSpPr>
                <p:nvPr/>
              </p:nvSpPr>
              <p:spPr bwMode="auto">
                <a:xfrm rot="-5400000">
                  <a:off x="-120" y="44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sp>
            <p:nvSpPr>
              <p:cNvPr id="55316" name="Line 51">
                <a:extLst>
                  <a:ext uri="{FF2B5EF4-FFF2-40B4-BE49-F238E27FC236}">
                    <a16:creationId xmlns:a16="http://schemas.microsoft.com/office/drawing/2014/main" id="{A29348C9-A191-256C-10B8-C1E32C9CEB3C}"/>
                  </a:ext>
                </a:extLst>
              </p:cNvPr>
              <p:cNvSpPr>
                <a:spLocks noChangeShapeType="1"/>
              </p:cNvSpPr>
              <p:nvPr/>
            </p:nvSpPr>
            <p:spPr bwMode="auto">
              <a:xfrm>
                <a:off x="492" y="0"/>
                <a:ext cx="0" cy="96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55317" name="Rectangle 52">
                <a:extLst>
                  <a:ext uri="{FF2B5EF4-FFF2-40B4-BE49-F238E27FC236}">
                    <a16:creationId xmlns:a16="http://schemas.microsoft.com/office/drawing/2014/main" id="{614A20DD-9003-1B01-88AB-3810E21C7A8A}"/>
                  </a:ext>
                </a:extLst>
              </p:cNvPr>
              <p:cNvSpPr>
                <a:spLocks noChangeArrowheads="1"/>
              </p:cNvSpPr>
              <p:nvPr/>
            </p:nvSpPr>
            <p:spPr bwMode="auto">
              <a:xfrm rot="-5400000">
                <a:off x="324" y="44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55318" name="Group 53">
                <a:extLst>
                  <a:ext uri="{FF2B5EF4-FFF2-40B4-BE49-F238E27FC236}">
                    <a16:creationId xmlns:a16="http://schemas.microsoft.com/office/drawing/2014/main" id="{4407749E-FDB3-5ABC-1DE6-F082B2D18102}"/>
                  </a:ext>
                </a:extLst>
              </p:cNvPr>
              <p:cNvGrpSpPr>
                <a:grpSpLocks/>
              </p:cNvGrpSpPr>
              <p:nvPr/>
            </p:nvGrpSpPr>
            <p:grpSpPr bwMode="auto">
              <a:xfrm>
                <a:off x="0" y="348"/>
                <a:ext cx="288" cy="288"/>
                <a:chOff x="0" y="0"/>
                <a:chExt cx="288" cy="288"/>
              </a:xfrm>
            </p:grpSpPr>
            <p:sp useBgFill="1">
              <p:nvSpPr>
                <p:cNvPr id="55324" name="Oval 54">
                  <a:extLst>
                    <a:ext uri="{FF2B5EF4-FFF2-40B4-BE49-F238E27FC236}">
                      <a16:creationId xmlns:a16="http://schemas.microsoft.com/office/drawing/2014/main" id="{23A888E2-69A5-D56A-C2FE-B57D283AF633}"/>
                    </a:ext>
                  </a:extLst>
                </p:cNvPr>
                <p:cNvSpPr>
                  <a:spLocks noChangeArrowheads="1"/>
                </p:cNvSpPr>
                <p:nvPr/>
              </p:nvSpPr>
              <p:spPr bwMode="auto">
                <a:xfrm>
                  <a:off x="0" y="0"/>
                  <a:ext cx="288" cy="288"/>
                </a:xfrm>
                <a:prstGeom prst="ellipse">
                  <a:avLst/>
                </a:prstGeom>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25" name="Line 55">
                  <a:extLst>
                    <a:ext uri="{FF2B5EF4-FFF2-40B4-BE49-F238E27FC236}">
                      <a16:creationId xmlns:a16="http://schemas.microsoft.com/office/drawing/2014/main" id="{530D4B95-6B31-4A5D-D518-02958DDF5CB7}"/>
                    </a:ext>
                  </a:extLst>
                </p:cNvPr>
                <p:cNvSpPr>
                  <a:spLocks noChangeShapeType="1"/>
                </p:cNvSpPr>
                <p:nvPr/>
              </p:nvSpPr>
              <p:spPr bwMode="auto">
                <a:xfrm>
                  <a:off x="0" y="144"/>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5319" name="Line 56">
                <a:extLst>
                  <a:ext uri="{FF2B5EF4-FFF2-40B4-BE49-F238E27FC236}">
                    <a16:creationId xmlns:a16="http://schemas.microsoft.com/office/drawing/2014/main" id="{52D83DE7-5EB5-6EAE-93C3-10EAE7051902}"/>
                  </a:ext>
                </a:extLst>
              </p:cNvPr>
              <p:cNvSpPr>
                <a:spLocks noChangeShapeType="1"/>
              </p:cNvSpPr>
              <p:nvPr/>
            </p:nvSpPr>
            <p:spPr bwMode="auto">
              <a:xfrm>
                <a:off x="1956" y="0"/>
                <a:ext cx="0" cy="96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55320" name="Rectangle 57">
                <a:extLst>
                  <a:ext uri="{FF2B5EF4-FFF2-40B4-BE49-F238E27FC236}">
                    <a16:creationId xmlns:a16="http://schemas.microsoft.com/office/drawing/2014/main" id="{718FAA37-4BBB-7D87-775C-AE6D3411128A}"/>
                  </a:ext>
                </a:extLst>
              </p:cNvPr>
              <p:cNvSpPr>
                <a:spLocks noChangeArrowheads="1"/>
              </p:cNvSpPr>
              <p:nvPr/>
            </p:nvSpPr>
            <p:spPr bwMode="auto">
              <a:xfrm rot="-5400000">
                <a:off x="1788" y="44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2" name="Group 58">
                <a:extLst>
                  <a:ext uri="{FF2B5EF4-FFF2-40B4-BE49-F238E27FC236}">
                    <a16:creationId xmlns:a16="http://schemas.microsoft.com/office/drawing/2014/main" id="{9715EF2F-06E7-9513-4736-F85B993694B5}"/>
                  </a:ext>
                </a:extLst>
              </p:cNvPr>
              <p:cNvGrpSpPr>
                <a:grpSpLocks/>
              </p:cNvGrpSpPr>
              <p:nvPr/>
            </p:nvGrpSpPr>
            <p:grpSpPr bwMode="auto">
              <a:xfrm>
                <a:off x="2496" y="384"/>
                <a:ext cx="288" cy="288"/>
                <a:chOff x="0" y="0"/>
                <a:chExt cx="288" cy="288"/>
              </a:xfrm>
            </p:grpSpPr>
            <p:sp useBgFill="1">
              <p:nvSpPr>
                <p:cNvPr id="55322" name="Oval 59">
                  <a:extLst>
                    <a:ext uri="{FF2B5EF4-FFF2-40B4-BE49-F238E27FC236}">
                      <a16:creationId xmlns:a16="http://schemas.microsoft.com/office/drawing/2014/main" id="{8576B4FD-6353-7FCD-28D7-938A85A59FDB}"/>
                    </a:ext>
                  </a:extLst>
                </p:cNvPr>
                <p:cNvSpPr>
                  <a:spLocks noChangeArrowheads="1"/>
                </p:cNvSpPr>
                <p:nvPr/>
              </p:nvSpPr>
              <p:spPr bwMode="auto">
                <a:xfrm>
                  <a:off x="0" y="0"/>
                  <a:ext cx="288" cy="288"/>
                </a:xfrm>
                <a:prstGeom prst="ellipse">
                  <a:avLst/>
                </a:prstGeom>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5323" name="Line 60">
                  <a:extLst>
                    <a:ext uri="{FF2B5EF4-FFF2-40B4-BE49-F238E27FC236}">
                      <a16:creationId xmlns:a16="http://schemas.microsoft.com/office/drawing/2014/main" id="{A89446BE-0B9E-5CFF-BEAB-29E625063456}"/>
                    </a:ext>
                  </a:extLst>
                </p:cNvPr>
                <p:cNvSpPr>
                  <a:spLocks noChangeShapeType="1"/>
                </p:cNvSpPr>
                <p:nvPr/>
              </p:nvSpPr>
              <p:spPr bwMode="auto">
                <a:xfrm>
                  <a:off x="0" y="144"/>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grpSp>
          <p:nvGrpSpPr>
            <p:cNvPr id="55305" name="Group 61">
              <a:extLst>
                <a:ext uri="{FF2B5EF4-FFF2-40B4-BE49-F238E27FC236}">
                  <a16:creationId xmlns:a16="http://schemas.microsoft.com/office/drawing/2014/main" id="{F273C3EB-C976-AE39-D012-8B589747F13A}"/>
                </a:ext>
              </a:extLst>
            </p:cNvPr>
            <p:cNvGrpSpPr>
              <a:grpSpLocks/>
            </p:cNvGrpSpPr>
            <p:nvPr/>
          </p:nvGrpSpPr>
          <p:grpSpPr bwMode="auto">
            <a:xfrm>
              <a:off x="40" y="678"/>
              <a:ext cx="9721" cy="1123"/>
              <a:chOff x="40" y="0"/>
              <a:chExt cx="9734" cy="1123"/>
            </a:xfrm>
          </p:grpSpPr>
          <p:sp>
            <p:nvSpPr>
              <p:cNvPr id="55306" name="Rectangle 62">
                <a:extLst>
                  <a:ext uri="{FF2B5EF4-FFF2-40B4-BE49-F238E27FC236}">
                    <a16:creationId xmlns:a16="http://schemas.microsoft.com/office/drawing/2014/main" id="{58B25FF7-201A-C92D-0858-B98477008F26}"/>
                  </a:ext>
                </a:extLst>
              </p:cNvPr>
              <p:cNvSpPr>
                <a:spLocks noChangeArrowheads="1"/>
              </p:cNvSpPr>
              <p:nvPr/>
            </p:nvSpPr>
            <p:spPr bwMode="auto">
              <a:xfrm>
                <a:off x="2609" y="447"/>
                <a:ext cx="1177"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20 </a:t>
                </a:r>
                <a:r>
                  <a:rPr lang="en-US" altLang="zh-CN" sz="2000">
                    <a:solidFill>
                      <a:srgbClr val="6600FF"/>
                    </a:solidFill>
                    <a:latin typeface="Times New Roman" panose="02020603050405020304" pitchFamily="18" charset="0"/>
                    <a:sym typeface="Symbol" panose="05050102010706020507" pitchFamily="18" charset="2"/>
                  </a:rPr>
                  <a:t></a:t>
                </a:r>
              </a:p>
            </p:txBody>
          </p:sp>
          <p:sp>
            <p:nvSpPr>
              <p:cNvPr id="55307" name="Line 63">
                <a:extLst>
                  <a:ext uri="{FF2B5EF4-FFF2-40B4-BE49-F238E27FC236}">
                    <a16:creationId xmlns:a16="http://schemas.microsoft.com/office/drawing/2014/main" id="{752B8EB3-EB58-F67D-9D21-8E4CA984FC4E}"/>
                  </a:ext>
                </a:extLst>
              </p:cNvPr>
              <p:cNvSpPr>
                <a:spLocks noChangeShapeType="1"/>
              </p:cNvSpPr>
              <p:nvPr/>
            </p:nvSpPr>
            <p:spPr bwMode="auto">
              <a:xfrm rot="-5400000">
                <a:off x="477" y="562"/>
                <a:ext cx="1123" cy="0"/>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5308" name="Text Box 64">
                <a:extLst>
                  <a:ext uri="{FF2B5EF4-FFF2-40B4-BE49-F238E27FC236}">
                    <a16:creationId xmlns:a16="http://schemas.microsoft.com/office/drawing/2014/main" id="{3768EABD-E671-B4C1-56A9-53CC84A80401}"/>
                  </a:ext>
                </a:extLst>
              </p:cNvPr>
              <p:cNvSpPr txBox="1">
                <a:spLocks noChangeArrowheads="1"/>
              </p:cNvSpPr>
              <p:nvPr/>
            </p:nvSpPr>
            <p:spPr bwMode="auto">
              <a:xfrm>
                <a:off x="40" y="322"/>
                <a:ext cx="920"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7 A</a:t>
                </a:r>
              </a:p>
            </p:txBody>
          </p:sp>
          <p:sp>
            <p:nvSpPr>
              <p:cNvPr id="55309" name="Rectangle 65">
                <a:extLst>
                  <a:ext uri="{FF2B5EF4-FFF2-40B4-BE49-F238E27FC236}">
                    <a16:creationId xmlns:a16="http://schemas.microsoft.com/office/drawing/2014/main" id="{42125F28-1E28-C2D3-17E0-21DAC3F78EEE}"/>
                  </a:ext>
                </a:extLst>
              </p:cNvPr>
              <p:cNvSpPr>
                <a:spLocks noChangeArrowheads="1"/>
              </p:cNvSpPr>
              <p:nvPr/>
            </p:nvSpPr>
            <p:spPr bwMode="auto">
              <a:xfrm>
                <a:off x="6287" y="447"/>
                <a:ext cx="962"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5 </a:t>
                </a:r>
                <a:r>
                  <a:rPr lang="en-US" altLang="zh-CN" sz="2000">
                    <a:solidFill>
                      <a:srgbClr val="6600FF"/>
                    </a:solidFill>
                    <a:latin typeface="Times New Roman" panose="02020603050405020304" pitchFamily="18" charset="0"/>
                    <a:sym typeface="Symbol" panose="05050102010706020507" pitchFamily="18" charset="2"/>
                  </a:rPr>
                  <a:t></a:t>
                </a:r>
              </a:p>
            </p:txBody>
          </p:sp>
          <p:sp>
            <p:nvSpPr>
              <p:cNvPr id="55310" name="Text Box 66">
                <a:extLst>
                  <a:ext uri="{FF2B5EF4-FFF2-40B4-BE49-F238E27FC236}">
                    <a16:creationId xmlns:a16="http://schemas.microsoft.com/office/drawing/2014/main" id="{BBF9392A-C688-9372-95BC-9DE141C3A8C7}"/>
                  </a:ext>
                </a:extLst>
              </p:cNvPr>
              <p:cNvSpPr txBox="1">
                <a:spLocks noChangeArrowheads="1"/>
              </p:cNvSpPr>
              <p:nvPr/>
            </p:nvSpPr>
            <p:spPr bwMode="auto">
              <a:xfrm>
                <a:off x="8639" y="252"/>
                <a:ext cx="1135" cy="6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18 A</a:t>
                </a:r>
              </a:p>
            </p:txBody>
          </p:sp>
          <p:sp>
            <p:nvSpPr>
              <p:cNvPr id="55311" name="Line 67">
                <a:extLst>
                  <a:ext uri="{FF2B5EF4-FFF2-40B4-BE49-F238E27FC236}">
                    <a16:creationId xmlns:a16="http://schemas.microsoft.com/office/drawing/2014/main" id="{5DDC6760-D878-A532-01E0-3D3F662D10A9}"/>
                  </a:ext>
                </a:extLst>
              </p:cNvPr>
              <p:cNvSpPr>
                <a:spLocks noChangeShapeType="1"/>
              </p:cNvSpPr>
              <p:nvPr/>
            </p:nvSpPr>
            <p:spPr bwMode="auto">
              <a:xfrm flipV="1">
                <a:off x="8321" y="166"/>
                <a:ext cx="1" cy="90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grpSp>
      </p:grpSp>
      <p:graphicFrame>
        <p:nvGraphicFramePr>
          <p:cNvPr id="55364" name="Object 68">
            <a:extLst>
              <a:ext uri="{FF2B5EF4-FFF2-40B4-BE49-F238E27FC236}">
                <a16:creationId xmlns:a16="http://schemas.microsoft.com/office/drawing/2014/main" id="{BEE1F37B-DFE9-03BD-A34E-387F43892A60}"/>
              </a:ext>
            </a:extLst>
          </p:cNvPr>
          <p:cNvGraphicFramePr>
            <a:graphicFrameLocks noChangeAspect="1"/>
          </p:cNvGraphicFramePr>
          <p:nvPr/>
        </p:nvGraphicFramePr>
        <p:xfrm>
          <a:off x="889000" y="4956175"/>
          <a:ext cx="3302000" cy="7747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68"/>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889000" y="4956175"/>
                        <a:ext cx="33020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5321"/>
                                        </p:tgtEl>
                                        <p:attrNameLst>
                                          <p:attrName>style.visibility</p:attrName>
                                        </p:attrNameLst>
                                      </p:cBhvr>
                                      <p:to>
                                        <p:strVal val="visible"/>
                                      </p:to>
                                    </p:set>
                                    <p:anim calcmode="lin" valueType="num">
                                      <p:cBhvr additive="base">
                                        <p:cTn id="7" dur="500" fill="hold"/>
                                        <p:tgtEl>
                                          <p:spTgt spid="55321"/>
                                        </p:tgtEl>
                                        <p:attrNameLst>
                                          <p:attrName>ppt_x</p:attrName>
                                        </p:attrNameLst>
                                      </p:cBhvr>
                                      <p:tavLst>
                                        <p:tav tm="0">
                                          <p:val>
                                            <p:strVal val="#ppt_x"/>
                                          </p:val>
                                        </p:tav>
                                        <p:tav tm="100000">
                                          <p:val>
                                            <p:strVal val="#ppt_x"/>
                                          </p:val>
                                        </p:tav>
                                      </p:tavLst>
                                    </p:anim>
                                    <p:anim calcmode="lin" valueType="num">
                                      <p:cBhvr additive="base">
                                        <p:cTn id="8" dur="500" fill="hold"/>
                                        <p:tgtEl>
                                          <p:spTgt spid="55321"/>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fill="hold"/>
                                        <p:tgtEl>
                                          <p:spTgt spid="7"/>
                                        </p:tgtEl>
                                        <p:attrNameLst>
                                          <p:attrName>ppt_x</p:attrName>
                                        </p:attrNameLst>
                                      </p:cBhvr>
                                      <p:tavLst>
                                        <p:tav tm="0">
                                          <p:val>
                                            <p:strVal val="#ppt_x"/>
                                          </p:val>
                                        </p:tav>
                                        <p:tav tm="100000">
                                          <p:val>
                                            <p:strVal val="#ppt_x"/>
                                          </p:val>
                                        </p:tav>
                                      </p:tavLst>
                                    </p:anim>
                                    <p:anim calcmode="lin" valueType="num">
                                      <p:cBhvr additive="base">
                                        <p:cTn id="1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17" presetClass="entr" presetSubtype="10" fill="hold" nodeType="clickEffect">
                                  <p:stCondLst>
                                    <p:cond delay="0"/>
                                  </p:stCondLst>
                                  <p:childTnLst>
                                    <p:set>
                                      <p:cBhvr>
                                        <p:cTn id="24" dur="1" fill="hold">
                                          <p:stCondLst>
                                            <p:cond delay="0"/>
                                          </p:stCondLst>
                                        </p:cTn>
                                        <p:tgtEl>
                                          <p:spTgt spid="55364"/>
                                        </p:tgtEl>
                                        <p:attrNameLst>
                                          <p:attrName>style.visibility</p:attrName>
                                        </p:attrNameLst>
                                      </p:cBhvr>
                                      <p:to>
                                        <p:strVal val="visible"/>
                                      </p:to>
                                    </p:set>
                                    <p:anim calcmode="lin" valueType="num">
                                      <p:cBhvr>
                                        <p:cTn id="25" dur="500" fill="hold"/>
                                        <p:tgtEl>
                                          <p:spTgt spid="55364"/>
                                        </p:tgtEl>
                                        <p:attrNameLst>
                                          <p:attrName>ppt_w</p:attrName>
                                        </p:attrNameLst>
                                      </p:cBhvr>
                                      <p:tavLst>
                                        <p:tav tm="0">
                                          <p:val>
                                            <p:fltVal val="0"/>
                                          </p:val>
                                        </p:tav>
                                        <p:tav tm="100000">
                                          <p:val>
                                            <p:strVal val="#ppt_w"/>
                                          </p:val>
                                        </p:tav>
                                      </p:tavLst>
                                    </p:anim>
                                    <p:anim calcmode="lin" valueType="num">
                                      <p:cBhvr>
                                        <p:cTn id="26" dur="500" fill="hold"/>
                                        <p:tgtEl>
                                          <p:spTgt spid="5536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321" grpId="0" autoUpdateAnimBg="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43">
            <a:extLst>
              <a:ext uri="{FF2B5EF4-FFF2-40B4-BE49-F238E27FC236}">
                <a16:creationId xmlns:a16="http://schemas.microsoft.com/office/drawing/2014/main" id="{5D618CD1-1226-3D23-5374-FA8679B9E2E5}"/>
              </a:ext>
            </a:extLst>
          </p:cNvPr>
          <p:cNvSpPr>
            <a:spLocks noChangeArrowheads="1"/>
          </p:cNvSpPr>
          <p:nvPr>
            <p:ph type="title" idx="4294967295"/>
          </p:nvPr>
        </p:nvSpPr>
        <p:spPr>
          <a:xfrm>
            <a:off x="468313" y="333375"/>
            <a:ext cx="8229600" cy="51752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1.10　</a:t>
            </a:r>
            <a:r>
              <a:rPr lang="zh-CN" altLang="en-US" sz="3200" b="1">
                <a:solidFill>
                  <a:srgbClr val="0000FF"/>
                </a:solidFill>
                <a:latin typeface="Times New Roman" panose="02020603050405020304" pitchFamily="18" charset="0"/>
                <a:ea typeface="楷体_GB2312" pitchFamily="49" charset="-122"/>
              </a:rPr>
              <a:t>戴维宁定理</a:t>
            </a:r>
            <a:endParaRPr lang="zh-CN" altLang="en-US" sz="3200"/>
          </a:p>
        </p:txBody>
      </p:sp>
      <p:sp>
        <p:nvSpPr>
          <p:cNvPr id="56326" name="Rectangle 2">
            <a:extLst>
              <a:ext uri="{FF2B5EF4-FFF2-40B4-BE49-F238E27FC236}">
                <a16:creationId xmlns:a16="http://schemas.microsoft.com/office/drawing/2014/main" id="{8AB1253A-8856-0D5E-54F7-63A092857BDD}"/>
              </a:ext>
            </a:extLst>
          </p:cNvPr>
          <p:cNvSpPr>
            <a:spLocks noChangeArrowheads="1"/>
          </p:cNvSpPr>
          <p:nvPr/>
        </p:nvSpPr>
        <p:spPr bwMode="auto">
          <a:xfrm>
            <a:off x="1662113" y="2667000"/>
            <a:ext cx="3505200" cy="2476500"/>
          </a:xfrm>
          <a:prstGeom prst="rect">
            <a:avLst/>
          </a:prstGeom>
          <a:noFill/>
          <a:ln w="38100">
            <a:solidFill>
              <a:srgbClr val="FF0066"/>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000">
              <a:solidFill>
                <a:srgbClr val="FF0066"/>
              </a:solidFill>
              <a:latin typeface="Times New Roman" panose="02020603050405020304" pitchFamily="18" charset="0"/>
            </a:endParaRPr>
          </a:p>
        </p:txBody>
      </p:sp>
      <p:sp>
        <p:nvSpPr>
          <p:cNvPr id="56327" name="AutoShape 3">
            <a:extLst>
              <a:ext uri="{FF2B5EF4-FFF2-40B4-BE49-F238E27FC236}">
                <a16:creationId xmlns:a16="http://schemas.microsoft.com/office/drawing/2014/main" id="{965D7922-7495-8A05-F7CC-C09E43481A97}"/>
              </a:ext>
            </a:extLst>
          </p:cNvPr>
          <p:cNvSpPr>
            <a:spLocks noChangeArrowheads="1"/>
          </p:cNvSpPr>
          <p:nvPr/>
        </p:nvSpPr>
        <p:spPr bwMode="auto">
          <a:xfrm>
            <a:off x="5472113" y="2667000"/>
            <a:ext cx="3048000" cy="609600"/>
          </a:xfrm>
          <a:prstGeom prst="wedgeRectCallout">
            <a:avLst>
              <a:gd name="adj1" fmla="val -68125"/>
              <a:gd name="adj2" fmla="val 112759"/>
            </a:avLst>
          </a:prstGeom>
          <a:solidFill>
            <a:srgbClr val="FFFFFF"/>
          </a:soli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66FF"/>
                </a:solidFill>
                <a:latin typeface="Times New Roman" panose="02020603050405020304" pitchFamily="18" charset="0"/>
              </a:rPr>
              <a:t>无源二端网络 </a:t>
            </a:r>
            <a:r>
              <a:rPr lang="en-US" altLang="zh-CN" sz="2400">
                <a:solidFill>
                  <a:srgbClr val="6666FF"/>
                </a:solidFill>
                <a:latin typeface="Times New Roman" panose="02020603050405020304" pitchFamily="18" charset="0"/>
              </a:rPr>
              <a:t>N</a:t>
            </a:r>
          </a:p>
        </p:txBody>
      </p:sp>
      <p:sp>
        <p:nvSpPr>
          <p:cNvPr id="56328" name="Text Box 5">
            <a:extLst>
              <a:ext uri="{FF2B5EF4-FFF2-40B4-BE49-F238E27FC236}">
                <a16:creationId xmlns:a16="http://schemas.microsoft.com/office/drawing/2014/main" id="{8C71CA36-7E7A-F3F1-50F9-25B7DA4E346B}"/>
              </a:ext>
            </a:extLst>
          </p:cNvPr>
          <p:cNvSpPr txBox="1">
            <a:spLocks noChangeArrowheads="1"/>
          </p:cNvSpPr>
          <p:nvPr/>
        </p:nvSpPr>
        <p:spPr bwMode="auto">
          <a:xfrm>
            <a:off x="5434013" y="3581400"/>
            <a:ext cx="3314700"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        对于 </a:t>
            </a:r>
            <a:r>
              <a:rPr lang="en-US" altLang="zh-CN" sz="2400" i="1">
                <a:solidFill>
                  <a:srgbClr val="0000FF"/>
                </a:solidFill>
                <a:latin typeface="Times New Roman" panose="02020603050405020304" pitchFamily="18" charset="0"/>
              </a:rPr>
              <a:t>R</a:t>
            </a:r>
            <a:r>
              <a:rPr lang="zh-CN" altLang="en-US" sz="2400">
                <a:latin typeface="Times New Roman" panose="02020603050405020304" pitchFamily="18" charset="0"/>
              </a:rPr>
              <a:t>，有源二端网络 </a:t>
            </a:r>
            <a:r>
              <a:rPr lang="en-US" altLang="zh-CN" sz="2400">
                <a:solidFill>
                  <a:srgbClr val="0000FF"/>
                </a:solidFill>
                <a:latin typeface="Times New Roman" panose="02020603050405020304" pitchFamily="18" charset="0"/>
              </a:rPr>
              <a:t>N</a:t>
            </a:r>
            <a:r>
              <a:rPr lang="en-US" altLang="zh-CN" sz="2400">
                <a:latin typeface="Times New Roman" panose="02020603050405020304" pitchFamily="18" charset="0"/>
              </a:rPr>
              <a:t> </a:t>
            </a:r>
            <a:r>
              <a:rPr lang="zh-CN" altLang="en-US" sz="2400">
                <a:latin typeface="Times New Roman" panose="02020603050405020304" pitchFamily="18" charset="0"/>
              </a:rPr>
              <a:t>相当一个电源故它可以用电源模型来等效代替。</a:t>
            </a:r>
          </a:p>
        </p:txBody>
      </p:sp>
      <p:sp>
        <p:nvSpPr>
          <p:cNvPr id="56329" name="Text Box 6">
            <a:extLst>
              <a:ext uri="{FF2B5EF4-FFF2-40B4-BE49-F238E27FC236}">
                <a16:creationId xmlns:a16="http://schemas.microsoft.com/office/drawing/2014/main" id="{5917C155-3B64-632D-A3BE-7FE7FE550FC2}"/>
              </a:ext>
            </a:extLst>
          </p:cNvPr>
          <p:cNvSpPr txBox="1">
            <a:spLocks noChangeArrowheads="1"/>
          </p:cNvSpPr>
          <p:nvPr/>
        </p:nvSpPr>
        <p:spPr bwMode="auto">
          <a:xfrm>
            <a:off x="520700" y="5516563"/>
            <a:ext cx="8154988"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        用电压源模型</a:t>
            </a:r>
            <a:r>
              <a:rPr lang="en-US" altLang="zh-CN" sz="2400">
                <a:solidFill>
                  <a:srgbClr val="6600FF"/>
                </a:solidFill>
                <a:latin typeface="宋体" panose="02010600030101010101" pitchFamily="2" charset="-122"/>
              </a:rPr>
              <a:t>(</a:t>
            </a:r>
            <a:r>
              <a:rPr lang="zh-CN" altLang="en-US" sz="2400">
                <a:solidFill>
                  <a:srgbClr val="6600FF"/>
                </a:solidFill>
                <a:latin typeface="宋体" panose="02010600030101010101" pitchFamily="2" charset="-122"/>
              </a:rPr>
              <a:t>电动势与电阻串联的电路</a:t>
            </a:r>
            <a:r>
              <a:rPr lang="en-US" altLang="zh-CN" sz="2400">
                <a:solidFill>
                  <a:srgbClr val="6600FF"/>
                </a:solidFill>
                <a:latin typeface="宋体" panose="02010600030101010101" pitchFamily="2" charset="-122"/>
              </a:rPr>
              <a:t>)</a:t>
            </a:r>
            <a:r>
              <a:rPr lang="zh-CN" altLang="en-US" sz="2400">
                <a:solidFill>
                  <a:srgbClr val="6600FF"/>
                </a:solidFill>
                <a:latin typeface="Times New Roman" panose="02020603050405020304" pitchFamily="18" charset="0"/>
              </a:rPr>
              <a:t>等效代替称为</a:t>
            </a:r>
            <a:r>
              <a:rPr lang="zh-CN" altLang="en-US" sz="2400">
                <a:solidFill>
                  <a:srgbClr val="FF0066"/>
                </a:solidFill>
                <a:latin typeface="Times New Roman" panose="02020603050405020304" pitchFamily="18" charset="0"/>
              </a:rPr>
              <a:t>戴维宁定理</a:t>
            </a:r>
            <a:r>
              <a:rPr lang="zh-CN" altLang="en-US" sz="2400">
                <a:solidFill>
                  <a:srgbClr val="6600FF"/>
                </a:solidFill>
                <a:latin typeface="Times New Roman" panose="02020603050405020304" pitchFamily="18" charset="0"/>
              </a:rPr>
              <a:t>。</a:t>
            </a:r>
          </a:p>
        </p:txBody>
      </p:sp>
      <p:grpSp>
        <p:nvGrpSpPr>
          <p:cNvPr id="2" name="Group 7">
            <a:extLst>
              <a:ext uri="{FF2B5EF4-FFF2-40B4-BE49-F238E27FC236}">
                <a16:creationId xmlns:a16="http://schemas.microsoft.com/office/drawing/2014/main" id="{B79638F5-15A1-E7E0-BD67-50DB72A417BC}"/>
              </a:ext>
            </a:extLst>
          </p:cNvPr>
          <p:cNvGrpSpPr>
            <a:grpSpLocks/>
          </p:cNvGrpSpPr>
          <p:nvPr/>
        </p:nvGrpSpPr>
        <p:grpSpPr bwMode="auto">
          <a:xfrm>
            <a:off x="1357313" y="2838450"/>
            <a:ext cx="115887" cy="2239963"/>
            <a:chOff x="0" y="0"/>
            <a:chExt cx="73" cy="1411"/>
          </a:xfrm>
        </p:grpSpPr>
        <p:sp>
          <p:nvSpPr>
            <p:cNvPr id="56358" name="Oval 8">
              <a:extLst>
                <a:ext uri="{FF2B5EF4-FFF2-40B4-BE49-F238E27FC236}">
                  <a16:creationId xmlns:a16="http://schemas.microsoft.com/office/drawing/2014/main" id="{B845A771-E58B-7136-D315-C578CD988B2A}"/>
                </a:ext>
              </a:extLst>
            </p:cNvPr>
            <p:cNvSpPr>
              <a:spLocks noChangeArrowheads="1"/>
            </p:cNvSpPr>
            <p:nvPr/>
          </p:nvSpPr>
          <p:spPr bwMode="auto">
            <a:xfrm flipV="1">
              <a:off x="0" y="0"/>
              <a:ext cx="61" cy="67"/>
            </a:xfrm>
            <a:prstGeom prst="ellipse">
              <a:avLst/>
            </a:prstGeom>
            <a:solidFill>
              <a:srgbClr val="FF0066"/>
            </a:solidFill>
            <a:ln w="9525">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6359" name="Oval 9">
              <a:extLst>
                <a:ext uri="{FF2B5EF4-FFF2-40B4-BE49-F238E27FC236}">
                  <a16:creationId xmlns:a16="http://schemas.microsoft.com/office/drawing/2014/main" id="{2AAA606A-4D03-BFB9-754D-08FF9882725F}"/>
                </a:ext>
              </a:extLst>
            </p:cNvPr>
            <p:cNvSpPr>
              <a:spLocks noChangeArrowheads="1"/>
            </p:cNvSpPr>
            <p:nvPr/>
          </p:nvSpPr>
          <p:spPr bwMode="auto">
            <a:xfrm flipV="1">
              <a:off x="12" y="1344"/>
              <a:ext cx="61" cy="67"/>
            </a:xfrm>
            <a:prstGeom prst="ellipse">
              <a:avLst/>
            </a:prstGeom>
            <a:solidFill>
              <a:srgbClr val="FF0066"/>
            </a:solidFill>
            <a:ln w="9525">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56333" name="Text Box 10">
            <a:extLst>
              <a:ext uri="{FF2B5EF4-FFF2-40B4-BE49-F238E27FC236}">
                <a16:creationId xmlns:a16="http://schemas.microsoft.com/office/drawing/2014/main" id="{48E87F78-4F61-9F30-78CC-F88F06515EDC}"/>
              </a:ext>
            </a:extLst>
          </p:cNvPr>
          <p:cNvSpPr txBox="1">
            <a:spLocks noChangeArrowheads="1"/>
          </p:cNvSpPr>
          <p:nvPr/>
        </p:nvSpPr>
        <p:spPr bwMode="auto">
          <a:xfrm>
            <a:off x="479425" y="981075"/>
            <a:ext cx="8196263"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latin typeface="Times New Roman" panose="02020603050405020304" pitchFamily="18" charset="0"/>
              </a:rPr>
              <a:t>         二端网络是指具有两个出线端部分的电路，若网络内部不含电源，则称为无源二端网络；若网络内部含有电源，则称为有源二端网络；</a:t>
            </a:r>
          </a:p>
        </p:txBody>
      </p:sp>
      <p:grpSp>
        <p:nvGrpSpPr>
          <p:cNvPr id="3" name="Group 11">
            <a:extLst>
              <a:ext uri="{FF2B5EF4-FFF2-40B4-BE49-F238E27FC236}">
                <a16:creationId xmlns:a16="http://schemas.microsoft.com/office/drawing/2014/main" id="{60D299B2-3703-2FC0-A160-7DB1784B4BCE}"/>
              </a:ext>
            </a:extLst>
          </p:cNvPr>
          <p:cNvGrpSpPr>
            <a:grpSpLocks/>
          </p:cNvGrpSpPr>
          <p:nvPr/>
        </p:nvGrpSpPr>
        <p:grpSpPr bwMode="auto">
          <a:xfrm>
            <a:off x="1687513" y="3756025"/>
            <a:ext cx="865187" cy="1184275"/>
            <a:chOff x="0" y="0"/>
            <a:chExt cx="545" cy="746"/>
          </a:xfrm>
        </p:grpSpPr>
        <p:grpSp>
          <p:nvGrpSpPr>
            <p:cNvPr id="56352" name="Group 12">
              <a:extLst>
                <a:ext uri="{FF2B5EF4-FFF2-40B4-BE49-F238E27FC236}">
                  <a16:creationId xmlns:a16="http://schemas.microsoft.com/office/drawing/2014/main" id="{66F81D25-4F88-84AA-B61D-D7ECEBBBB397}"/>
                </a:ext>
              </a:extLst>
            </p:cNvPr>
            <p:cNvGrpSpPr>
              <a:grpSpLocks/>
            </p:cNvGrpSpPr>
            <p:nvPr/>
          </p:nvGrpSpPr>
          <p:grpSpPr bwMode="auto">
            <a:xfrm>
              <a:off x="0" y="0"/>
              <a:ext cx="545" cy="746"/>
              <a:chOff x="0" y="0"/>
              <a:chExt cx="545" cy="746"/>
            </a:xfrm>
          </p:grpSpPr>
          <p:sp useBgFill="1">
            <p:nvSpPr>
              <p:cNvPr id="56354" name="Oval 13">
                <a:extLst>
                  <a:ext uri="{FF2B5EF4-FFF2-40B4-BE49-F238E27FC236}">
                    <a16:creationId xmlns:a16="http://schemas.microsoft.com/office/drawing/2014/main" id="{0DD11BB2-5916-A38C-4C3C-0CA29996036B}"/>
                  </a:ext>
                </a:extLst>
              </p:cNvPr>
              <p:cNvSpPr>
                <a:spLocks noChangeArrowheads="1"/>
              </p:cNvSpPr>
              <p:nvPr/>
            </p:nvSpPr>
            <p:spPr bwMode="auto">
              <a:xfrm>
                <a:off x="257" y="267"/>
                <a:ext cx="288" cy="288"/>
              </a:xfrm>
              <a:prstGeom prst="ellipse">
                <a:avLst/>
              </a:prstGeom>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6355" name="Text Box 14">
                <a:extLst>
                  <a:ext uri="{FF2B5EF4-FFF2-40B4-BE49-F238E27FC236}">
                    <a16:creationId xmlns:a16="http://schemas.microsoft.com/office/drawing/2014/main" id="{7EC44BE5-E195-175E-14F2-7BD92C8CAC42}"/>
                  </a:ext>
                </a:extLst>
              </p:cNvPr>
              <p:cNvSpPr txBox="1">
                <a:spLocks noChangeArrowheads="1"/>
              </p:cNvSpPr>
              <p:nvPr/>
            </p:nvSpPr>
            <p:spPr bwMode="auto">
              <a:xfrm>
                <a:off x="0" y="250"/>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E</a:t>
                </a:r>
              </a:p>
            </p:txBody>
          </p:sp>
          <p:sp>
            <p:nvSpPr>
              <p:cNvPr id="56356" name="Text Box 15">
                <a:extLst>
                  <a:ext uri="{FF2B5EF4-FFF2-40B4-BE49-F238E27FC236}">
                    <a16:creationId xmlns:a16="http://schemas.microsoft.com/office/drawing/2014/main" id="{6DA74841-E9E4-6CBC-7032-3E49BB3471B9}"/>
                  </a:ext>
                </a:extLst>
              </p:cNvPr>
              <p:cNvSpPr txBox="1">
                <a:spLocks noChangeArrowheads="1"/>
              </p:cNvSpPr>
              <p:nvPr/>
            </p:nvSpPr>
            <p:spPr bwMode="auto">
              <a:xfrm>
                <a:off x="168" y="458"/>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0066"/>
                    </a:solidFill>
                    <a:latin typeface="Times New Roman" panose="02020603050405020304" pitchFamily="18" charset="0"/>
                  </a:rPr>
                  <a:t>–</a:t>
                </a:r>
              </a:p>
            </p:txBody>
          </p:sp>
          <p:sp>
            <p:nvSpPr>
              <p:cNvPr id="56357" name="Text Box 16">
                <a:extLst>
                  <a:ext uri="{FF2B5EF4-FFF2-40B4-BE49-F238E27FC236}">
                    <a16:creationId xmlns:a16="http://schemas.microsoft.com/office/drawing/2014/main" id="{AD4980D5-8FEE-A963-0EA0-C25F3227A6B3}"/>
                  </a:ext>
                </a:extLst>
              </p:cNvPr>
              <p:cNvSpPr txBox="1">
                <a:spLocks noChangeArrowheads="1"/>
              </p:cNvSpPr>
              <p:nvPr/>
            </p:nvSpPr>
            <p:spPr bwMode="auto">
              <a:xfrm>
                <a:off x="156"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66"/>
                    </a:solidFill>
                    <a:latin typeface="Times New Roman" panose="02020603050405020304" pitchFamily="18" charset="0"/>
                  </a:rPr>
                  <a:t>+</a:t>
                </a:r>
              </a:p>
            </p:txBody>
          </p:sp>
        </p:grpSp>
        <p:sp>
          <p:nvSpPr>
            <p:cNvPr id="56353" name="Line 17">
              <a:extLst>
                <a:ext uri="{FF2B5EF4-FFF2-40B4-BE49-F238E27FC236}">
                  <a16:creationId xmlns:a16="http://schemas.microsoft.com/office/drawing/2014/main" id="{E85A84C8-4963-BF4A-6380-DE94E2E305BA}"/>
                </a:ext>
              </a:extLst>
            </p:cNvPr>
            <p:cNvSpPr>
              <a:spLocks noChangeShapeType="1"/>
            </p:cNvSpPr>
            <p:nvPr/>
          </p:nvSpPr>
          <p:spPr bwMode="auto">
            <a:xfrm>
              <a:off x="398" y="58"/>
              <a:ext cx="0" cy="672"/>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 name="Group 18">
            <a:extLst>
              <a:ext uri="{FF2B5EF4-FFF2-40B4-BE49-F238E27FC236}">
                <a16:creationId xmlns:a16="http://schemas.microsoft.com/office/drawing/2014/main" id="{77D7F31C-169A-EA9B-243B-920B04AC9D31}"/>
              </a:ext>
            </a:extLst>
          </p:cNvPr>
          <p:cNvGrpSpPr>
            <a:grpSpLocks/>
          </p:cNvGrpSpPr>
          <p:nvPr/>
        </p:nvGrpSpPr>
        <p:grpSpPr bwMode="auto">
          <a:xfrm>
            <a:off x="554038" y="2876550"/>
            <a:ext cx="4132262" cy="2133600"/>
            <a:chOff x="10" y="0"/>
            <a:chExt cx="2603" cy="1344"/>
          </a:xfrm>
        </p:grpSpPr>
        <p:sp>
          <p:nvSpPr>
            <p:cNvPr id="56340" name="Text Box 19">
              <a:extLst>
                <a:ext uri="{FF2B5EF4-FFF2-40B4-BE49-F238E27FC236}">
                  <a16:creationId xmlns:a16="http://schemas.microsoft.com/office/drawing/2014/main" id="{AB1D1662-8CD0-368E-DE14-20466C55E5D1}"/>
                </a:ext>
              </a:extLst>
            </p:cNvPr>
            <p:cNvSpPr txBox="1">
              <a:spLocks noChangeArrowheads="1"/>
            </p:cNvSpPr>
            <p:nvPr/>
          </p:nvSpPr>
          <p:spPr bwMode="auto">
            <a:xfrm>
              <a:off x="10" y="553"/>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rPr>
                <a:t>R</a:t>
              </a:r>
              <a:endParaRPr lang="en-US" altLang="zh-CN" sz="2000">
                <a:solidFill>
                  <a:schemeClr val="accent2"/>
                </a:solidFill>
                <a:latin typeface="Times New Roman" panose="02020603050405020304" pitchFamily="18" charset="0"/>
              </a:endParaRPr>
            </a:p>
          </p:txBody>
        </p:sp>
        <p:grpSp>
          <p:nvGrpSpPr>
            <p:cNvPr id="56341" name="Group 20">
              <a:extLst>
                <a:ext uri="{FF2B5EF4-FFF2-40B4-BE49-F238E27FC236}">
                  <a16:creationId xmlns:a16="http://schemas.microsoft.com/office/drawing/2014/main" id="{9178CD2E-8C37-584F-3521-54819514A161}"/>
                </a:ext>
              </a:extLst>
            </p:cNvPr>
            <p:cNvGrpSpPr>
              <a:grpSpLocks/>
            </p:cNvGrpSpPr>
            <p:nvPr/>
          </p:nvGrpSpPr>
          <p:grpSpPr bwMode="auto">
            <a:xfrm>
              <a:off x="283" y="0"/>
              <a:ext cx="2330" cy="1344"/>
              <a:chOff x="0" y="0"/>
              <a:chExt cx="2330" cy="1344"/>
            </a:xfrm>
          </p:grpSpPr>
          <p:sp>
            <p:nvSpPr>
              <p:cNvPr id="56342" name="Text Box 21">
                <a:extLst>
                  <a:ext uri="{FF2B5EF4-FFF2-40B4-BE49-F238E27FC236}">
                    <a16:creationId xmlns:a16="http://schemas.microsoft.com/office/drawing/2014/main" id="{2F70599C-F4CF-88F9-3F28-915D9772E44C}"/>
                  </a:ext>
                </a:extLst>
              </p:cNvPr>
              <p:cNvSpPr txBox="1">
                <a:spLocks noChangeArrowheads="1"/>
              </p:cNvSpPr>
              <p:nvPr/>
            </p:nvSpPr>
            <p:spPr bwMode="auto">
              <a:xfrm>
                <a:off x="1052" y="425"/>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rPr>
                  <a:t>R</a:t>
                </a:r>
                <a:r>
                  <a:rPr lang="en-US" altLang="zh-CN" sz="2000" baseline="-25000">
                    <a:solidFill>
                      <a:schemeClr val="accent2"/>
                    </a:solidFill>
                    <a:latin typeface="Times New Roman" panose="02020603050405020304" pitchFamily="18" charset="0"/>
                  </a:rPr>
                  <a:t>3</a:t>
                </a:r>
                <a:endParaRPr lang="en-US" altLang="zh-CN" sz="2000">
                  <a:solidFill>
                    <a:schemeClr val="accent2"/>
                  </a:solidFill>
                  <a:latin typeface="Times New Roman" panose="02020603050405020304" pitchFamily="18" charset="0"/>
                </a:endParaRPr>
              </a:p>
            </p:txBody>
          </p:sp>
          <p:sp>
            <p:nvSpPr>
              <p:cNvPr id="56343" name="Text Box 22">
                <a:extLst>
                  <a:ext uri="{FF2B5EF4-FFF2-40B4-BE49-F238E27FC236}">
                    <a16:creationId xmlns:a16="http://schemas.microsoft.com/office/drawing/2014/main" id="{124F481C-301F-0D2C-796B-59EB1B18B5DE}"/>
                  </a:ext>
                </a:extLst>
              </p:cNvPr>
              <p:cNvSpPr txBox="1">
                <a:spLocks noChangeArrowheads="1"/>
              </p:cNvSpPr>
              <p:nvPr/>
            </p:nvSpPr>
            <p:spPr bwMode="auto">
              <a:xfrm>
                <a:off x="489" y="159"/>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rPr>
                  <a:t>R</a:t>
                </a:r>
                <a:r>
                  <a:rPr lang="en-US" altLang="zh-CN" sz="2000" baseline="-25000">
                    <a:solidFill>
                      <a:schemeClr val="accent2"/>
                    </a:solidFill>
                    <a:latin typeface="Times New Roman" panose="02020603050405020304" pitchFamily="18" charset="0"/>
                  </a:rPr>
                  <a:t>2</a:t>
                </a:r>
                <a:endParaRPr lang="en-US" altLang="zh-CN" sz="2000">
                  <a:solidFill>
                    <a:schemeClr val="accent2"/>
                  </a:solidFill>
                  <a:latin typeface="Times New Roman" panose="02020603050405020304" pitchFamily="18" charset="0"/>
                </a:endParaRPr>
              </a:p>
            </p:txBody>
          </p:sp>
          <p:sp>
            <p:nvSpPr>
              <p:cNvPr id="56344" name="Rectangle 23">
                <a:extLst>
                  <a:ext uri="{FF2B5EF4-FFF2-40B4-BE49-F238E27FC236}">
                    <a16:creationId xmlns:a16="http://schemas.microsoft.com/office/drawing/2014/main" id="{00E603D7-6822-DD77-4249-8102725784F1}"/>
                  </a:ext>
                </a:extLst>
              </p:cNvPr>
              <p:cNvSpPr>
                <a:spLocks noChangeArrowheads="1"/>
              </p:cNvSpPr>
              <p:nvPr/>
            </p:nvSpPr>
            <p:spPr bwMode="auto">
              <a:xfrm>
                <a:off x="43" y="0"/>
                <a:ext cx="1920" cy="134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45" name="Line 24">
                <a:extLst>
                  <a:ext uri="{FF2B5EF4-FFF2-40B4-BE49-F238E27FC236}">
                    <a16:creationId xmlns:a16="http://schemas.microsoft.com/office/drawing/2014/main" id="{5F5679A5-6874-F806-753F-252BDFF0AE6D}"/>
                  </a:ext>
                </a:extLst>
              </p:cNvPr>
              <p:cNvSpPr>
                <a:spLocks noChangeShapeType="1"/>
              </p:cNvSpPr>
              <p:nvPr/>
            </p:nvSpPr>
            <p:spPr bwMode="auto">
              <a:xfrm>
                <a:off x="1411" y="0"/>
                <a:ext cx="0" cy="13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6346" name="Line 25">
                <a:extLst>
                  <a:ext uri="{FF2B5EF4-FFF2-40B4-BE49-F238E27FC236}">
                    <a16:creationId xmlns:a16="http://schemas.microsoft.com/office/drawing/2014/main" id="{CC081870-CEB9-B943-3D70-6406BF923CCA}"/>
                  </a:ext>
                </a:extLst>
              </p:cNvPr>
              <p:cNvSpPr>
                <a:spLocks noChangeShapeType="1"/>
              </p:cNvSpPr>
              <p:nvPr/>
            </p:nvSpPr>
            <p:spPr bwMode="auto">
              <a:xfrm>
                <a:off x="835" y="0"/>
                <a:ext cx="0" cy="134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56347" name="Rectangle 26">
                <a:extLst>
                  <a:ext uri="{FF2B5EF4-FFF2-40B4-BE49-F238E27FC236}">
                    <a16:creationId xmlns:a16="http://schemas.microsoft.com/office/drawing/2014/main" id="{1C55D5B2-29B7-193F-A6B7-A25B51C67289}"/>
                  </a:ext>
                </a:extLst>
              </p:cNvPr>
              <p:cNvSpPr>
                <a:spLocks noChangeArrowheads="1"/>
              </p:cNvSpPr>
              <p:nvPr/>
            </p:nvSpPr>
            <p:spPr bwMode="auto">
              <a:xfrm rot="-5400000">
                <a:off x="1239" y="535"/>
                <a:ext cx="317" cy="101"/>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6348" name="Rectangle 27">
                <a:extLst>
                  <a:ext uri="{FF2B5EF4-FFF2-40B4-BE49-F238E27FC236}">
                    <a16:creationId xmlns:a16="http://schemas.microsoft.com/office/drawing/2014/main" id="{0282B33C-75AB-8D20-FBED-08B242DFD1FA}"/>
                  </a:ext>
                </a:extLst>
              </p:cNvPr>
              <p:cNvSpPr>
                <a:spLocks noChangeArrowheads="1"/>
              </p:cNvSpPr>
              <p:nvPr/>
            </p:nvSpPr>
            <p:spPr bwMode="auto">
              <a:xfrm rot="-5400000">
                <a:off x="-108" y="626"/>
                <a:ext cx="317" cy="102"/>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6349" name="Rectangle 28">
                <a:extLst>
                  <a:ext uri="{FF2B5EF4-FFF2-40B4-BE49-F238E27FC236}">
                    <a16:creationId xmlns:a16="http://schemas.microsoft.com/office/drawing/2014/main" id="{72BD9F89-D253-9395-796A-9F4CAA2C5A16}"/>
                  </a:ext>
                </a:extLst>
              </p:cNvPr>
              <p:cNvSpPr>
                <a:spLocks noChangeArrowheads="1"/>
              </p:cNvSpPr>
              <p:nvPr/>
            </p:nvSpPr>
            <p:spPr bwMode="auto">
              <a:xfrm rot="-5400000">
                <a:off x="666" y="271"/>
                <a:ext cx="317" cy="102"/>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6350" name="Text Box 29">
                <a:extLst>
                  <a:ext uri="{FF2B5EF4-FFF2-40B4-BE49-F238E27FC236}">
                    <a16:creationId xmlns:a16="http://schemas.microsoft.com/office/drawing/2014/main" id="{53CEF0A6-0DC4-577B-6B9F-9FF0CF4D4A16}"/>
                  </a:ext>
                </a:extLst>
              </p:cNvPr>
              <p:cNvSpPr txBox="1">
                <a:spLocks noChangeArrowheads="1"/>
              </p:cNvSpPr>
              <p:nvPr/>
            </p:nvSpPr>
            <p:spPr bwMode="auto">
              <a:xfrm>
                <a:off x="2052" y="625"/>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rPr>
                  <a:t>R</a:t>
                </a:r>
                <a:r>
                  <a:rPr lang="en-US" altLang="zh-CN" sz="2000" baseline="-25000">
                    <a:solidFill>
                      <a:schemeClr val="accent2"/>
                    </a:solidFill>
                    <a:latin typeface="Times New Roman" panose="02020603050405020304" pitchFamily="18" charset="0"/>
                  </a:rPr>
                  <a:t>1</a:t>
                </a:r>
                <a:endParaRPr lang="en-US" altLang="zh-CN" sz="2000">
                  <a:solidFill>
                    <a:schemeClr val="accent2"/>
                  </a:solidFill>
                  <a:latin typeface="Times New Roman" panose="02020603050405020304" pitchFamily="18" charset="0"/>
                </a:endParaRPr>
              </a:p>
            </p:txBody>
          </p:sp>
          <p:sp>
            <p:nvSpPr>
              <p:cNvPr id="56351" name="Rectangle 30">
                <a:extLst>
                  <a:ext uri="{FF2B5EF4-FFF2-40B4-BE49-F238E27FC236}">
                    <a16:creationId xmlns:a16="http://schemas.microsoft.com/office/drawing/2014/main" id="{F5290456-62A4-6DFA-0550-1EB77B45E38B}"/>
                  </a:ext>
                </a:extLst>
              </p:cNvPr>
              <p:cNvSpPr>
                <a:spLocks noChangeArrowheads="1"/>
              </p:cNvSpPr>
              <p:nvPr/>
            </p:nvSpPr>
            <p:spPr bwMode="auto">
              <a:xfrm rot="-5400000">
                <a:off x="1811" y="727"/>
                <a:ext cx="317" cy="101"/>
              </a:xfrm>
              <a:prstGeom prst="rect">
                <a:avLst/>
              </a:prstGeom>
              <a:solidFill>
                <a:srgbClr val="FFFFDD"/>
              </a:solidFill>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grpSp>
        <p:nvGrpSpPr>
          <p:cNvPr id="8" name="Group 31">
            <a:extLst>
              <a:ext uri="{FF2B5EF4-FFF2-40B4-BE49-F238E27FC236}">
                <a16:creationId xmlns:a16="http://schemas.microsoft.com/office/drawing/2014/main" id="{8D614F45-EE3A-AFD7-ED12-101897A6FBF4}"/>
              </a:ext>
            </a:extLst>
          </p:cNvPr>
          <p:cNvGrpSpPr>
            <a:grpSpLocks/>
          </p:cNvGrpSpPr>
          <p:nvPr/>
        </p:nvGrpSpPr>
        <p:grpSpPr bwMode="auto">
          <a:xfrm>
            <a:off x="3617913" y="3594100"/>
            <a:ext cx="1236662" cy="1066800"/>
            <a:chOff x="-168" y="0"/>
            <a:chExt cx="779" cy="672"/>
          </a:xfrm>
        </p:grpSpPr>
        <p:sp useBgFill="1">
          <p:nvSpPr>
            <p:cNvPr id="4" name="Rectangle 32">
              <a:extLst>
                <a:ext uri="{FF2B5EF4-FFF2-40B4-BE49-F238E27FC236}">
                  <a16:creationId xmlns:a16="http://schemas.microsoft.com/office/drawing/2014/main" id="{D9507118-9725-7389-8429-BE3B1E471ABA}"/>
                </a:ext>
              </a:extLst>
            </p:cNvPr>
            <p:cNvSpPr>
              <a:spLocks noChangeArrowheads="1"/>
            </p:cNvSpPr>
            <p:nvPr/>
          </p:nvSpPr>
          <p:spPr bwMode="auto">
            <a:xfrm>
              <a:off x="-168" y="32"/>
              <a:ext cx="624" cy="576"/>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6334" name="Text Box 33">
              <a:extLst>
                <a:ext uri="{FF2B5EF4-FFF2-40B4-BE49-F238E27FC236}">
                  <a16:creationId xmlns:a16="http://schemas.microsoft.com/office/drawing/2014/main" id="{5198E007-F8E5-CEE0-31E6-DD2B8F4FD1FC}"/>
                </a:ext>
              </a:extLst>
            </p:cNvPr>
            <p:cNvSpPr txBox="1">
              <a:spLocks noChangeArrowheads="1"/>
            </p:cNvSpPr>
            <p:nvPr/>
          </p:nvSpPr>
          <p:spPr bwMode="auto">
            <a:xfrm>
              <a:off x="349" y="211"/>
              <a:ext cx="26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rPr>
                <a:t>I</a:t>
              </a:r>
              <a:r>
                <a:rPr lang="en-US" altLang="zh-CN" sz="2400" baseline="-25000">
                  <a:solidFill>
                    <a:schemeClr val="accent2"/>
                  </a:solidFill>
                  <a:latin typeface="Times New Roman" panose="02020603050405020304" pitchFamily="18" charset="0"/>
                </a:rPr>
                <a:t>S</a:t>
              </a:r>
              <a:endParaRPr lang="en-US" altLang="zh-CN" sz="2400">
                <a:solidFill>
                  <a:schemeClr val="accent2"/>
                </a:solidFill>
                <a:latin typeface="Times New Roman" panose="02020603050405020304" pitchFamily="18" charset="0"/>
              </a:endParaRPr>
            </a:p>
          </p:txBody>
        </p:sp>
        <p:sp>
          <p:nvSpPr>
            <p:cNvPr id="56335" name="Line 34">
              <a:extLst>
                <a:ext uri="{FF2B5EF4-FFF2-40B4-BE49-F238E27FC236}">
                  <a16:creationId xmlns:a16="http://schemas.microsoft.com/office/drawing/2014/main" id="{4FAA85D3-2F0E-FD3A-0259-1768069463CB}"/>
                </a:ext>
              </a:extLst>
            </p:cNvPr>
            <p:cNvSpPr>
              <a:spLocks noChangeShapeType="1"/>
            </p:cNvSpPr>
            <p:nvPr/>
          </p:nvSpPr>
          <p:spPr bwMode="auto">
            <a:xfrm flipH="1" flipV="1">
              <a:off x="335" y="68"/>
              <a:ext cx="0" cy="383"/>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6336" name="Line 35">
              <a:extLst>
                <a:ext uri="{FF2B5EF4-FFF2-40B4-BE49-F238E27FC236}">
                  <a16:creationId xmlns:a16="http://schemas.microsoft.com/office/drawing/2014/main" id="{75C0CF47-1FED-84D3-BB96-A91713F36ED9}"/>
                </a:ext>
              </a:extLst>
            </p:cNvPr>
            <p:cNvSpPr>
              <a:spLocks noChangeShapeType="1"/>
            </p:cNvSpPr>
            <p:nvPr/>
          </p:nvSpPr>
          <p:spPr bwMode="auto">
            <a:xfrm>
              <a:off x="144" y="0"/>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56337" name="Group 36">
              <a:extLst>
                <a:ext uri="{FF2B5EF4-FFF2-40B4-BE49-F238E27FC236}">
                  <a16:creationId xmlns:a16="http://schemas.microsoft.com/office/drawing/2014/main" id="{E330B346-4A15-C9EE-8537-DD1FCCA39A78}"/>
                </a:ext>
              </a:extLst>
            </p:cNvPr>
            <p:cNvGrpSpPr>
              <a:grpSpLocks/>
            </p:cNvGrpSpPr>
            <p:nvPr/>
          </p:nvGrpSpPr>
          <p:grpSpPr bwMode="auto">
            <a:xfrm>
              <a:off x="-3" y="144"/>
              <a:ext cx="291" cy="288"/>
              <a:chOff x="-3" y="0"/>
              <a:chExt cx="291" cy="288"/>
            </a:xfrm>
          </p:grpSpPr>
          <p:sp useBgFill="1">
            <p:nvSpPr>
              <p:cNvPr id="56338" name="Oval 37">
                <a:extLst>
                  <a:ext uri="{FF2B5EF4-FFF2-40B4-BE49-F238E27FC236}">
                    <a16:creationId xmlns:a16="http://schemas.microsoft.com/office/drawing/2014/main" id="{D376D823-BEEC-E3E2-1F3E-464EFCD144DB}"/>
                  </a:ext>
                </a:extLst>
              </p:cNvPr>
              <p:cNvSpPr>
                <a:spLocks noChangeArrowheads="1"/>
              </p:cNvSpPr>
              <p:nvPr/>
            </p:nvSpPr>
            <p:spPr bwMode="auto">
              <a:xfrm>
                <a:off x="-3" y="0"/>
                <a:ext cx="288" cy="288"/>
              </a:xfrm>
              <a:prstGeom prst="ellipse">
                <a:avLst/>
              </a:prstGeom>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56339" name="Line 38">
                <a:extLst>
                  <a:ext uri="{FF2B5EF4-FFF2-40B4-BE49-F238E27FC236}">
                    <a16:creationId xmlns:a16="http://schemas.microsoft.com/office/drawing/2014/main" id="{F012FF53-769C-FBBA-9741-774FF35607AE}"/>
                  </a:ext>
                </a:extLst>
              </p:cNvPr>
              <p:cNvSpPr>
                <a:spLocks noChangeShapeType="1"/>
              </p:cNvSpPr>
              <p:nvPr/>
            </p:nvSpPr>
            <p:spPr bwMode="auto">
              <a:xfrm>
                <a:off x="0" y="144"/>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sp>
        <p:nvSpPr>
          <p:cNvPr id="56362" name="AutoShape 39">
            <a:extLst>
              <a:ext uri="{FF2B5EF4-FFF2-40B4-BE49-F238E27FC236}">
                <a16:creationId xmlns:a16="http://schemas.microsoft.com/office/drawing/2014/main" id="{C87ED523-045A-CC8A-D010-38BCBB52128D}"/>
              </a:ext>
            </a:extLst>
          </p:cNvPr>
          <p:cNvSpPr>
            <a:spLocks noChangeArrowheads="1"/>
          </p:cNvSpPr>
          <p:nvPr/>
        </p:nvSpPr>
        <p:spPr bwMode="auto">
          <a:xfrm>
            <a:off x="5472113" y="2667000"/>
            <a:ext cx="3048000" cy="609600"/>
          </a:xfrm>
          <a:prstGeom prst="wedgeRectCallout">
            <a:avLst>
              <a:gd name="adj1" fmla="val -66458"/>
              <a:gd name="adj2" fmla="val 110676"/>
            </a:avLst>
          </a:prstGeom>
          <a:solidFill>
            <a:srgbClr val="FFFFFF"/>
          </a:solidFill>
          <a:ln w="9525">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10000"/>
              </a:lnSpc>
              <a:spcBef>
                <a:spcPct val="0"/>
              </a:spcBef>
              <a:buFontTx/>
              <a:buNone/>
            </a:pPr>
            <a:r>
              <a:rPr lang="zh-CN" altLang="en-US" sz="2400">
                <a:solidFill>
                  <a:srgbClr val="FF0066"/>
                </a:solidFill>
                <a:latin typeface="Times New Roman" panose="02020603050405020304" pitchFamily="18" charset="0"/>
              </a:rPr>
              <a:t>有源二端网络 </a:t>
            </a:r>
            <a:r>
              <a:rPr lang="en-US" altLang="zh-CN" sz="2400">
                <a:solidFill>
                  <a:srgbClr val="FF0066"/>
                </a:solidFill>
                <a:latin typeface="Times New Roman" panose="02020603050405020304" pitchFamily="18" charset="0"/>
              </a:rPr>
              <a:t>N</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6333"/>
                                        </p:tgtEl>
                                        <p:attrNameLst>
                                          <p:attrName>style.visibility</p:attrName>
                                        </p:attrNameLst>
                                      </p:cBhvr>
                                      <p:to>
                                        <p:strVal val="visible"/>
                                      </p:to>
                                    </p:set>
                                    <p:animEffect transition="in" filter="wipe(left)">
                                      <p:cBhvr>
                                        <p:cTn id="7" dur="500"/>
                                        <p:tgtEl>
                                          <p:spTgt spid="5633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out)">
                                      <p:cBhvr>
                                        <p:cTn id="12" dur="500"/>
                                        <p:tgtEl>
                                          <p:spTgt spid="6"/>
                                        </p:tgtEl>
                                      </p:cBhvr>
                                    </p:animEffect>
                                  </p:childTnLst>
                                </p:cTn>
                              </p:par>
                            </p:childTnLst>
                          </p:cTn>
                        </p:par>
                        <p:par>
                          <p:cTn id="13" fill="hold" nodeType="afterGroup">
                            <p:stCondLst>
                              <p:cond delay="500"/>
                            </p:stCondLst>
                            <p:childTnLst>
                              <p:par>
                                <p:cTn id="14" presetID="4" presetClass="entr" presetSubtype="32" fill="hold" nodeType="after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box(out)">
                                      <p:cBhvr>
                                        <p:cTn id="16" dur="500"/>
                                        <p:tgtEl>
                                          <p:spTgt spid="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16" presetClass="entr" presetSubtype="21" fill="hold" grpId="0" nodeType="clickEffect">
                                  <p:stCondLst>
                                    <p:cond delay="0"/>
                                  </p:stCondLst>
                                  <p:childTnLst>
                                    <p:set>
                                      <p:cBhvr>
                                        <p:cTn id="20" dur="1" fill="hold">
                                          <p:stCondLst>
                                            <p:cond delay="0"/>
                                          </p:stCondLst>
                                        </p:cTn>
                                        <p:tgtEl>
                                          <p:spTgt spid="56326"/>
                                        </p:tgtEl>
                                        <p:attrNameLst>
                                          <p:attrName>style.visibility</p:attrName>
                                        </p:attrNameLst>
                                      </p:cBhvr>
                                      <p:to>
                                        <p:strVal val="visible"/>
                                      </p:to>
                                    </p:set>
                                    <p:animEffect transition="in" filter="barn(inVertical)">
                                      <p:cBhvr>
                                        <p:cTn id="21" dur="500"/>
                                        <p:tgtEl>
                                          <p:spTgt spid="56326"/>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56327"/>
                                        </p:tgtEl>
                                        <p:attrNameLst>
                                          <p:attrName>style.visibility</p:attrName>
                                        </p:attrNameLst>
                                      </p:cBhvr>
                                      <p:to>
                                        <p:strVal val="visible"/>
                                      </p:to>
                                    </p:set>
                                    <p:animEffect transition="in" filter="dissolve">
                                      <p:cBhvr>
                                        <p:cTn id="26" dur="500"/>
                                        <p:tgtEl>
                                          <p:spTgt spid="5632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32" fill="hold"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box(out)">
                                      <p:cBhvr>
                                        <p:cTn id="31" dur="500"/>
                                        <p:tgtEl>
                                          <p:spTgt spid="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32" fill="hold" nodeType="click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box(out)">
                                      <p:cBhvr>
                                        <p:cTn id="36" dur="500"/>
                                        <p:tgtEl>
                                          <p:spTgt spid="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56362"/>
                                        </p:tgtEl>
                                        <p:attrNameLst>
                                          <p:attrName>style.visibility</p:attrName>
                                        </p:attrNameLst>
                                      </p:cBhvr>
                                      <p:to>
                                        <p:strVal val="visible"/>
                                      </p:to>
                                    </p:set>
                                    <p:animEffect transition="in" filter="dissolve">
                                      <p:cBhvr>
                                        <p:cTn id="41" dur="500"/>
                                        <p:tgtEl>
                                          <p:spTgt spid="5636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9" presetClass="entr" presetSubtype="0" fill="hold" grpId="0" nodeType="clickEffect">
                                  <p:stCondLst>
                                    <p:cond delay="0"/>
                                  </p:stCondLst>
                                  <p:iterate type="lt">
                                    <p:tmPct val="100000"/>
                                  </p:iterate>
                                  <p:childTnLst>
                                    <p:set>
                                      <p:cBhvr>
                                        <p:cTn id="45" dur="1" fill="hold">
                                          <p:stCondLst>
                                            <p:cond delay="0"/>
                                          </p:stCondLst>
                                        </p:cTn>
                                        <p:tgtEl>
                                          <p:spTgt spid="56328"/>
                                        </p:tgtEl>
                                        <p:attrNameLst>
                                          <p:attrName>style.visibility</p:attrName>
                                        </p:attrNameLst>
                                      </p:cBhvr>
                                      <p:to>
                                        <p:strVal val="visible"/>
                                      </p:to>
                                    </p:set>
                                    <p:animEffect transition="in" filter="dissolve">
                                      <p:cBhvr>
                                        <p:cTn id="46" dur="75"/>
                                        <p:tgtEl>
                                          <p:spTgt spid="56328"/>
                                        </p:tgtEl>
                                      </p:cBhvr>
                                    </p:animEffect>
                                  </p:childTnLst>
                                </p:cTn>
                              </p:par>
                            </p:childTnLst>
                          </p:cTn>
                        </p:par>
                        <p:par>
                          <p:cTn id="47" fill="hold" nodeType="afterGroup">
                            <p:stCondLst>
                              <p:cond delay="3225"/>
                            </p:stCondLst>
                            <p:childTnLst>
                              <p:par>
                                <p:cTn id="48" presetID="9" presetClass="entr" presetSubtype="0" fill="hold" grpId="0" nodeType="afterEffect">
                                  <p:stCondLst>
                                    <p:cond delay="0"/>
                                  </p:stCondLst>
                                  <p:iterate type="lt">
                                    <p:tmPct val="100000"/>
                                  </p:iterate>
                                  <p:childTnLst>
                                    <p:set>
                                      <p:cBhvr>
                                        <p:cTn id="49" dur="1" fill="hold">
                                          <p:stCondLst>
                                            <p:cond delay="0"/>
                                          </p:stCondLst>
                                        </p:cTn>
                                        <p:tgtEl>
                                          <p:spTgt spid="56329"/>
                                        </p:tgtEl>
                                        <p:attrNameLst>
                                          <p:attrName>style.visibility</p:attrName>
                                        </p:attrNameLst>
                                      </p:cBhvr>
                                      <p:to>
                                        <p:strVal val="visible"/>
                                      </p:to>
                                    </p:set>
                                    <p:animEffect transition="in" filter="dissolve">
                                      <p:cBhvr>
                                        <p:cTn id="50" dur="75"/>
                                        <p:tgtEl>
                                          <p:spTgt spid="563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6" grpId="0" animBg="1" autoUpdateAnimBg="0"/>
      <p:bldP spid="56327" grpId="0" animBg="1" autoUpdateAnimBg="0"/>
      <p:bldP spid="56328" grpId="0" autoUpdateAnimBg="0"/>
      <p:bldP spid="56329" grpId="0" autoUpdateAnimBg="0"/>
      <p:bldP spid="56333" grpId="0" autoUpdateAnimBg="0"/>
      <p:bldP spid="56362" grpId="0" animBg="1" autoUpdateAnimBg="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Rectangle 3">
            <a:extLst>
              <a:ext uri="{FF2B5EF4-FFF2-40B4-BE49-F238E27FC236}">
                <a16:creationId xmlns:a16="http://schemas.microsoft.com/office/drawing/2014/main" id="{0DFD19F0-A03F-039C-FE64-F72E8EC73423}"/>
              </a:ext>
            </a:extLst>
          </p:cNvPr>
          <p:cNvSpPr>
            <a:spLocks noChangeArrowheads="1"/>
          </p:cNvSpPr>
          <p:nvPr/>
        </p:nvSpPr>
        <p:spPr bwMode="auto">
          <a:xfrm>
            <a:off x="5075238" y="1593850"/>
            <a:ext cx="1535112" cy="1981200"/>
          </a:xfrm>
          <a:prstGeom prst="rect">
            <a:avLst/>
          </a:prstGeom>
          <a:noFill/>
          <a:ln w="38100">
            <a:solidFill>
              <a:srgbClr val="CC3300"/>
            </a:solidFill>
            <a:prstDash val="dash"/>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40000"/>
              </a:lnSpc>
              <a:spcBef>
                <a:spcPct val="0"/>
              </a:spcBef>
              <a:buFontTx/>
              <a:buNone/>
            </a:pPr>
            <a:endParaRPr lang="en-US" altLang="zh-CN" sz="2400">
              <a:latin typeface="Times New Roman" panose="02020603050405020304" pitchFamily="18" charset="0"/>
            </a:endParaRPr>
          </a:p>
          <a:p>
            <a:pPr algn="ctr">
              <a:lnSpc>
                <a:spcPct val="120000"/>
              </a:lnSpc>
              <a:spcBef>
                <a:spcPct val="0"/>
              </a:spcBef>
              <a:buFontTx/>
              <a:buNone/>
            </a:pPr>
            <a:endParaRPr lang="en-US" altLang="zh-CN" sz="2400">
              <a:latin typeface="Times New Roman" panose="02020603050405020304" pitchFamily="18" charset="0"/>
            </a:endParaRPr>
          </a:p>
        </p:txBody>
      </p:sp>
      <p:sp>
        <p:nvSpPr>
          <p:cNvPr id="57348" name="Rectangle 4">
            <a:extLst>
              <a:ext uri="{FF2B5EF4-FFF2-40B4-BE49-F238E27FC236}">
                <a16:creationId xmlns:a16="http://schemas.microsoft.com/office/drawing/2014/main" id="{9503A2BD-5D35-39C8-2EC7-F333C032CCCC}"/>
              </a:ext>
            </a:extLst>
          </p:cNvPr>
          <p:cNvSpPr>
            <a:spLocks noChangeArrowheads="1"/>
          </p:cNvSpPr>
          <p:nvPr/>
        </p:nvSpPr>
        <p:spPr bwMode="auto">
          <a:xfrm>
            <a:off x="517525" y="492125"/>
            <a:ext cx="8086725" cy="868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05000"/>
              </a:lnSpc>
              <a:spcBef>
                <a:spcPct val="0"/>
              </a:spcBef>
              <a:buFontTx/>
              <a:buNone/>
            </a:pPr>
            <a:r>
              <a:rPr lang="zh-CN" altLang="en-US" sz="2400">
                <a:latin typeface="Times New Roman" panose="02020603050405020304" pitchFamily="18" charset="0"/>
              </a:rPr>
              <a:t>任何一个有源二端</a:t>
            </a:r>
            <a:r>
              <a:rPr lang="zh-CN" altLang="en-US" sz="2400">
                <a:solidFill>
                  <a:srgbClr val="CC0000"/>
                </a:solidFill>
                <a:latin typeface="Times New Roman" panose="02020603050405020304" pitchFamily="18" charset="0"/>
              </a:rPr>
              <a:t>线性</a:t>
            </a:r>
            <a:r>
              <a:rPr lang="zh-CN" altLang="en-US" sz="2400">
                <a:latin typeface="Times New Roman" panose="02020603050405020304" pitchFamily="18" charset="0"/>
              </a:rPr>
              <a:t>网络都可以用一个电动势为</a:t>
            </a:r>
            <a:r>
              <a:rPr lang="en-US" altLang="zh-CN" sz="2400" i="1">
                <a:latin typeface="Times New Roman" panose="02020603050405020304" pitchFamily="18" charset="0"/>
              </a:rPr>
              <a:t>E</a:t>
            </a:r>
            <a:r>
              <a:rPr lang="zh-CN" altLang="en-US" sz="2400">
                <a:latin typeface="Times New Roman" panose="02020603050405020304" pitchFamily="18" charset="0"/>
              </a:rPr>
              <a:t>的理想电压源和内阻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 </a:t>
            </a:r>
            <a:r>
              <a:rPr lang="zh-CN" altLang="en-US" sz="2400">
                <a:latin typeface="Times New Roman" panose="02020603050405020304" pitchFamily="18" charset="0"/>
              </a:rPr>
              <a:t>串联的电源来等效代替。  </a:t>
            </a:r>
          </a:p>
        </p:txBody>
      </p:sp>
      <p:sp>
        <p:nvSpPr>
          <p:cNvPr id="57349" name="AutoShape 5">
            <a:extLst>
              <a:ext uri="{FF2B5EF4-FFF2-40B4-BE49-F238E27FC236}">
                <a16:creationId xmlns:a16="http://schemas.microsoft.com/office/drawing/2014/main" id="{5EF994F0-1AC1-AD99-63E2-821B3F0A4BDE}"/>
              </a:ext>
            </a:extLst>
          </p:cNvPr>
          <p:cNvSpPr>
            <a:spLocks noChangeArrowheads="1"/>
          </p:cNvSpPr>
          <p:nvPr/>
        </p:nvSpPr>
        <p:spPr bwMode="auto">
          <a:xfrm>
            <a:off x="4313238" y="2355850"/>
            <a:ext cx="515937" cy="400050"/>
          </a:xfrm>
          <a:prstGeom prst="notchedRightArrow">
            <a:avLst>
              <a:gd name="adj1" fmla="val 50000"/>
              <a:gd name="adj2" fmla="val 33359"/>
            </a:avLst>
          </a:prstGeom>
          <a:gradFill rotWithShape="0">
            <a:gsLst>
              <a:gs pos="0">
                <a:srgbClr val="FFFF00"/>
              </a:gs>
              <a:gs pos="100000">
                <a:srgbClr val="FF3300"/>
              </a:gs>
            </a:gsLst>
            <a:lin ang="0" scaled="1"/>
          </a:gradFill>
          <a:ln w="38100">
            <a:solidFill>
              <a:srgbClr val="FF33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en-US" altLang="zh-CN" sz="2400">
              <a:solidFill>
                <a:srgbClr val="FFCC00"/>
              </a:solidFill>
              <a:latin typeface="Times New Roman" panose="02020603050405020304" pitchFamily="18" charset="0"/>
            </a:endParaRPr>
          </a:p>
        </p:txBody>
      </p:sp>
      <p:grpSp>
        <p:nvGrpSpPr>
          <p:cNvPr id="2" name="Group 6">
            <a:extLst>
              <a:ext uri="{FF2B5EF4-FFF2-40B4-BE49-F238E27FC236}">
                <a16:creationId xmlns:a16="http://schemas.microsoft.com/office/drawing/2014/main" id="{A6947DC9-0100-D2E0-390F-E42DD9747B99}"/>
              </a:ext>
            </a:extLst>
          </p:cNvPr>
          <p:cNvGrpSpPr>
            <a:grpSpLocks/>
          </p:cNvGrpSpPr>
          <p:nvPr/>
        </p:nvGrpSpPr>
        <p:grpSpPr bwMode="auto">
          <a:xfrm>
            <a:off x="1466850" y="1441450"/>
            <a:ext cx="2701925" cy="2058988"/>
            <a:chOff x="0" y="0"/>
            <a:chExt cx="1762" cy="1297"/>
          </a:xfrm>
        </p:grpSpPr>
        <p:sp>
          <p:nvSpPr>
            <p:cNvPr id="57375" name="Rectangle 7">
              <a:extLst>
                <a:ext uri="{FF2B5EF4-FFF2-40B4-BE49-F238E27FC236}">
                  <a16:creationId xmlns:a16="http://schemas.microsoft.com/office/drawing/2014/main" id="{B4AB12AA-8DAA-6FF3-BF91-0C96769832CC}"/>
                </a:ext>
              </a:extLst>
            </p:cNvPr>
            <p:cNvSpPr>
              <a:spLocks noChangeArrowheads="1"/>
            </p:cNvSpPr>
            <p:nvPr/>
          </p:nvSpPr>
          <p:spPr bwMode="auto">
            <a:xfrm>
              <a:off x="0" y="240"/>
              <a:ext cx="656" cy="9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10000"/>
                </a:lnSpc>
                <a:spcBef>
                  <a:spcPct val="0"/>
                </a:spcBef>
                <a:buFontTx/>
                <a:buNone/>
              </a:pPr>
              <a:r>
                <a:rPr lang="zh-CN" altLang="en-US" sz="2000">
                  <a:solidFill>
                    <a:srgbClr val="003399"/>
                  </a:solidFill>
                  <a:latin typeface="Times New Roman" panose="02020603050405020304" pitchFamily="18" charset="0"/>
                </a:rPr>
                <a:t>有源</a:t>
              </a:r>
            </a:p>
            <a:p>
              <a:pPr algn="ctr">
                <a:lnSpc>
                  <a:spcPct val="110000"/>
                </a:lnSpc>
                <a:spcBef>
                  <a:spcPct val="0"/>
                </a:spcBef>
                <a:buFontTx/>
                <a:buNone/>
              </a:pPr>
              <a:r>
                <a:rPr lang="zh-CN" altLang="en-US" sz="2000">
                  <a:solidFill>
                    <a:srgbClr val="003399"/>
                  </a:solidFill>
                  <a:latin typeface="Times New Roman" panose="02020603050405020304" pitchFamily="18" charset="0"/>
                </a:rPr>
                <a:t>二端</a:t>
              </a:r>
            </a:p>
            <a:p>
              <a:pPr algn="ctr">
                <a:lnSpc>
                  <a:spcPct val="110000"/>
                </a:lnSpc>
                <a:spcBef>
                  <a:spcPct val="0"/>
                </a:spcBef>
                <a:buFontTx/>
                <a:buNone/>
              </a:pPr>
              <a:r>
                <a:rPr lang="zh-CN" altLang="en-US" sz="2000">
                  <a:solidFill>
                    <a:srgbClr val="003399"/>
                  </a:solidFill>
                  <a:latin typeface="Times New Roman" panose="02020603050405020304" pitchFamily="18" charset="0"/>
                </a:rPr>
                <a:t>网络</a:t>
              </a:r>
            </a:p>
          </p:txBody>
        </p:sp>
        <p:sp>
          <p:nvSpPr>
            <p:cNvPr id="57376" name="Line 8">
              <a:extLst>
                <a:ext uri="{FF2B5EF4-FFF2-40B4-BE49-F238E27FC236}">
                  <a16:creationId xmlns:a16="http://schemas.microsoft.com/office/drawing/2014/main" id="{5B593546-366D-893D-1A2F-9D07818A43E8}"/>
                </a:ext>
              </a:extLst>
            </p:cNvPr>
            <p:cNvSpPr>
              <a:spLocks noChangeShapeType="1"/>
            </p:cNvSpPr>
            <p:nvPr/>
          </p:nvSpPr>
          <p:spPr bwMode="auto">
            <a:xfrm>
              <a:off x="668" y="336"/>
              <a:ext cx="71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7" name="Line 9">
              <a:extLst>
                <a:ext uri="{FF2B5EF4-FFF2-40B4-BE49-F238E27FC236}">
                  <a16:creationId xmlns:a16="http://schemas.microsoft.com/office/drawing/2014/main" id="{67A5D031-A682-ADB1-D250-1F8051E6700A}"/>
                </a:ext>
              </a:extLst>
            </p:cNvPr>
            <p:cNvSpPr>
              <a:spLocks noChangeShapeType="1"/>
            </p:cNvSpPr>
            <p:nvPr/>
          </p:nvSpPr>
          <p:spPr bwMode="auto">
            <a:xfrm>
              <a:off x="672" y="1045"/>
              <a:ext cx="72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8" name="Line 10">
              <a:extLst>
                <a:ext uri="{FF2B5EF4-FFF2-40B4-BE49-F238E27FC236}">
                  <a16:creationId xmlns:a16="http://schemas.microsoft.com/office/drawing/2014/main" id="{A29FABF0-DF59-54A9-5694-029F516A0E9C}"/>
                </a:ext>
              </a:extLst>
            </p:cNvPr>
            <p:cNvSpPr>
              <a:spLocks noChangeShapeType="1"/>
            </p:cNvSpPr>
            <p:nvPr/>
          </p:nvSpPr>
          <p:spPr bwMode="auto">
            <a:xfrm flipH="1">
              <a:off x="1392" y="825"/>
              <a:ext cx="0" cy="22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9" name="Rectangle 11">
              <a:extLst>
                <a:ext uri="{FF2B5EF4-FFF2-40B4-BE49-F238E27FC236}">
                  <a16:creationId xmlns:a16="http://schemas.microsoft.com/office/drawing/2014/main" id="{ACDFFB7F-2AE8-7CFE-1D0E-4B05D0F3F0C9}"/>
                </a:ext>
              </a:extLst>
            </p:cNvPr>
            <p:cNvSpPr>
              <a:spLocks noChangeArrowheads="1"/>
            </p:cNvSpPr>
            <p:nvPr/>
          </p:nvSpPr>
          <p:spPr bwMode="auto">
            <a:xfrm>
              <a:off x="1330" y="528"/>
              <a:ext cx="110" cy="29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80" name="Text Box 12">
              <a:extLst>
                <a:ext uri="{FF2B5EF4-FFF2-40B4-BE49-F238E27FC236}">
                  <a16:creationId xmlns:a16="http://schemas.microsoft.com/office/drawing/2014/main" id="{4CEF72E2-9C29-9FCC-8213-70DC7577F0C0}"/>
                </a:ext>
              </a:extLst>
            </p:cNvPr>
            <p:cNvSpPr txBox="1">
              <a:spLocks noChangeArrowheads="1"/>
            </p:cNvSpPr>
            <p:nvPr/>
          </p:nvSpPr>
          <p:spPr bwMode="auto">
            <a:xfrm>
              <a:off x="1456" y="543"/>
              <a:ext cx="3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sp>
          <p:nvSpPr>
            <p:cNvPr id="57381" name="Line 13">
              <a:extLst>
                <a:ext uri="{FF2B5EF4-FFF2-40B4-BE49-F238E27FC236}">
                  <a16:creationId xmlns:a16="http://schemas.microsoft.com/office/drawing/2014/main" id="{BA260782-6E91-6E17-6D84-966F11BD8981}"/>
                </a:ext>
              </a:extLst>
            </p:cNvPr>
            <p:cNvSpPr>
              <a:spLocks noChangeShapeType="1"/>
            </p:cNvSpPr>
            <p:nvPr/>
          </p:nvSpPr>
          <p:spPr bwMode="auto">
            <a:xfrm flipH="1">
              <a:off x="1392" y="3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82" name="Rectangle 14">
              <a:extLst>
                <a:ext uri="{FF2B5EF4-FFF2-40B4-BE49-F238E27FC236}">
                  <a16:creationId xmlns:a16="http://schemas.microsoft.com/office/drawing/2014/main" id="{E01A8A9A-ABDA-D17E-318E-807F34E99251}"/>
                </a:ext>
              </a:extLst>
            </p:cNvPr>
            <p:cNvSpPr>
              <a:spLocks noChangeArrowheads="1"/>
            </p:cNvSpPr>
            <p:nvPr/>
          </p:nvSpPr>
          <p:spPr bwMode="auto">
            <a:xfrm>
              <a:off x="875" y="0"/>
              <a:ext cx="2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7383" name="Oval 15">
              <a:extLst>
                <a:ext uri="{FF2B5EF4-FFF2-40B4-BE49-F238E27FC236}">
                  <a16:creationId xmlns:a16="http://schemas.microsoft.com/office/drawing/2014/main" id="{C5F0DB73-E783-B2D9-08FD-605B158D867D}"/>
                </a:ext>
              </a:extLst>
            </p:cNvPr>
            <p:cNvSpPr>
              <a:spLocks noChangeArrowheads="1"/>
            </p:cNvSpPr>
            <p:nvPr/>
          </p:nvSpPr>
          <p:spPr bwMode="auto">
            <a:xfrm>
              <a:off x="953" y="303"/>
              <a:ext cx="63"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84" name="Oval 16">
              <a:extLst>
                <a:ext uri="{FF2B5EF4-FFF2-40B4-BE49-F238E27FC236}">
                  <a16:creationId xmlns:a16="http://schemas.microsoft.com/office/drawing/2014/main" id="{8DFC9A9B-F7E5-1C23-7A1C-7BCBD567312F}"/>
                </a:ext>
              </a:extLst>
            </p:cNvPr>
            <p:cNvSpPr>
              <a:spLocks noChangeArrowheads="1"/>
            </p:cNvSpPr>
            <p:nvPr/>
          </p:nvSpPr>
          <p:spPr bwMode="auto">
            <a:xfrm>
              <a:off x="945" y="1018"/>
              <a:ext cx="63"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85" name="Rectangle 17">
              <a:extLst>
                <a:ext uri="{FF2B5EF4-FFF2-40B4-BE49-F238E27FC236}">
                  <a16:creationId xmlns:a16="http://schemas.microsoft.com/office/drawing/2014/main" id="{F365A9E6-E8D6-0CE1-0E82-FD457E7454F8}"/>
                </a:ext>
              </a:extLst>
            </p:cNvPr>
            <p:cNvSpPr>
              <a:spLocks noChangeArrowheads="1"/>
            </p:cNvSpPr>
            <p:nvPr/>
          </p:nvSpPr>
          <p:spPr bwMode="auto">
            <a:xfrm>
              <a:off x="871" y="1045"/>
              <a:ext cx="21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sp>
          <p:nvSpPr>
            <p:cNvPr id="57386" name="Text Box 18">
              <a:extLst>
                <a:ext uri="{FF2B5EF4-FFF2-40B4-BE49-F238E27FC236}">
                  <a16:creationId xmlns:a16="http://schemas.microsoft.com/office/drawing/2014/main" id="{62C654B8-2A89-828A-B544-6E7FDF3074BD}"/>
                </a:ext>
              </a:extLst>
            </p:cNvPr>
            <p:cNvSpPr txBox="1">
              <a:spLocks noChangeArrowheads="1"/>
            </p:cNvSpPr>
            <p:nvPr/>
          </p:nvSpPr>
          <p:spPr bwMode="auto">
            <a:xfrm>
              <a:off x="852" y="358"/>
              <a:ext cx="242" cy="5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80000"/>
                </a:lnSpc>
                <a:spcBef>
                  <a:spcPct val="0"/>
                </a:spcBef>
                <a:buFontTx/>
                <a:buNone/>
              </a:pPr>
              <a:r>
                <a:rPr lang="en-US" altLang="zh-CN" sz="2000">
                  <a:latin typeface="Times New Roman" panose="02020603050405020304" pitchFamily="18" charset="0"/>
                </a:rPr>
                <a:t>+</a:t>
              </a:r>
            </a:p>
            <a:p>
              <a:pPr algn="ctr">
                <a:lnSpc>
                  <a:spcPct val="80000"/>
                </a:lnSpc>
                <a:spcBef>
                  <a:spcPct val="0"/>
                </a:spcBef>
                <a:buFontTx/>
                <a:buNone/>
              </a:pPr>
              <a:r>
                <a:rPr lang="en-US" altLang="zh-CN" sz="2000" i="1">
                  <a:latin typeface="Times New Roman" panose="02020603050405020304" pitchFamily="18" charset="0"/>
                </a:rPr>
                <a:t>U</a:t>
              </a:r>
              <a:endParaRPr lang="en-US" altLang="zh-CN" sz="2000">
                <a:latin typeface="Times New Roman" panose="02020603050405020304" pitchFamily="18" charset="0"/>
              </a:endParaRPr>
            </a:p>
            <a:p>
              <a:pPr algn="ctr">
                <a:lnSpc>
                  <a:spcPct val="80000"/>
                </a:lnSpc>
                <a:spcBef>
                  <a:spcPct val="0"/>
                </a:spcBef>
                <a:buFontTx/>
                <a:buNone/>
              </a:pPr>
              <a:r>
                <a:rPr lang="en-US" altLang="zh-CN" sz="2000">
                  <a:latin typeface="Times New Roman" panose="02020603050405020304" pitchFamily="18" charset="0"/>
                </a:rPr>
                <a:t>–</a:t>
              </a:r>
            </a:p>
          </p:txBody>
        </p:sp>
        <p:sp>
          <p:nvSpPr>
            <p:cNvPr id="4" name="Line 19">
              <a:extLst>
                <a:ext uri="{FF2B5EF4-FFF2-40B4-BE49-F238E27FC236}">
                  <a16:creationId xmlns:a16="http://schemas.microsoft.com/office/drawing/2014/main" id="{DD738547-E806-5E77-AA1A-44C95D8074B5}"/>
                </a:ext>
              </a:extLst>
            </p:cNvPr>
            <p:cNvSpPr>
              <a:spLocks noChangeShapeType="1"/>
            </p:cNvSpPr>
            <p:nvPr/>
          </p:nvSpPr>
          <p:spPr bwMode="auto">
            <a:xfrm>
              <a:off x="1073" y="288"/>
              <a:ext cx="28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Rectangle 20">
              <a:extLst>
                <a:ext uri="{FF2B5EF4-FFF2-40B4-BE49-F238E27FC236}">
                  <a16:creationId xmlns:a16="http://schemas.microsoft.com/office/drawing/2014/main" id="{3716C127-566A-70E2-3124-0F84D7C37309}"/>
                </a:ext>
              </a:extLst>
            </p:cNvPr>
            <p:cNvSpPr>
              <a:spLocks noChangeArrowheads="1"/>
            </p:cNvSpPr>
            <p:nvPr/>
          </p:nvSpPr>
          <p:spPr bwMode="auto">
            <a:xfrm>
              <a:off x="1118" y="9"/>
              <a:ext cx="18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p>
          </p:txBody>
        </p:sp>
      </p:grpSp>
      <p:grpSp>
        <p:nvGrpSpPr>
          <p:cNvPr id="3" name="Group 21">
            <a:extLst>
              <a:ext uri="{FF2B5EF4-FFF2-40B4-BE49-F238E27FC236}">
                <a16:creationId xmlns:a16="http://schemas.microsoft.com/office/drawing/2014/main" id="{37D81C53-D282-01B3-54FF-255B31213254}"/>
              </a:ext>
            </a:extLst>
          </p:cNvPr>
          <p:cNvGrpSpPr>
            <a:grpSpLocks/>
          </p:cNvGrpSpPr>
          <p:nvPr/>
        </p:nvGrpSpPr>
        <p:grpSpPr bwMode="auto">
          <a:xfrm>
            <a:off x="5270500" y="1212850"/>
            <a:ext cx="2916238" cy="2609850"/>
            <a:chOff x="-69" y="0"/>
            <a:chExt cx="1997" cy="1644"/>
          </a:xfrm>
        </p:grpSpPr>
        <p:sp>
          <p:nvSpPr>
            <p:cNvPr id="57354" name="Oval 22">
              <a:extLst>
                <a:ext uri="{FF2B5EF4-FFF2-40B4-BE49-F238E27FC236}">
                  <a16:creationId xmlns:a16="http://schemas.microsoft.com/office/drawing/2014/main" id="{D77294D2-2277-CE75-9EB0-CDD282A45F92}"/>
                </a:ext>
              </a:extLst>
            </p:cNvPr>
            <p:cNvSpPr>
              <a:spLocks noChangeArrowheads="1"/>
            </p:cNvSpPr>
            <p:nvPr/>
          </p:nvSpPr>
          <p:spPr bwMode="auto">
            <a:xfrm>
              <a:off x="258" y="969"/>
              <a:ext cx="269" cy="2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55" name="Line 23">
              <a:extLst>
                <a:ext uri="{FF2B5EF4-FFF2-40B4-BE49-F238E27FC236}">
                  <a16:creationId xmlns:a16="http://schemas.microsoft.com/office/drawing/2014/main" id="{978F59B6-D8B4-A069-FCB3-9AC2CD0EA41C}"/>
                </a:ext>
              </a:extLst>
            </p:cNvPr>
            <p:cNvSpPr>
              <a:spLocks noChangeShapeType="1"/>
            </p:cNvSpPr>
            <p:nvPr/>
          </p:nvSpPr>
          <p:spPr bwMode="auto">
            <a:xfrm>
              <a:off x="384" y="336"/>
              <a:ext cx="115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56" name="Line 24">
              <a:extLst>
                <a:ext uri="{FF2B5EF4-FFF2-40B4-BE49-F238E27FC236}">
                  <a16:creationId xmlns:a16="http://schemas.microsoft.com/office/drawing/2014/main" id="{7D3FB63D-A788-5B9E-1134-337FBB67BB5C}"/>
                </a:ext>
              </a:extLst>
            </p:cNvPr>
            <p:cNvSpPr>
              <a:spLocks noChangeShapeType="1"/>
            </p:cNvSpPr>
            <p:nvPr/>
          </p:nvSpPr>
          <p:spPr bwMode="auto">
            <a:xfrm>
              <a:off x="392" y="1392"/>
              <a:ext cx="114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57" name="Line 25">
              <a:extLst>
                <a:ext uri="{FF2B5EF4-FFF2-40B4-BE49-F238E27FC236}">
                  <a16:creationId xmlns:a16="http://schemas.microsoft.com/office/drawing/2014/main" id="{DED3B650-0EFD-CFED-106A-FCFBF9992C6B}"/>
                </a:ext>
              </a:extLst>
            </p:cNvPr>
            <p:cNvSpPr>
              <a:spLocks noChangeShapeType="1"/>
            </p:cNvSpPr>
            <p:nvPr/>
          </p:nvSpPr>
          <p:spPr bwMode="auto">
            <a:xfrm>
              <a:off x="384" y="816"/>
              <a:ext cx="0" cy="57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58" name="Rectangle 26">
              <a:extLst>
                <a:ext uri="{FF2B5EF4-FFF2-40B4-BE49-F238E27FC236}">
                  <a16:creationId xmlns:a16="http://schemas.microsoft.com/office/drawing/2014/main" id="{4FB0A703-B92E-F073-A614-B68B12F91886}"/>
                </a:ext>
              </a:extLst>
            </p:cNvPr>
            <p:cNvSpPr>
              <a:spLocks noChangeArrowheads="1"/>
            </p:cNvSpPr>
            <p:nvPr/>
          </p:nvSpPr>
          <p:spPr bwMode="auto">
            <a:xfrm>
              <a:off x="319" y="537"/>
              <a:ext cx="125" cy="27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59" name="Text Box 27">
              <a:extLst>
                <a:ext uri="{FF2B5EF4-FFF2-40B4-BE49-F238E27FC236}">
                  <a16:creationId xmlns:a16="http://schemas.microsoft.com/office/drawing/2014/main" id="{2578AD80-9661-EBF2-6EC0-4F20CCD409EA}"/>
                </a:ext>
              </a:extLst>
            </p:cNvPr>
            <p:cNvSpPr txBox="1">
              <a:spLocks noChangeArrowheads="1"/>
            </p:cNvSpPr>
            <p:nvPr/>
          </p:nvSpPr>
          <p:spPr bwMode="auto">
            <a:xfrm>
              <a:off x="-69" y="950"/>
              <a:ext cx="41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E</a:t>
              </a:r>
              <a:endParaRPr lang="en-US" altLang="zh-CN" sz="2000">
                <a:latin typeface="Times New Roman" panose="02020603050405020304" pitchFamily="18" charset="0"/>
              </a:endParaRPr>
            </a:p>
          </p:txBody>
        </p:sp>
        <p:sp>
          <p:nvSpPr>
            <p:cNvPr id="57360" name="Text Box 28">
              <a:extLst>
                <a:ext uri="{FF2B5EF4-FFF2-40B4-BE49-F238E27FC236}">
                  <a16:creationId xmlns:a16="http://schemas.microsoft.com/office/drawing/2014/main" id="{822E5C76-724D-1F4D-C216-1EB1D7ECA61B}"/>
                </a:ext>
              </a:extLst>
            </p:cNvPr>
            <p:cNvSpPr txBox="1">
              <a:spLocks noChangeArrowheads="1"/>
            </p:cNvSpPr>
            <p:nvPr/>
          </p:nvSpPr>
          <p:spPr bwMode="auto">
            <a:xfrm>
              <a:off x="-69" y="496"/>
              <a:ext cx="45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endParaRPr lang="en-US" altLang="zh-CN" sz="2000">
                <a:latin typeface="Times New Roman" panose="02020603050405020304" pitchFamily="18" charset="0"/>
              </a:endParaRPr>
            </a:p>
          </p:txBody>
        </p:sp>
        <p:sp>
          <p:nvSpPr>
            <p:cNvPr id="57361" name="Text Box 29">
              <a:extLst>
                <a:ext uri="{FF2B5EF4-FFF2-40B4-BE49-F238E27FC236}">
                  <a16:creationId xmlns:a16="http://schemas.microsoft.com/office/drawing/2014/main" id="{8F26D17D-B47E-9D74-871A-3FC9B95B1FE3}"/>
                </a:ext>
              </a:extLst>
            </p:cNvPr>
            <p:cNvSpPr txBox="1">
              <a:spLocks noChangeArrowheads="1"/>
            </p:cNvSpPr>
            <p:nvPr/>
          </p:nvSpPr>
          <p:spPr bwMode="auto">
            <a:xfrm>
              <a:off x="393" y="729"/>
              <a:ext cx="22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t>
              </a:r>
            </a:p>
          </p:txBody>
        </p:sp>
        <p:sp>
          <p:nvSpPr>
            <p:cNvPr id="57362" name="Text Box 30">
              <a:extLst>
                <a:ext uri="{FF2B5EF4-FFF2-40B4-BE49-F238E27FC236}">
                  <a16:creationId xmlns:a16="http://schemas.microsoft.com/office/drawing/2014/main" id="{120D94D4-F18A-A9A4-0581-555C1F305FDE}"/>
                </a:ext>
              </a:extLst>
            </p:cNvPr>
            <p:cNvSpPr txBox="1">
              <a:spLocks noChangeArrowheads="1"/>
            </p:cNvSpPr>
            <p:nvPr/>
          </p:nvSpPr>
          <p:spPr bwMode="auto">
            <a:xfrm>
              <a:off x="390" y="1017"/>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_</a:t>
              </a:r>
            </a:p>
          </p:txBody>
        </p:sp>
        <p:sp>
          <p:nvSpPr>
            <p:cNvPr id="57363" name="Line 31">
              <a:extLst>
                <a:ext uri="{FF2B5EF4-FFF2-40B4-BE49-F238E27FC236}">
                  <a16:creationId xmlns:a16="http://schemas.microsoft.com/office/drawing/2014/main" id="{1521972A-E251-1843-B379-ECAF3C894FFC}"/>
                </a:ext>
              </a:extLst>
            </p:cNvPr>
            <p:cNvSpPr>
              <a:spLocks noChangeShapeType="1"/>
            </p:cNvSpPr>
            <p:nvPr/>
          </p:nvSpPr>
          <p:spPr bwMode="auto">
            <a:xfrm flipH="1">
              <a:off x="1536" y="960"/>
              <a:ext cx="0" cy="43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4" name="Rectangle 32">
              <a:extLst>
                <a:ext uri="{FF2B5EF4-FFF2-40B4-BE49-F238E27FC236}">
                  <a16:creationId xmlns:a16="http://schemas.microsoft.com/office/drawing/2014/main" id="{3180710E-F6C6-5497-45E9-A52FE5F83BEC}"/>
                </a:ext>
              </a:extLst>
            </p:cNvPr>
            <p:cNvSpPr>
              <a:spLocks noChangeArrowheads="1"/>
            </p:cNvSpPr>
            <p:nvPr/>
          </p:nvSpPr>
          <p:spPr bwMode="auto">
            <a:xfrm>
              <a:off x="1487" y="672"/>
              <a:ext cx="110" cy="294"/>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65" name="Text Box 33">
              <a:extLst>
                <a:ext uri="{FF2B5EF4-FFF2-40B4-BE49-F238E27FC236}">
                  <a16:creationId xmlns:a16="http://schemas.microsoft.com/office/drawing/2014/main" id="{EC979FA0-9166-1CB5-A2F2-09711230ED53}"/>
                </a:ext>
              </a:extLst>
            </p:cNvPr>
            <p:cNvSpPr txBox="1">
              <a:spLocks noChangeArrowheads="1"/>
            </p:cNvSpPr>
            <p:nvPr/>
          </p:nvSpPr>
          <p:spPr bwMode="auto">
            <a:xfrm>
              <a:off x="1606" y="633"/>
              <a:ext cx="32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L</a:t>
              </a:r>
              <a:endParaRPr lang="en-US" altLang="zh-CN" sz="2000">
                <a:latin typeface="Times New Roman" panose="02020603050405020304" pitchFamily="18" charset="0"/>
              </a:endParaRPr>
            </a:p>
          </p:txBody>
        </p:sp>
        <p:sp>
          <p:nvSpPr>
            <p:cNvPr id="57366" name="Line 34">
              <a:extLst>
                <a:ext uri="{FF2B5EF4-FFF2-40B4-BE49-F238E27FC236}">
                  <a16:creationId xmlns:a16="http://schemas.microsoft.com/office/drawing/2014/main" id="{7D3A3D88-31E3-940E-4BB1-E3C807C8ACEF}"/>
                </a:ext>
              </a:extLst>
            </p:cNvPr>
            <p:cNvSpPr>
              <a:spLocks noChangeShapeType="1"/>
            </p:cNvSpPr>
            <p:nvPr/>
          </p:nvSpPr>
          <p:spPr bwMode="auto">
            <a:xfrm flipH="1">
              <a:off x="1536" y="336"/>
              <a:ext cx="0" cy="33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67" name="Rectangle 35">
              <a:extLst>
                <a:ext uri="{FF2B5EF4-FFF2-40B4-BE49-F238E27FC236}">
                  <a16:creationId xmlns:a16="http://schemas.microsoft.com/office/drawing/2014/main" id="{8BEA72BD-35CA-4640-4D8E-3121BD6D0291}"/>
                </a:ext>
              </a:extLst>
            </p:cNvPr>
            <p:cNvSpPr>
              <a:spLocks noChangeArrowheads="1"/>
            </p:cNvSpPr>
            <p:nvPr/>
          </p:nvSpPr>
          <p:spPr bwMode="auto">
            <a:xfrm>
              <a:off x="870" y="0"/>
              <a:ext cx="2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a</a:t>
              </a:r>
            </a:p>
          </p:txBody>
        </p:sp>
        <p:sp>
          <p:nvSpPr>
            <p:cNvPr id="57368" name="Oval 36">
              <a:extLst>
                <a:ext uri="{FF2B5EF4-FFF2-40B4-BE49-F238E27FC236}">
                  <a16:creationId xmlns:a16="http://schemas.microsoft.com/office/drawing/2014/main" id="{B93F0F92-08C7-1316-62AF-6BFCC10C3998}"/>
                </a:ext>
              </a:extLst>
            </p:cNvPr>
            <p:cNvSpPr>
              <a:spLocks noChangeArrowheads="1"/>
            </p:cNvSpPr>
            <p:nvPr/>
          </p:nvSpPr>
          <p:spPr bwMode="auto">
            <a:xfrm>
              <a:off x="960" y="311"/>
              <a:ext cx="63"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69" name="Oval 37">
              <a:extLst>
                <a:ext uri="{FF2B5EF4-FFF2-40B4-BE49-F238E27FC236}">
                  <a16:creationId xmlns:a16="http://schemas.microsoft.com/office/drawing/2014/main" id="{86D9D833-A4AA-2664-DFA9-9E2DE9E0AEE4}"/>
                </a:ext>
              </a:extLst>
            </p:cNvPr>
            <p:cNvSpPr>
              <a:spLocks noChangeArrowheads="1"/>
            </p:cNvSpPr>
            <p:nvPr/>
          </p:nvSpPr>
          <p:spPr bwMode="auto">
            <a:xfrm>
              <a:off x="981" y="1365"/>
              <a:ext cx="63" cy="6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7370" name="Rectangle 38">
              <a:extLst>
                <a:ext uri="{FF2B5EF4-FFF2-40B4-BE49-F238E27FC236}">
                  <a16:creationId xmlns:a16="http://schemas.microsoft.com/office/drawing/2014/main" id="{A4FFE849-2ADD-9024-F248-B3CFDCFB6243}"/>
                </a:ext>
              </a:extLst>
            </p:cNvPr>
            <p:cNvSpPr>
              <a:spLocks noChangeArrowheads="1"/>
            </p:cNvSpPr>
            <p:nvPr/>
          </p:nvSpPr>
          <p:spPr bwMode="auto">
            <a:xfrm>
              <a:off x="920" y="1392"/>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latin typeface="Times New Roman" panose="02020603050405020304" pitchFamily="18" charset="0"/>
                </a:rPr>
                <a:t>b</a:t>
              </a:r>
            </a:p>
          </p:txBody>
        </p:sp>
        <p:sp>
          <p:nvSpPr>
            <p:cNvPr id="57371" name="Text Box 39">
              <a:extLst>
                <a:ext uri="{FF2B5EF4-FFF2-40B4-BE49-F238E27FC236}">
                  <a16:creationId xmlns:a16="http://schemas.microsoft.com/office/drawing/2014/main" id="{04B1AF15-DDA8-1D39-523D-E6E933B9FDC5}"/>
                </a:ext>
              </a:extLst>
            </p:cNvPr>
            <p:cNvSpPr txBox="1">
              <a:spLocks noChangeArrowheads="1"/>
            </p:cNvSpPr>
            <p:nvPr/>
          </p:nvSpPr>
          <p:spPr bwMode="auto">
            <a:xfrm>
              <a:off x="877" y="288"/>
              <a:ext cx="254" cy="8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30000"/>
                </a:lnSpc>
                <a:spcBef>
                  <a:spcPct val="0"/>
                </a:spcBef>
                <a:buFontTx/>
                <a:buNone/>
              </a:pPr>
              <a:r>
                <a:rPr lang="en-US" altLang="zh-CN" sz="2000">
                  <a:latin typeface="Times New Roman" panose="02020603050405020304" pitchFamily="18" charset="0"/>
                </a:rPr>
                <a:t>+</a:t>
              </a:r>
            </a:p>
            <a:p>
              <a:pPr algn="ctr">
                <a:lnSpc>
                  <a:spcPct val="130000"/>
                </a:lnSpc>
                <a:spcBef>
                  <a:spcPct val="0"/>
                </a:spcBef>
                <a:buFontTx/>
                <a:buNone/>
              </a:pPr>
              <a:r>
                <a:rPr lang="en-US" altLang="zh-CN" sz="2000" i="1">
                  <a:latin typeface="Times New Roman" panose="02020603050405020304" pitchFamily="18" charset="0"/>
                </a:rPr>
                <a:t>U</a:t>
              </a:r>
              <a:endParaRPr lang="en-US" altLang="zh-CN" sz="2000">
                <a:latin typeface="Times New Roman" panose="02020603050405020304" pitchFamily="18" charset="0"/>
              </a:endParaRPr>
            </a:p>
            <a:p>
              <a:pPr algn="ctr">
                <a:lnSpc>
                  <a:spcPct val="130000"/>
                </a:lnSpc>
                <a:spcBef>
                  <a:spcPct val="0"/>
                </a:spcBef>
                <a:buFontTx/>
                <a:buNone/>
              </a:pPr>
              <a:r>
                <a:rPr lang="en-US" altLang="zh-CN" sz="2000">
                  <a:latin typeface="Times New Roman" panose="02020603050405020304" pitchFamily="18" charset="0"/>
                </a:rPr>
                <a:t>–</a:t>
              </a:r>
            </a:p>
          </p:txBody>
        </p:sp>
        <p:sp>
          <p:nvSpPr>
            <p:cNvPr id="57372" name="Line 40">
              <a:extLst>
                <a:ext uri="{FF2B5EF4-FFF2-40B4-BE49-F238E27FC236}">
                  <a16:creationId xmlns:a16="http://schemas.microsoft.com/office/drawing/2014/main" id="{5BC83954-4229-E359-67B0-C7B51EBBEC77}"/>
                </a:ext>
              </a:extLst>
            </p:cNvPr>
            <p:cNvSpPr>
              <a:spLocks noChangeShapeType="1"/>
            </p:cNvSpPr>
            <p:nvPr/>
          </p:nvSpPr>
          <p:spPr bwMode="auto">
            <a:xfrm>
              <a:off x="1200" y="288"/>
              <a:ext cx="288" cy="0"/>
            </a:xfrm>
            <a:prstGeom prst="line">
              <a:avLst/>
            </a:prstGeom>
            <a:noFill/>
            <a:ln w="38100">
              <a:solidFill>
                <a:srgbClr val="FF0000"/>
              </a:solidFill>
              <a:round/>
              <a:headEnd/>
              <a:tailEnd type="triangle" w="sm"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7373" name="Rectangle 41">
              <a:extLst>
                <a:ext uri="{FF2B5EF4-FFF2-40B4-BE49-F238E27FC236}">
                  <a16:creationId xmlns:a16="http://schemas.microsoft.com/office/drawing/2014/main" id="{EABD9468-935C-05B2-8110-3CBE012D0D8D}"/>
                </a:ext>
              </a:extLst>
            </p:cNvPr>
            <p:cNvSpPr>
              <a:spLocks noChangeArrowheads="1"/>
            </p:cNvSpPr>
            <p:nvPr/>
          </p:nvSpPr>
          <p:spPr bwMode="auto">
            <a:xfrm>
              <a:off x="1204" y="0"/>
              <a:ext cx="19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p>
          </p:txBody>
        </p:sp>
        <p:sp>
          <p:nvSpPr>
            <p:cNvPr id="57374" name="Line 42">
              <a:extLst>
                <a:ext uri="{FF2B5EF4-FFF2-40B4-BE49-F238E27FC236}">
                  <a16:creationId xmlns:a16="http://schemas.microsoft.com/office/drawing/2014/main" id="{4640E6B9-FD9D-1E71-4AF2-5792847B9774}"/>
                </a:ext>
              </a:extLst>
            </p:cNvPr>
            <p:cNvSpPr>
              <a:spLocks noChangeShapeType="1"/>
            </p:cNvSpPr>
            <p:nvPr/>
          </p:nvSpPr>
          <p:spPr bwMode="auto">
            <a:xfrm>
              <a:off x="384" y="336"/>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57387" name="Text Box 43">
            <a:extLst>
              <a:ext uri="{FF2B5EF4-FFF2-40B4-BE49-F238E27FC236}">
                <a16:creationId xmlns:a16="http://schemas.microsoft.com/office/drawing/2014/main" id="{BDF08BCE-08D8-76FD-DA9D-73E85B206148}"/>
              </a:ext>
            </a:extLst>
          </p:cNvPr>
          <p:cNvSpPr txBox="1">
            <a:spLocks noChangeArrowheads="1"/>
          </p:cNvSpPr>
          <p:nvPr/>
        </p:nvSpPr>
        <p:spPr bwMode="auto">
          <a:xfrm>
            <a:off x="517525" y="5037138"/>
            <a:ext cx="8158163"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99"/>
                </a:solidFill>
                <a:latin typeface="Times New Roman" panose="02020603050405020304" pitchFamily="18" charset="0"/>
              </a:rPr>
              <a:t>等效电源的内阻</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0</a:t>
            </a:r>
            <a:r>
              <a:rPr lang="zh-CN" altLang="en-US" sz="2400">
                <a:latin typeface="Times New Roman" panose="02020603050405020304" pitchFamily="18" charset="0"/>
              </a:rPr>
              <a:t>等于有源二端网络中所有电源均除去（理想电压源短路，理想电流源开路）后所得到的无源二端网络 </a:t>
            </a:r>
            <a:r>
              <a:rPr lang="en-US" altLang="zh-CN" sz="2400">
                <a:solidFill>
                  <a:srgbClr val="000099"/>
                </a:solidFill>
                <a:latin typeface="Times New Roman" panose="02020603050405020304" pitchFamily="18" charset="0"/>
              </a:rPr>
              <a:t>a </a:t>
            </a:r>
            <a:r>
              <a:rPr lang="zh-CN" altLang="en-US"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b</a:t>
            </a:r>
            <a:r>
              <a:rPr lang="zh-CN" altLang="en-US" sz="2400">
                <a:solidFill>
                  <a:srgbClr val="000099"/>
                </a:solidFill>
                <a:latin typeface="Times New Roman" panose="02020603050405020304" pitchFamily="18" charset="0"/>
              </a:rPr>
              <a:t>两端之间的等效电阻。</a:t>
            </a:r>
          </a:p>
        </p:txBody>
      </p:sp>
      <p:sp>
        <p:nvSpPr>
          <p:cNvPr id="57388" name="Text Box 44">
            <a:extLst>
              <a:ext uri="{FF2B5EF4-FFF2-40B4-BE49-F238E27FC236}">
                <a16:creationId xmlns:a16="http://schemas.microsoft.com/office/drawing/2014/main" id="{3F3E875D-408A-6D2D-838D-FBB5E7B277C8}"/>
              </a:ext>
            </a:extLst>
          </p:cNvPr>
          <p:cNvSpPr txBox="1">
            <a:spLocks noChangeArrowheads="1"/>
          </p:cNvSpPr>
          <p:nvPr/>
        </p:nvSpPr>
        <p:spPr bwMode="auto">
          <a:xfrm>
            <a:off x="517525" y="4121150"/>
            <a:ext cx="793908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等效电源的电动势</a:t>
            </a:r>
            <a:r>
              <a:rPr lang="en-US" altLang="zh-CN" sz="2400" i="1">
                <a:solidFill>
                  <a:srgbClr val="0000FF"/>
                </a:solidFill>
                <a:latin typeface="Times New Roman" panose="02020603050405020304" pitchFamily="18" charset="0"/>
              </a:rPr>
              <a:t>E </a:t>
            </a:r>
            <a:r>
              <a:rPr lang="zh-CN" altLang="en-US" sz="2400">
                <a:latin typeface="Times New Roman" panose="02020603050405020304" pitchFamily="18" charset="0"/>
              </a:rPr>
              <a:t>就是有源二端网络的开路电压</a:t>
            </a:r>
            <a:r>
              <a:rPr lang="en-US" altLang="zh-CN" sz="2400" i="1">
                <a:latin typeface="Times New Roman" panose="02020603050405020304" pitchFamily="18" charset="0"/>
              </a:rPr>
              <a:t>U</a:t>
            </a:r>
            <a:r>
              <a:rPr lang="en-US" altLang="zh-CN" sz="2400" baseline="-25000">
                <a:latin typeface="Times New Roman" panose="02020603050405020304" pitchFamily="18" charset="0"/>
              </a:rPr>
              <a:t>0</a:t>
            </a:r>
            <a:r>
              <a:rPr lang="zh-CN" altLang="en-US" sz="2400">
                <a:latin typeface="Times New Roman" panose="02020603050405020304" pitchFamily="18" charset="0"/>
              </a:rPr>
              <a:t>，</a:t>
            </a:r>
            <a:r>
              <a:rPr lang="zh-CN" altLang="en-US" sz="2400">
                <a:solidFill>
                  <a:schemeClr val="tx2"/>
                </a:solidFill>
                <a:latin typeface="Times New Roman" panose="02020603050405020304" pitchFamily="18" charset="0"/>
              </a:rPr>
              <a:t>即将</a:t>
            </a:r>
            <a:r>
              <a:rPr lang="zh-CN" altLang="en-US" sz="2400">
                <a:solidFill>
                  <a:srgbClr val="0000FF"/>
                </a:solidFill>
                <a:latin typeface="Times New Roman" panose="02020603050405020304" pitchFamily="18" charset="0"/>
              </a:rPr>
              <a:t>负载断开后 </a:t>
            </a:r>
            <a:r>
              <a:rPr lang="en-US" altLang="zh-CN" sz="2400">
                <a:solidFill>
                  <a:srgbClr val="0000FF"/>
                </a:solidFill>
                <a:latin typeface="Times New Roman" panose="02020603050405020304" pitchFamily="18" charset="0"/>
              </a:rPr>
              <a:t>a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b</a:t>
            </a:r>
            <a:r>
              <a:rPr lang="zh-CN" altLang="en-US" sz="2400">
                <a:solidFill>
                  <a:srgbClr val="0000FF"/>
                </a:solidFill>
                <a:latin typeface="Times New Roman" panose="02020603050405020304" pitchFamily="18" charset="0"/>
              </a:rPr>
              <a:t>两端之间的电压</a:t>
            </a:r>
            <a:r>
              <a:rPr lang="zh-CN" altLang="en-US" sz="2400">
                <a:latin typeface="Times New Roman" panose="02020603050405020304" pitchFamily="18" charset="0"/>
              </a:rPr>
              <a:t>。</a:t>
            </a:r>
          </a:p>
        </p:txBody>
      </p:sp>
      <p:sp>
        <p:nvSpPr>
          <p:cNvPr id="57389" name="AutoShape 45">
            <a:extLst>
              <a:ext uri="{FF2B5EF4-FFF2-40B4-BE49-F238E27FC236}">
                <a16:creationId xmlns:a16="http://schemas.microsoft.com/office/drawing/2014/main" id="{91D26FF6-E204-5B48-7664-D8CA947B7F48}"/>
              </a:ext>
            </a:extLst>
          </p:cNvPr>
          <p:cNvSpPr>
            <a:spLocks noChangeArrowheads="1"/>
          </p:cNvSpPr>
          <p:nvPr/>
        </p:nvSpPr>
        <p:spPr bwMode="auto">
          <a:xfrm>
            <a:off x="3289300" y="3500438"/>
            <a:ext cx="1914525" cy="533400"/>
          </a:xfrm>
          <a:prstGeom prst="wedgeRoundRectCallout">
            <a:avLst>
              <a:gd name="adj1" fmla="val 51079"/>
              <a:gd name="adj2" fmla="val -139815"/>
              <a:gd name="adj3" fmla="val 16667"/>
            </a:avLst>
          </a:prstGeom>
          <a:noFill/>
          <a:ln w="28575">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CC0000"/>
                </a:solidFill>
                <a:latin typeface="Times New Roman" panose="02020603050405020304" pitchFamily="18" charset="0"/>
              </a:rPr>
              <a:t>等效电源</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7348">
                                            <p:txEl>
                                              <p:pRg st="0" end="0"/>
                                            </p:txEl>
                                          </p:spTgt>
                                        </p:tgtEl>
                                        <p:attrNameLst>
                                          <p:attrName>style.visibility</p:attrName>
                                        </p:attrNameLst>
                                      </p:cBhvr>
                                      <p:to>
                                        <p:strVal val="visible"/>
                                      </p:to>
                                    </p:set>
                                    <p:animEffect transition="in" filter="wipe(left)">
                                      <p:cBhvr>
                                        <p:cTn id="7" dur="500"/>
                                        <p:tgtEl>
                                          <p:spTgt spid="57348">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7349"/>
                                        </p:tgtEl>
                                        <p:attrNameLst>
                                          <p:attrName>style.visibility</p:attrName>
                                        </p:attrNameLst>
                                      </p:cBhvr>
                                      <p:to>
                                        <p:strVal val="visible"/>
                                      </p:to>
                                    </p:set>
                                    <p:animEffect transition="in" filter="wipe(left)">
                                      <p:cBhvr>
                                        <p:cTn id="17" dur="500"/>
                                        <p:tgtEl>
                                          <p:spTgt spid="5734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par>
                          <p:cTn id="23" fill="hold" nodeType="afterGroup">
                            <p:stCondLst>
                              <p:cond delay="500"/>
                            </p:stCondLst>
                            <p:childTnLst>
                              <p:par>
                                <p:cTn id="24" presetID="16" presetClass="entr" presetSubtype="37" fill="hold" grpId="0" nodeType="afterEffect">
                                  <p:stCondLst>
                                    <p:cond delay="0"/>
                                  </p:stCondLst>
                                  <p:childTnLst>
                                    <p:set>
                                      <p:cBhvr>
                                        <p:cTn id="25" dur="1" fill="hold">
                                          <p:stCondLst>
                                            <p:cond delay="0"/>
                                          </p:stCondLst>
                                        </p:cTn>
                                        <p:tgtEl>
                                          <p:spTgt spid="57347"/>
                                        </p:tgtEl>
                                        <p:attrNameLst>
                                          <p:attrName>style.visibility</p:attrName>
                                        </p:attrNameLst>
                                      </p:cBhvr>
                                      <p:to>
                                        <p:strVal val="visible"/>
                                      </p:to>
                                    </p:set>
                                    <p:animEffect transition="in" filter="barn(outVertical)">
                                      <p:cBhvr>
                                        <p:cTn id="26" dur="500"/>
                                        <p:tgtEl>
                                          <p:spTgt spid="57347"/>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57389"/>
                                        </p:tgtEl>
                                        <p:attrNameLst>
                                          <p:attrName>style.visibility</p:attrName>
                                        </p:attrNameLst>
                                      </p:cBhvr>
                                      <p:to>
                                        <p:strVal val="visible"/>
                                      </p:to>
                                    </p:set>
                                    <p:animEffect transition="in" filter="wipe(down)">
                                      <p:cBhvr>
                                        <p:cTn id="31" dur="500"/>
                                        <p:tgtEl>
                                          <p:spTgt spid="57389"/>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22" presetClass="entr" presetSubtype="8" fill="hold" grpId="0" nodeType="clickEffect">
                                  <p:stCondLst>
                                    <p:cond delay="0"/>
                                  </p:stCondLst>
                                  <p:childTnLst>
                                    <p:set>
                                      <p:cBhvr>
                                        <p:cTn id="35" dur="1" fill="hold">
                                          <p:stCondLst>
                                            <p:cond delay="0"/>
                                          </p:stCondLst>
                                        </p:cTn>
                                        <p:tgtEl>
                                          <p:spTgt spid="57388"/>
                                        </p:tgtEl>
                                        <p:attrNameLst>
                                          <p:attrName>style.visibility</p:attrName>
                                        </p:attrNameLst>
                                      </p:cBhvr>
                                      <p:to>
                                        <p:strVal val="visible"/>
                                      </p:to>
                                    </p:set>
                                    <p:animEffect transition="in" filter="wipe(left)">
                                      <p:cBhvr>
                                        <p:cTn id="36" dur="500"/>
                                        <p:tgtEl>
                                          <p:spTgt spid="57388"/>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57387"/>
                                        </p:tgtEl>
                                        <p:attrNameLst>
                                          <p:attrName>style.visibility</p:attrName>
                                        </p:attrNameLst>
                                      </p:cBhvr>
                                      <p:to>
                                        <p:strVal val="visible"/>
                                      </p:to>
                                    </p:set>
                                    <p:animEffect transition="in" filter="wipe(left)">
                                      <p:cBhvr>
                                        <p:cTn id="41" dur="500"/>
                                        <p:tgtEl>
                                          <p:spTgt spid="573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347" grpId="0" animBg="1" autoUpdateAnimBg="0"/>
      <p:bldP spid="57348" grpId="0" build="p" autoUpdateAnimBg="0"/>
      <p:bldP spid="57349" grpId="0" animBg="1" autoUpdateAnimBg="0"/>
      <p:bldP spid="57387" grpId="0" autoUpdateAnimBg="0"/>
      <p:bldP spid="57388" grpId="0" autoUpdateAnimBg="0"/>
      <p:bldP spid="57389" grpId="0" animBg="1" autoUpdateAnimBg="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ext Box 2">
            <a:extLst>
              <a:ext uri="{FF2B5EF4-FFF2-40B4-BE49-F238E27FC236}">
                <a16:creationId xmlns:a16="http://schemas.microsoft.com/office/drawing/2014/main" id="{DA29F726-F226-FC3C-F37E-228873BF42FF}"/>
              </a:ext>
            </a:extLst>
          </p:cNvPr>
          <p:cNvSpPr txBox="1">
            <a:spLocks noChangeArrowheads="1"/>
          </p:cNvSpPr>
          <p:nvPr/>
        </p:nvSpPr>
        <p:spPr bwMode="auto">
          <a:xfrm>
            <a:off x="665163" y="549275"/>
            <a:ext cx="815498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en-US" altLang="zh-CN" sz="2400">
                <a:solidFill>
                  <a:srgbClr val="FF0066"/>
                </a:solidFill>
                <a:latin typeface="宋体" panose="02010600030101010101" pitchFamily="2" charset="-122"/>
              </a:rPr>
              <a:t>　　[</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1</a:t>
            </a:r>
            <a:r>
              <a:rPr lang="en-US" altLang="zh-CN" sz="2400">
                <a:solidFill>
                  <a:srgbClr val="FF0066"/>
                </a:solidFill>
                <a:latin typeface="宋体" panose="02010600030101010101" pitchFamily="2" charset="-122"/>
              </a:rPr>
              <a:t>]</a:t>
            </a:r>
            <a:r>
              <a:rPr lang="en-US" altLang="zh-CN" sz="2400">
                <a:solidFill>
                  <a:srgbClr val="FF0066"/>
                </a:solidFill>
                <a:latin typeface="Times New Roman" panose="02020603050405020304" pitchFamily="18" charset="0"/>
              </a:rPr>
              <a:t>　</a:t>
            </a:r>
            <a:r>
              <a:rPr lang="zh-CN" altLang="en-US" sz="2400">
                <a:latin typeface="Times New Roman" panose="02020603050405020304" pitchFamily="18" charset="0"/>
              </a:rPr>
              <a:t>用戴维宁定理求图示电路中电流</a:t>
            </a:r>
            <a:r>
              <a:rPr lang="en-US" altLang="zh-CN" sz="2400">
                <a:latin typeface="Times New Roman" panose="02020603050405020304" pitchFamily="18" charset="0"/>
              </a:rPr>
              <a:t> </a:t>
            </a:r>
            <a:r>
              <a:rPr lang="zh-CN" altLang="en-US" sz="2400" i="1">
                <a:latin typeface="Times New Roman" panose="02020603050405020304" pitchFamily="18" charset="0"/>
                <a:ea typeface="隶书" panose="02010509060101010101" pitchFamily="49" charset="-122"/>
              </a:rPr>
              <a:t>I</a:t>
            </a:r>
            <a:r>
              <a:rPr lang="en-US" altLang="zh-CN" sz="2400" baseline="-25000">
                <a:latin typeface="Times New Roman" panose="02020603050405020304" pitchFamily="18" charset="0"/>
                <a:ea typeface="隶书" panose="02010509060101010101" pitchFamily="49" charset="-122"/>
              </a:rPr>
              <a:t>3</a:t>
            </a:r>
            <a:r>
              <a:rPr lang="zh-CN" altLang="en-US" sz="2400">
                <a:latin typeface="Times New Roman" panose="02020603050405020304" pitchFamily="18" charset="0"/>
              </a:rPr>
              <a:t>。其中 </a:t>
            </a:r>
            <a:r>
              <a:rPr lang="en-US" altLang="zh-CN" sz="2400" i="1">
                <a:latin typeface="Times New Roman" panose="02020603050405020304" pitchFamily="18" charset="0"/>
              </a:rPr>
              <a:t>E</a:t>
            </a:r>
            <a:r>
              <a:rPr lang="en-US" altLang="zh-CN" sz="2400" baseline="-25000">
                <a:latin typeface="Times New Roman" panose="02020603050405020304" pitchFamily="18" charset="0"/>
              </a:rPr>
              <a:t>1</a:t>
            </a:r>
            <a:r>
              <a:rPr lang="en-US" altLang="zh-CN" sz="2400">
                <a:latin typeface="Times New Roman" panose="02020603050405020304" pitchFamily="18" charset="0"/>
              </a:rPr>
              <a:t> = 140 V，</a:t>
            </a:r>
            <a:r>
              <a:rPr lang="en-US" altLang="zh-CN" sz="2400" i="1">
                <a:latin typeface="Times New Roman" panose="02020603050405020304" pitchFamily="18" charset="0"/>
              </a:rPr>
              <a:t>E</a:t>
            </a:r>
            <a:r>
              <a:rPr lang="en-US" altLang="zh-CN" sz="2400" baseline="-25000">
                <a:latin typeface="Times New Roman" panose="02020603050405020304" pitchFamily="18" charset="0"/>
                <a:sym typeface="Arial" panose="020B0604020202020204" pitchFamily="34" charset="0"/>
              </a:rPr>
              <a:t>2</a:t>
            </a:r>
            <a:r>
              <a:rPr lang="en-US" altLang="zh-CN" sz="2400">
                <a:latin typeface="Times New Roman" panose="02020603050405020304" pitchFamily="18" charset="0"/>
                <a:sym typeface="Arial" panose="020B0604020202020204" pitchFamily="34" charset="0"/>
              </a:rPr>
              <a:t> </a:t>
            </a:r>
            <a:r>
              <a:rPr lang="en-US" altLang="zh-CN" sz="2400">
                <a:latin typeface="Times New Roman" panose="02020603050405020304" pitchFamily="18" charset="0"/>
              </a:rPr>
              <a:t>= 90 V，</a:t>
            </a:r>
            <a:r>
              <a:rPr lang="en-US" altLang="zh-CN" sz="2400" i="1">
                <a:latin typeface="Times New Roman" panose="02020603050405020304" pitchFamily="18" charset="0"/>
              </a:rPr>
              <a:t>R</a:t>
            </a:r>
            <a:r>
              <a:rPr lang="en-US" altLang="zh-CN" sz="2400" baseline="-25000">
                <a:latin typeface="Times New Roman" panose="02020603050405020304" pitchFamily="18" charset="0"/>
                <a:sym typeface="Arial" panose="020B0604020202020204" pitchFamily="34" charset="0"/>
              </a:rPr>
              <a:t>1</a:t>
            </a:r>
            <a:r>
              <a:rPr lang="en-US" altLang="zh-CN" sz="2400">
                <a:latin typeface="Times New Roman" panose="02020603050405020304" pitchFamily="18" charset="0"/>
                <a:sym typeface="Arial" panose="020B0604020202020204" pitchFamily="34" charset="0"/>
              </a:rPr>
              <a:t> </a:t>
            </a:r>
            <a:r>
              <a:rPr lang="en-US" altLang="zh-CN" sz="2400">
                <a:latin typeface="Times New Roman" panose="02020603050405020304" pitchFamily="18" charset="0"/>
              </a:rPr>
              <a:t>= 20 </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a:t>
            </a:r>
            <a:r>
              <a:rPr lang="en-US" altLang="zh-CN" sz="2400" i="1">
                <a:latin typeface="Times New Roman" panose="02020603050405020304" pitchFamily="18" charset="0"/>
              </a:rPr>
              <a:t>R</a:t>
            </a:r>
            <a:r>
              <a:rPr lang="en-US" altLang="zh-CN" sz="2400" baseline="-25000">
                <a:latin typeface="Times New Roman" panose="02020603050405020304" pitchFamily="18" charset="0"/>
                <a:sym typeface="Arial" panose="020B0604020202020204" pitchFamily="34" charset="0"/>
              </a:rPr>
              <a:t>2</a:t>
            </a:r>
            <a:r>
              <a:rPr lang="en-US" altLang="zh-CN" sz="2400">
                <a:latin typeface="Times New Roman" panose="02020603050405020304" pitchFamily="18" charset="0"/>
                <a:sym typeface="Arial" panose="020B0604020202020204" pitchFamily="34" charset="0"/>
              </a:rPr>
              <a:t> </a:t>
            </a:r>
            <a:r>
              <a:rPr lang="en-US" altLang="zh-CN" sz="2400">
                <a:latin typeface="Times New Roman" panose="02020603050405020304" pitchFamily="18" charset="0"/>
              </a:rPr>
              <a:t>= 5  </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a:t>
            </a:r>
            <a:r>
              <a:rPr lang="en-US" altLang="zh-CN" sz="2400" i="1">
                <a:latin typeface="Times New Roman" panose="02020603050405020304" pitchFamily="18" charset="0"/>
              </a:rPr>
              <a:t>R</a:t>
            </a:r>
            <a:r>
              <a:rPr lang="en-US" altLang="zh-CN" sz="2400" baseline="-25000">
                <a:latin typeface="Times New Roman" panose="02020603050405020304" pitchFamily="18" charset="0"/>
                <a:sym typeface="Arial" panose="020B0604020202020204" pitchFamily="34" charset="0"/>
              </a:rPr>
              <a:t>3</a:t>
            </a:r>
            <a:r>
              <a:rPr lang="en-US" altLang="zh-CN" sz="2400">
                <a:latin typeface="Times New Roman" panose="02020603050405020304" pitchFamily="18" charset="0"/>
                <a:sym typeface="Arial" panose="020B0604020202020204" pitchFamily="34" charset="0"/>
              </a:rPr>
              <a:t> </a:t>
            </a:r>
            <a:r>
              <a:rPr lang="en-US" altLang="zh-CN" sz="2400">
                <a:latin typeface="Times New Roman" panose="02020603050405020304" pitchFamily="18" charset="0"/>
              </a:rPr>
              <a:t>= 6 </a:t>
            </a:r>
            <a:r>
              <a:rPr lang="en-US" altLang="zh-CN" sz="2400">
                <a:latin typeface="Times New Roman" panose="02020603050405020304" pitchFamily="18" charset="0"/>
                <a:sym typeface="Symbol" panose="05050102010706020507" pitchFamily="18" charset="2"/>
              </a:rPr>
              <a:t></a:t>
            </a:r>
            <a:r>
              <a:rPr lang="zh-CN" altLang="en-US" sz="2400">
                <a:latin typeface="Times New Roman" panose="02020603050405020304" pitchFamily="18" charset="0"/>
                <a:sym typeface="宋体" panose="02010600030101010101" pitchFamily="2" charset="-122"/>
              </a:rPr>
              <a:t>。</a:t>
            </a:r>
          </a:p>
        </p:txBody>
      </p:sp>
      <p:grpSp>
        <p:nvGrpSpPr>
          <p:cNvPr id="58371" name="Group 63">
            <a:extLst>
              <a:ext uri="{FF2B5EF4-FFF2-40B4-BE49-F238E27FC236}">
                <a16:creationId xmlns:a16="http://schemas.microsoft.com/office/drawing/2014/main" id="{719D6FFF-0CBD-0C0D-8CC6-B1961837CBF8}"/>
              </a:ext>
            </a:extLst>
          </p:cNvPr>
          <p:cNvGrpSpPr>
            <a:grpSpLocks/>
          </p:cNvGrpSpPr>
          <p:nvPr/>
        </p:nvGrpSpPr>
        <p:grpSpPr bwMode="auto">
          <a:xfrm>
            <a:off x="123825" y="1700213"/>
            <a:ext cx="4184650" cy="2598737"/>
            <a:chOff x="72" y="0"/>
            <a:chExt cx="2636" cy="1637"/>
          </a:xfrm>
        </p:grpSpPr>
        <p:grpSp>
          <p:nvGrpSpPr>
            <p:cNvPr id="58394" name="Group 62">
              <a:extLst>
                <a:ext uri="{FF2B5EF4-FFF2-40B4-BE49-F238E27FC236}">
                  <a16:creationId xmlns:a16="http://schemas.microsoft.com/office/drawing/2014/main" id="{8C7C71C7-DC36-88F0-A359-9354422CA9B9}"/>
                </a:ext>
              </a:extLst>
            </p:cNvPr>
            <p:cNvGrpSpPr>
              <a:grpSpLocks/>
            </p:cNvGrpSpPr>
            <p:nvPr/>
          </p:nvGrpSpPr>
          <p:grpSpPr bwMode="auto">
            <a:xfrm>
              <a:off x="72" y="0"/>
              <a:ext cx="2636" cy="1429"/>
              <a:chOff x="72" y="0"/>
              <a:chExt cx="2636" cy="1429"/>
            </a:xfrm>
          </p:grpSpPr>
          <p:sp>
            <p:nvSpPr>
              <p:cNvPr id="58396" name="Text Box 4">
                <a:extLst>
                  <a:ext uri="{FF2B5EF4-FFF2-40B4-BE49-F238E27FC236}">
                    <a16:creationId xmlns:a16="http://schemas.microsoft.com/office/drawing/2014/main" id="{AE71CF95-66AF-8901-F48A-6CFF18BF6494}"/>
                  </a:ext>
                </a:extLst>
              </p:cNvPr>
              <p:cNvSpPr txBox="1">
                <a:spLocks noChangeArrowheads="1"/>
              </p:cNvSpPr>
              <p:nvPr/>
            </p:nvSpPr>
            <p:spPr bwMode="auto">
              <a:xfrm>
                <a:off x="970" y="0"/>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8397" name="Text Box 5">
                <a:extLst>
                  <a:ext uri="{FF2B5EF4-FFF2-40B4-BE49-F238E27FC236}">
                    <a16:creationId xmlns:a16="http://schemas.microsoft.com/office/drawing/2014/main" id="{E33D0FA8-D640-DF80-DB1E-9A22B7E1B9BD}"/>
                  </a:ext>
                </a:extLst>
              </p:cNvPr>
              <p:cNvSpPr txBox="1">
                <a:spLocks noChangeArrowheads="1"/>
              </p:cNvSpPr>
              <p:nvPr/>
            </p:nvSpPr>
            <p:spPr bwMode="auto">
              <a:xfrm>
                <a:off x="1831" y="0"/>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58398" name="Line 10">
                <a:extLst>
                  <a:ext uri="{FF2B5EF4-FFF2-40B4-BE49-F238E27FC236}">
                    <a16:creationId xmlns:a16="http://schemas.microsoft.com/office/drawing/2014/main" id="{7F4D6F74-679E-1766-C925-F7005CEC458A}"/>
                  </a:ext>
                </a:extLst>
              </p:cNvPr>
              <p:cNvSpPr>
                <a:spLocks noChangeShapeType="1"/>
              </p:cNvSpPr>
              <p:nvPr/>
            </p:nvSpPr>
            <p:spPr bwMode="auto">
              <a:xfrm>
                <a:off x="528" y="427"/>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99" name="Oval 11">
                <a:extLst>
                  <a:ext uri="{FF2B5EF4-FFF2-40B4-BE49-F238E27FC236}">
                    <a16:creationId xmlns:a16="http://schemas.microsoft.com/office/drawing/2014/main" id="{83B28B99-6973-417F-3A10-C17F90696077}"/>
                  </a:ext>
                </a:extLst>
              </p:cNvPr>
              <p:cNvSpPr>
                <a:spLocks noChangeArrowheads="1"/>
              </p:cNvSpPr>
              <p:nvPr/>
            </p:nvSpPr>
            <p:spPr bwMode="auto">
              <a:xfrm>
                <a:off x="379" y="774"/>
                <a:ext cx="318" cy="3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2" name="Line 12">
                <a:extLst>
                  <a:ext uri="{FF2B5EF4-FFF2-40B4-BE49-F238E27FC236}">
                    <a16:creationId xmlns:a16="http://schemas.microsoft.com/office/drawing/2014/main" id="{19177658-5DE3-EA15-4702-C3633746223E}"/>
                  </a:ext>
                </a:extLst>
              </p:cNvPr>
              <p:cNvSpPr>
                <a:spLocks noChangeShapeType="1"/>
              </p:cNvSpPr>
              <p:nvPr/>
            </p:nvSpPr>
            <p:spPr bwMode="auto">
              <a:xfrm>
                <a:off x="1324" y="427"/>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1" name="Line 14">
                <a:extLst>
                  <a:ext uri="{FF2B5EF4-FFF2-40B4-BE49-F238E27FC236}">
                    <a16:creationId xmlns:a16="http://schemas.microsoft.com/office/drawing/2014/main" id="{909B3398-959A-9587-727E-6B3F4F72DC1F}"/>
                  </a:ext>
                </a:extLst>
              </p:cNvPr>
              <p:cNvSpPr>
                <a:spLocks noChangeShapeType="1"/>
              </p:cNvSpPr>
              <p:nvPr/>
            </p:nvSpPr>
            <p:spPr bwMode="auto">
              <a:xfrm>
                <a:off x="2107" y="427"/>
                <a:ext cx="0" cy="100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2" name="Oval 15">
                <a:extLst>
                  <a:ext uri="{FF2B5EF4-FFF2-40B4-BE49-F238E27FC236}">
                    <a16:creationId xmlns:a16="http://schemas.microsoft.com/office/drawing/2014/main" id="{CF781268-3DCA-A0AC-766B-93F30EA28F63}"/>
                  </a:ext>
                </a:extLst>
              </p:cNvPr>
              <p:cNvSpPr>
                <a:spLocks noChangeArrowheads="1"/>
              </p:cNvSpPr>
              <p:nvPr/>
            </p:nvSpPr>
            <p:spPr bwMode="auto">
              <a:xfrm>
                <a:off x="1921" y="774"/>
                <a:ext cx="363" cy="36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8403" name="Line 16">
                <a:extLst>
                  <a:ext uri="{FF2B5EF4-FFF2-40B4-BE49-F238E27FC236}">
                    <a16:creationId xmlns:a16="http://schemas.microsoft.com/office/drawing/2014/main" id="{D58EE98F-32DF-6B22-FAD5-69107CA17A8A}"/>
                  </a:ext>
                </a:extLst>
              </p:cNvPr>
              <p:cNvSpPr>
                <a:spLocks noChangeShapeType="1"/>
              </p:cNvSpPr>
              <p:nvPr/>
            </p:nvSpPr>
            <p:spPr bwMode="auto">
              <a:xfrm flipV="1">
                <a:off x="528" y="1428"/>
                <a:ext cx="1575"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404" name="Line 17">
                <a:extLst>
                  <a:ext uri="{FF2B5EF4-FFF2-40B4-BE49-F238E27FC236}">
                    <a16:creationId xmlns:a16="http://schemas.microsoft.com/office/drawing/2014/main" id="{81F7A7E9-C7C3-B5CC-3F00-6D9D20BABB60}"/>
                  </a:ext>
                </a:extLst>
              </p:cNvPr>
              <p:cNvSpPr>
                <a:spLocks noChangeShapeType="1"/>
              </p:cNvSpPr>
              <p:nvPr/>
            </p:nvSpPr>
            <p:spPr bwMode="auto">
              <a:xfrm>
                <a:off x="527" y="427"/>
                <a:ext cx="157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58405" name="Rectangle 18">
                <a:extLst>
                  <a:ext uri="{FF2B5EF4-FFF2-40B4-BE49-F238E27FC236}">
                    <a16:creationId xmlns:a16="http://schemas.microsoft.com/office/drawing/2014/main" id="{1EE114A0-E04A-075E-6C64-8B7C6DF11D63}"/>
                  </a:ext>
                </a:extLst>
              </p:cNvPr>
              <p:cNvSpPr>
                <a:spLocks noChangeArrowheads="1"/>
              </p:cNvSpPr>
              <p:nvPr/>
            </p:nvSpPr>
            <p:spPr bwMode="auto">
              <a:xfrm>
                <a:off x="787" y="362"/>
                <a:ext cx="285" cy="10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8406" name="Rectangle 19">
                <a:extLst>
                  <a:ext uri="{FF2B5EF4-FFF2-40B4-BE49-F238E27FC236}">
                    <a16:creationId xmlns:a16="http://schemas.microsoft.com/office/drawing/2014/main" id="{82A1466D-3943-BB3C-ACF9-B0F68F8D4ED8}"/>
                  </a:ext>
                </a:extLst>
              </p:cNvPr>
              <p:cNvSpPr>
                <a:spLocks noChangeArrowheads="1"/>
              </p:cNvSpPr>
              <p:nvPr/>
            </p:nvSpPr>
            <p:spPr bwMode="auto">
              <a:xfrm>
                <a:off x="1604" y="362"/>
                <a:ext cx="307" cy="10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8407" name="Rectangle 20">
                <a:extLst>
                  <a:ext uri="{FF2B5EF4-FFF2-40B4-BE49-F238E27FC236}">
                    <a16:creationId xmlns:a16="http://schemas.microsoft.com/office/drawing/2014/main" id="{A1675A67-528F-5DEA-D29D-8C6A8C4F1C75}"/>
                  </a:ext>
                </a:extLst>
              </p:cNvPr>
              <p:cNvSpPr>
                <a:spLocks noChangeArrowheads="1"/>
              </p:cNvSpPr>
              <p:nvPr/>
            </p:nvSpPr>
            <p:spPr bwMode="auto">
              <a:xfrm rot="5400000">
                <a:off x="1196" y="907"/>
                <a:ext cx="272" cy="91"/>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8408" name="Text Box 21">
                <a:extLst>
                  <a:ext uri="{FF2B5EF4-FFF2-40B4-BE49-F238E27FC236}">
                    <a16:creationId xmlns:a16="http://schemas.microsoft.com/office/drawing/2014/main" id="{75A6A7AA-BF7E-3CD2-D9D3-45355DC20C9F}"/>
                  </a:ext>
                </a:extLst>
              </p:cNvPr>
              <p:cNvSpPr txBox="1">
                <a:spLocks noChangeArrowheads="1"/>
              </p:cNvSpPr>
              <p:nvPr/>
            </p:nvSpPr>
            <p:spPr bwMode="auto">
              <a:xfrm>
                <a:off x="697" y="434"/>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8409" name="Text Box 22">
                <a:extLst>
                  <a:ext uri="{FF2B5EF4-FFF2-40B4-BE49-F238E27FC236}">
                    <a16:creationId xmlns:a16="http://schemas.microsoft.com/office/drawing/2014/main" id="{2289D0B1-8103-1C62-D901-1EAB77A31285}"/>
                  </a:ext>
                </a:extLst>
              </p:cNvPr>
              <p:cNvSpPr txBox="1">
                <a:spLocks noChangeArrowheads="1"/>
              </p:cNvSpPr>
              <p:nvPr/>
            </p:nvSpPr>
            <p:spPr bwMode="auto">
              <a:xfrm>
                <a:off x="1559" y="433"/>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58410" name="Text Box 23">
                <a:extLst>
                  <a:ext uri="{FF2B5EF4-FFF2-40B4-BE49-F238E27FC236}">
                    <a16:creationId xmlns:a16="http://schemas.microsoft.com/office/drawing/2014/main" id="{81AAF464-7A8F-CEE1-8764-9DBBD1C3C7E4}"/>
                  </a:ext>
                </a:extLst>
              </p:cNvPr>
              <p:cNvSpPr txBox="1">
                <a:spLocks noChangeArrowheads="1"/>
              </p:cNvSpPr>
              <p:nvPr/>
            </p:nvSpPr>
            <p:spPr bwMode="auto">
              <a:xfrm>
                <a:off x="1060" y="750"/>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3</a:t>
                </a:r>
                <a:endParaRPr lang="en-US" altLang="zh-CN" sz="2000">
                  <a:latin typeface="Times New Roman" panose="02020603050405020304" pitchFamily="18" charset="0"/>
                </a:endParaRPr>
              </a:p>
            </p:txBody>
          </p:sp>
          <p:sp>
            <p:nvSpPr>
              <p:cNvPr id="58411" name="Text Box 24">
                <a:extLst>
                  <a:ext uri="{FF2B5EF4-FFF2-40B4-BE49-F238E27FC236}">
                    <a16:creationId xmlns:a16="http://schemas.microsoft.com/office/drawing/2014/main" id="{2E7AE333-CD4D-DACC-4F61-5DBFFCC7D49B}"/>
                  </a:ext>
                </a:extLst>
              </p:cNvPr>
              <p:cNvSpPr txBox="1">
                <a:spLocks noChangeArrowheads="1"/>
              </p:cNvSpPr>
              <p:nvPr/>
            </p:nvSpPr>
            <p:spPr bwMode="auto">
              <a:xfrm>
                <a:off x="1332" y="795"/>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endParaRPr lang="en-US" altLang="zh-CN" sz="2000">
                  <a:latin typeface="Times New Roman" panose="02020603050405020304" pitchFamily="18" charset="0"/>
                </a:endParaRPr>
              </a:p>
            </p:txBody>
          </p:sp>
          <p:sp>
            <p:nvSpPr>
              <p:cNvPr id="58412" name="Text Box 25">
                <a:extLst>
                  <a:ext uri="{FF2B5EF4-FFF2-40B4-BE49-F238E27FC236}">
                    <a16:creationId xmlns:a16="http://schemas.microsoft.com/office/drawing/2014/main" id="{43DA0D5D-E16A-1CBC-F53D-09454FA43E82}"/>
                  </a:ext>
                </a:extLst>
              </p:cNvPr>
              <p:cNvSpPr txBox="1">
                <a:spLocks noChangeArrowheads="1"/>
              </p:cNvSpPr>
              <p:nvPr/>
            </p:nvSpPr>
            <p:spPr bwMode="auto">
              <a:xfrm>
                <a:off x="72" y="614"/>
                <a:ext cx="504" cy="1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                 </a:t>
                </a:r>
                <a:endParaRPr lang="en-US" altLang="zh-CN" sz="2000">
                  <a:latin typeface="Times New Roman" panose="02020603050405020304" pitchFamily="18" charset="0"/>
                  <a:sym typeface="宋体" panose="02010600030101010101" pitchFamily="2" charset="-122"/>
                </a:endParaRPr>
              </a:p>
            </p:txBody>
          </p:sp>
          <p:sp>
            <p:nvSpPr>
              <p:cNvPr id="58413" name="Text Box 26">
                <a:extLst>
                  <a:ext uri="{FF2B5EF4-FFF2-40B4-BE49-F238E27FC236}">
                    <a16:creationId xmlns:a16="http://schemas.microsoft.com/office/drawing/2014/main" id="{AECD42BE-AD36-4B47-5DF7-268D2A9517E6}"/>
                  </a:ext>
                </a:extLst>
              </p:cNvPr>
              <p:cNvSpPr txBox="1">
                <a:spLocks noChangeArrowheads="1"/>
              </p:cNvSpPr>
              <p:nvPr/>
            </p:nvSpPr>
            <p:spPr bwMode="auto">
              <a:xfrm>
                <a:off x="335" y="1022"/>
                <a:ext cx="4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_</a:t>
                </a:r>
                <a:endParaRPr lang="zh-CN" altLang="en-US" sz="2000">
                  <a:latin typeface="Times New Roman" panose="02020603050405020304" pitchFamily="18" charset="0"/>
                </a:endParaRPr>
              </a:p>
            </p:txBody>
          </p:sp>
          <p:sp>
            <p:nvSpPr>
              <p:cNvPr id="58414" name="Text Box 27">
                <a:extLst>
                  <a:ext uri="{FF2B5EF4-FFF2-40B4-BE49-F238E27FC236}">
                    <a16:creationId xmlns:a16="http://schemas.microsoft.com/office/drawing/2014/main" id="{DE23BDA7-4FFF-B808-940D-45E10D74B151}"/>
                  </a:ext>
                </a:extLst>
              </p:cNvPr>
              <p:cNvSpPr txBox="1">
                <a:spLocks noChangeArrowheads="1"/>
              </p:cNvSpPr>
              <p:nvPr/>
            </p:nvSpPr>
            <p:spPr bwMode="auto">
              <a:xfrm>
                <a:off x="2150" y="932"/>
                <a:ext cx="3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_</a:t>
                </a:r>
                <a:endParaRPr lang="zh-CN" altLang="en-US" sz="2000">
                  <a:latin typeface="Times New Roman" panose="02020603050405020304" pitchFamily="18" charset="0"/>
                </a:endParaRPr>
              </a:p>
            </p:txBody>
          </p:sp>
          <p:sp>
            <p:nvSpPr>
              <p:cNvPr id="58415" name="Text Box 28">
                <a:extLst>
                  <a:ext uri="{FF2B5EF4-FFF2-40B4-BE49-F238E27FC236}">
                    <a16:creationId xmlns:a16="http://schemas.microsoft.com/office/drawing/2014/main" id="{69E069BA-E58E-2CC8-449D-6D8754BC94B6}"/>
                  </a:ext>
                </a:extLst>
              </p:cNvPr>
              <p:cNvSpPr txBox="1">
                <a:spLocks noChangeArrowheads="1"/>
              </p:cNvSpPr>
              <p:nvPr/>
            </p:nvSpPr>
            <p:spPr bwMode="auto">
              <a:xfrm>
                <a:off x="2104" y="524"/>
                <a:ext cx="31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58416" name="Text Box 29">
                <a:extLst>
                  <a:ext uri="{FF2B5EF4-FFF2-40B4-BE49-F238E27FC236}">
                    <a16:creationId xmlns:a16="http://schemas.microsoft.com/office/drawing/2014/main" id="{FFD99D2B-1572-4E62-30DA-40AFEB6F81A8}"/>
                  </a:ext>
                </a:extLst>
              </p:cNvPr>
              <p:cNvSpPr txBox="1">
                <a:spLocks noChangeArrowheads="1"/>
              </p:cNvSpPr>
              <p:nvPr/>
            </p:nvSpPr>
            <p:spPr bwMode="auto">
              <a:xfrm>
                <a:off x="697" y="795"/>
                <a:ext cx="3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8417" name="Text Box 30">
                <a:extLst>
                  <a:ext uri="{FF2B5EF4-FFF2-40B4-BE49-F238E27FC236}">
                    <a16:creationId xmlns:a16="http://schemas.microsoft.com/office/drawing/2014/main" id="{5EB05EDA-F860-502A-EF6A-97B1164BC8CD}"/>
                  </a:ext>
                </a:extLst>
              </p:cNvPr>
              <p:cNvSpPr txBox="1">
                <a:spLocks noChangeArrowheads="1"/>
              </p:cNvSpPr>
              <p:nvPr/>
            </p:nvSpPr>
            <p:spPr bwMode="auto">
              <a:xfrm>
                <a:off x="2330" y="795"/>
                <a:ext cx="3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58418" name="Line 31">
                <a:extLst>
                  <a:ext uri="{FF2B5EF4-FFF2-40B4-BE49-F238E27FC236}">
                    <a16:creationId xmlns:a16="http://schemas.microsoft.com/office/drawing/2014/main" id="{1C1957F7-E85E-9C4A-F43D-A6341BF6A9CB}"/>
                  </a:ext>
                </a:extLst>
              </p:cNvPr>
              <p:cNvSpPr>
                <a:spLocks noChangeShapeType="1"/>
              </p:cNvSpPr>
              <p:nvPr/>
            </p:nvSpPr>
            <p:spPr bwMode="auto">
              <a:xfrm>
                <a:off x="879" y="317"/>
                <a:ext cx="317"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419" name="Line 32">
                <a:extLst>
                  <a:ext uri="{FF2B5EF4-FFF2-40B4-BE49-F238E27FC236}">
                    <a16:creationId xmlns:a16="http://schemas.microsoft.com/office/drawing/2014/main" id="{CF2EEE85-E6D9-3618-EF3F-2CE98DFD739F}"/>
                  </a:ext>
                </a:extLst>
              </p:cNvPr>
              <p:cNvSpPr>
                <a:spLocks noChangeShapeType="1"/>
              </p:cNvSpPr>
              <p:nvPr/>
            </p:nvSpPr>
            <p:spPr bwMode="auto">
              <a:xfrm flipH="1">
                <a:off x="1831" y="317"/>
                <a:ext cx="273"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420" name="Line 33">
                <a:extLst>
                  <a:ext uri="{FF2B5EF4-FFF2-40B4-BE49-F238E27FC236}">
                    <a16:creationId xmlns:a16="http://schemas.microsoft.com/office/drawing/2014/main" id="{7E7C9855-0934-70CF-E9F8-1E5CE0E7598F}"/>
                  </a:ext>
                </a:extLst>
              </p:cNvPr>
              <p:cNvSpPr>
                <a:spLocks noChangeShapeType="1"/>
              </p:cNvSpPr>
              <p:nvPr/>
            </p:nvSpPr>
            <p:spPr bwMode="auto">
              <a:xfrm>
                <a:off x="1241" y="614"/>
                <a:ext cx="0" cy="27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421" name="Text Box 34">
                <a:extLst>
                  <a:ext uri="{FF2B5EF4-FFF2-40B4-BE49-F238E27FC236}">
                    <a16:creationId xmlns:a16="http://schemas.microsoft.com/office/drawing/2014/main" id="{59F3DC5A-5515-B700-6B58-9905DCCA2591}"/>
                  </a:ext>
                </a:extLst>
              </p:cNvPr>
              <p:cNvSpPr txBox="1">
                <a:spLocks noChangeArrowheads="1"/>
              </p:cNvSpPr>
              <p:nvPr/>
            </p:nvSpPr>
            <p:spPr bwMode="auto">
              <a:xfrm>
                <a:off x="1193" y="137"/>
                <a:ext cx="23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a:t>
                </a:r>
              </a:p>
            </p:txBody>
          </p:sp>
        </p:grpSp>
        <p:sp>
          <p:nvSpPr>
            <p:cNvPr id="58395" name="Text Box 35">
              <a:extLst>
                <a:ext uri="{FF2B5EF4-FFF2-40B4-BE49-F238E27FC236}">
                  <a16:creationId xmlns:a16="http://schemas.microsoft.com/office/drawing/2014/main" id="{B650C018-3752-70A6-F5AD-E69FB2FA0900}"/>
                </a:ext>
              </a:extLst>
            </p:cNvPr>
            <p:cNvSpPr txBox="1">
              <a:spLocks noChangeArrowheads="1"/>
            </p:cNvSpPr>
            <p:nvPr/>
          </p:nvSpPr>
          <p:spPr bwMode="auto">
            <a:xfrm>
              <a:off x="1151" y="1385"/>
              <a:ext cx="23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b</a:t>
              </a:r>
            </a:p>
          </p:txBody>
        </p:sp>
      </p:grpSp>
      <p:sp>
        <p:nvSpPr>
          <p:cNvPr id="58400" name="Text Box 36">
            <a:extLst>
              <a:ext uri="{FF2B5EF4-FFF2-40B4-BE49-F238E27FC236}">
                <a16:creationId xmlns:a16="http://schemas.microsoft.com/office/drawing/2014/main" id="{D27A9A47-FD87-127D-821E-A765B590DC57}"/>
              </a:ext>
            </a:extLst>
          </p:cNvPr>
          <p:cNvSpPr txBox="1">
            <a:spLocks noChangeArrowheads="1"/>
          </p:cNvSpPr>
          <p:nvPr/>
        </p:nvSpPr>
        <p:spPr bwMode="auto">
          <a:xfrm>
            <a:off x="611188" y="4724400"/>
            <a:ext cx="3960812"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zh-CN" altLang="en-US" sz="2400">
                <a:solidFill>
                  <a:srgbClr val="6600FF"/>
                </a:solidFill>
                <a:latin typeface="Times New Roman" panose="02020603050405020304" pitchFamily="18" charset="0"/>
              </a:rPr>
              <a:t>　</a:t>
            </a:r>
            <a:r>
              <a:rPr lang="zh-CN" altLang="en-US" sz="2400">
                <a:latin typeface="Times New Roman" panose="02020603050405020304" pitchFamily="18" charset="0"/>
              </a:rPr>
              <a:t>上图可以化为右图所示的等效电路。</a:t>
            </a:r>
          </a:p>
        </p:txBody>
      </p:sp>
      <p:grpSp>
        <p:nvGrpSpPr>
          <p:cNvPr id="5" name="Group 74">
            <a:extLst>
              <a:ext uri="{FF2B5EF4-FFF2-40B4-BE49-F238E27FC236}">
                <a16:creationId xmlns:a16="http://schemas.microsoft.com/office/drawing/2014/main" id="{29AB4477-7913-8E00-55FD-7512467D738A}"/>
              </a:ext>
            </a:extLst>
          </p:cNvPr>
          <p:cNvGrpSpPr>
            <a:grpSpLocks/>
          </p:cNvGrpSpPr>
          <p:nvPr/>
        </p:nvGrpSpPr>
        <p:grpSpPr bwMode="auto">
          <a:xfrm>
            <a:off x="5468938" y="3217863"/>
            <a:ext cx="3135312" cy="2746375"/>
            <a:chOff x="0" y="0"/>
            <a:chExt cx="1975" cy="1730"/>
          </a:xfrm>
        </p:grpSpPr>
        <p:sp>
          <p:nvSpPr>
            <p:cNvPr id="58375" name="Text Box 38">
              <a:extLst>
                <a:ext uri="{FF2B5EF4-FFF2-40B4-BE49-F238E27FC236}">
                  <a16:creationId xmlns:a16="http://schemas.microsoft.com/office/drawing/2014/main" id="{454A34E5-B2E8-0719-B143-BB4E024627D7}"/>
                </a:ext>
              </a:extLst>
            </p:cNvPr>
            <p:cNvSpPr txBox="1">
              <a:spLocks noChangeArrowheads="1"/>
            </p:cNvSpPr>
            <p:nvPr/>
          </p:nvSpPr>
          <p:spPr bwMode="auto">
            <a:xfrm>
              <a:off x="0" y="614"/>
              <a:ext cx="19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p>
          </p:txBody>
        </p:sp>
        <p:sp>
          <p:nvSpPr>
            <p:cNvPr id="58376" name="Text Box 40">
              <a:extLst>
                <a:ext uri="{FF2B5EF4-FFF2-40B4-BE49-F238E27FC236}">
                  <a16:creationId xmlns:a16="http://schemas.microsoft.com/office/drawing/2014/main" id="{566EDF66-6611-2474-8F48-1DAB1BE8C087}"/>
                </a:ext>
              </a:extLst>
            </p:cNvPr>
            <p:cNvSpPr txBox="1">
              <a:spLocks noChangeArrowheads="1"/>
            </p:cNvSpPr>
            <p:nvPr/>
          </p:nvSpPr>
          <p:spPr bwMode="auto">
            <a:xfrm>
              <a:off x="907" y="1478"/>
              <a:ext cx="29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b</a:t>
              </a:r>
            </a:p>
          </p:txBody>
        </p:sp>
        <p:grpSp>
          <p:nvGrpSpPr>
            <p:cNvPr id="58377" name="Group 65">
              <a:extLst>
                <a:ext uri="{FF2B5EF4-FFF2-40B4-BE49-F238E27FC236}">
                  <a16:creationId xmlns:a16="http://schemas.microsoft.com/office/drawing/2014/main" id="{CCA314D5-3F20-6442-E6EE-10C5E34735AD}"/>
                </a:ext>
              </a:extLst>
            </p:cNvPr>
            <p:cNvGrpSpPr>
              <a:grpSpLocks/>
            </p:cNvGrpSpPr>
            <p:nvPr/>
          </p:nvGrpSpPr>
          <p:grpSpPr bwMode="auto">
            <a:xfrm>
              <a:off x="228" y="282"/>
              <a:ext cx="1386" cy="1225"/>
              <a:chOff x="0" y="0"/>
              <a:chExt cx="1386" cy="1225"/>
            </a:xfrm>
          </p:grpSpPr>
          <p:sp>
            <p:nvSpPr>
              <p:cNvPr id="58385" name="Line 43">
                <a:extLst>
                  <a:ext uri="{FF2B5EF4-FFF2-40B4-BE49-F238E27FC236}">
                    <a16:creationId xmlns:a16="http://schemas.microsoft.com/office/drawing/2014/main" id="{9A60C191-5B0B-3B9F-ADD1-01E3AAADFEAA}"/>
                  </a:ext>
                </a:extLst>
              </p:cNvPr>
              <p:cNvSpPr>
                <a:spLocks noChangeShapeType="1"/>
              </p:cNvSpPr>
              <p:nvPr/>
            </p:nvSpPr>
            <p:spPr bwMode="auto">
              <a:xfrm>
                <a:off x="227" y="46"/>
                <a:ext cx="0" cy="113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58386" name="Group 64">
                <a:extLst>
                  <a:ext uri="{FF2B5EF4-FFF2-40B4-BE49-F238E27FC236}">
                    <a16:creationId xmlns:a16="http://schemas.microsoft.com/office/drawing/2014/main" id="{9B95ABB6-0DD1-8715-369D-F79F3F471315}"/>
                  </a:ext>
                </a:extLst>
              </p:cNvPr>
              <p:cNvGrpSpPr>
                <a:grpSpLocks/>
              </p:cNvGrpSpPr>
              <p:nvPr/>
            </p:nvGrpSpPr>
            <p:grpSpPr bwMode="auto">
              <a:xfrm>
                <a:off x="0" y="0"/>
                <a:ext cx="1386" cy="1225"/>
                <a:chOff x="0" y="0"/>
                <a:chExt cx="1386" cy="1225"/>
              </a:xfrm>
            </p:grpSpPr>
            <p:sp>
              <p:nvSpPr>
                <p:cNvPr id="58387" name="Oval 45">
                  <a:extLst>
                    <a:ext uri="{FF2B5EF4-FFF2-40B4-BE49-F238E27FC236}">
                      <a16:creationId xmlns:a16="http://schemas.microsoft.com/office/drawing/2014/main" id="{8F84F741-7B59-8D2A-D211-9DF76E208972}"/>
                    </a:ext>
                  </a:extLst>
                </p:cNvPr>
                <p:cNvSpPr>
                  <a:spLocks noChangeArrowheads="1"/>
                </p:cNvSpPr>
                <p:nvPr/>
              </p:nvSpPr>
              <p:spPr bwMode="auto">
                <a:xfrm>
                  <a:off x="0" y="272"/>
                  <a:ext cx="453" cy="4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8388" name="Line 47">
                  <a:extLst>
                    <a:ext uri="{FF2B5EF4-FFF2-40B4-BE49-F238E27FC236}">
                      <a16:creationId xmlns:a16="http://schemas.microsoft.com/office/drawing/2014/main" id="{9DCEE75D-2A2F-0609-B027-F941EE547E6E}"/>
                    </a:ext>
                  </a:extLst>
                </p:cNvPr>
                <p:cNvSpPr>
                  <a:spLocks noChangeShapeType="1"/>
                </p:cNvSpPr>
                <p:nvPr/>
              </p:nvSpPr>
              <p:spPr bwMode="auto">
                <a:xfrm>
                  <a:off x="226" y="1179"/>
                  <a:ext cx="1088"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8389" name="Line 48">
                  <a:extLst>
                    <a:ext uri="{FF2B5EF4-FFF2-40B4-BE49-F238E27FC236}">
                      <a16:creationId xmlns:a16="http://schemas.microsoft.com/office/drawing/2014/main" id="{8ED744E3-C698-8025-1E2A-1B5C1319632A}"/>
                    </a:ext>
                  </a:extLst>
                </p:cNvPr>
                <p:cNvSpPr>
                  <a:spLocks noChangeShapeType="1"/>
                </p:cNvSpPr>
                <p:nvPr/>
              </p:nvSpPr>
              <p:spPr bwMode="auto">
                <a:xfrm>
                  <a:off x="226" y="46"/>
                  <a:ext cx="10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58390" name="Oval 49">
                  <a:extLst>
                    <a:ext uri="{FF2B5EF4-FFF2-40B4-BE49-F238E27FC236}">
                      <a16:creationId xmlns:a16="http://schemas.microsoft.com/office/drawing/2014/main" id="{A6140953-F549-0B39-5656-892FCA4D82F1}"/>
                    </a:ext>
                  </a:extLst>
                </p:cNvPr>
                <p:cNvSpPr>
                  <a:spLocks noChangeArrowheads="1"/>
                </p:cNvSpPr>
                <p:nvPr/>
              </p:nvSpPr>
              <p:spPr bwMode="auto">
                <a:xfrm flipV="1">
                  <a:off x="770" y="1129"/>
                  <a:ext cx="90" cy="96"/>
                </a:xfrm>
                <a:prstGeom prst="ellipse">
                  <a:avLst/>
                </a:prstGeom>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8391" name="Oval 50">
                  <a:extLst>
                    <a:ext uri="{FF2B5EF4-FFF2-40B4-BE49-F238E27FC236}">
                      <a16:creationId xmlns:a16="http://schemas.microsoft.com/office/drawing/2014/main" id="{CF51F5B3-9754-0665-D0EB-03DEE5B2E74B}"/>
                    </a:ext>
                  </a:extLst>
                </p:cNvPr>
                <p:cNvSpPr>
                  <a:spLocks noChangeArrowheads="1"/>
                </p:cNvSpPr>
                <p:nvPr/>
              </p:nvSpPr>
              <p:spPr bwMode="auto">
                <a:xfrm flipV="1">
                  <a:off x="770" y="0"/>
                  <a:ext cx="90" cy="96"/>
                </a:xfrm>
                <a:prstGeom prst="ellipse">
                  <a:avLst/>
                </a:prstGeom>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8392" name="Line 51">
                  <a:extLst>
                    <a:ext uri="{FF2B5EF4-FFF2-40B4-BE49-F238E27FC236}">
                      <a16:creationId xmlns:a16="http://schemas.microsoft.com/office/drawing/2014/main" id="{0E91BE42-7EB1-723D-5563-575B8AD2625E}"/>
                    </a:ext>
                  </a:extLst>
                </p:cNvPr>
                <p:cNvSpPr>
                  <a:spLocks noChangeShapeType="1"/>
                </p:cNvSpPr>
                <p:nvPr/>
              </p:nvSpPr>
              <p:spPr bwMode="auto">
                <a:xfrm>
                  <a:off x="1314" y="46"/>
                  <a:ext cx="0" cy="11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58393" name="Rectangle 52">
                  <a:extLst>
                    <a:ext uri="{FF2B5EF4-FFF2-40B4-BE49-F238E27FC236}">
                      <a16:creationId xmlns:a16="http://schemas.microsoft.com/office/drawing/2014/main" id="{B6D497E7-1360-D033-587E-2A4C4CD191AA}"/>
                    </a:ext>
                  </a:extLst>
                </p:cNvPr>
                <p:cNvSpPr>
                  <a:spLocks noChangeArrowheads="1"/>
                </p:cNvSpPr>
                <p:nvPr/>
              </p:nvSpPr>
              <p:spPr bwMode="auto">
                <a:xfrm>
                  <a:off x="1269" y="438"/>
                  <a:ext cx="117" cy="24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sp>
          <p:nvSpPr>
            <p:cNvPr id="58378" name="Text Box 53">
              <a:extLst>
                <a:ext uri="{FF2B5EF4-FFF2-40B4-BE49-F238E27FC236}">
                  <a16:creationId xmlns:a16="http://schemas.microsoft.com/office/drawing/2014/main" id="{A6673B21-8B13-78BB-A0BD-2A0274489376}"/>
                </a:ext>
              </a:extLst>
            </p:cNvPr>
            <p:cNvSpPr txBox="1">
              <a:spLocks noChangeArrowheads="1"/>
            </p:cNvSpPr>
            <p:nvPr/>
          </p:nvSpPr>
          <p:spPr bwMode="auto">
            <a:xfrm>
              <a:off x="932" y="0"/>
              <a:ext cx="26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a:t>
              </a:r>
            </a:p>
          </p:txBody>
        </p:sp>
        <p:sp>
          <p:nvSpPr>
            <p:cNvPr id="58379" name="Text Box 54">
              <a:extLst>
                <a:ext uri="{FF2B5EF4-FFF2-40B4-BE49-F238E27FC236}">
                  <a16:creationId xmlns:a16="http://schemas.microsoft.com/office/drawing/2014/main" id="{99ED71D5-970D-10AC-5600-E113861A8132}"/>
                </a:ext>
              </a:extLst>
            </p:cNvPr>
            <p:cNvSpPr txBox="1">
              <a:spLocks noChangeArrowheads="1"/>
            </p:cNvSpPr>
            <p:nvPr/>
          </p:nvSpPr>
          <p:spPr bwMode="auto">
            <a:xfrm>
              <a:off x="192" y="324"/>
              <a:ext cx="19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endParaRPr lang="zh-CN" altLang="en-US" sz="2000">
                <a:latin typeface="Times New Roman" panose="02020603050405020304" pitchFamily="18" charset="0"/>
              </a:endParaRPr>
            </a:p>
          </p:txBody>
        </p:sp>
        <p:sp>
          <p:nvSpPr>
            <p:cNvPr id="58380" name="Text Box 55">
              <a:extLst>
                <a:ext uri="{FF2B5EF4-FFF2-40B4-BE49-F238E27FC236}">
                  <a16:creationId xmlns:a16="http://schemas.microsoft.com/office/drawing/2014/main" id="{A738E96B-1D17-0AE2-F7A9-4E63E22EAD30}"/>
                </a:ext>
              </a:extLst>
            </p:cNvPr>
            <p:cNvSpPr txBox="1">
              <a:spLocks noChangeArrowheads="1"/>
            </p:cNvSpPr>
            <p:nvPr/>
          </p:nvSpPr>
          <p:spPr bwMode="auto">
            <a:xfrm>
              <a:off x="192" y="876"/>
              <a:ext cx="19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endParaRPr lang="en-US" altLang="zh-CN" sz="2000">
                <a:latin typeface="Times New Roman" panose="02020603050405020304" pitchFamily="18" charset="0"/>
              </a:endParaRPr>
            </a:p>
          </p:txBody>
        </p:sp>
        <p:sp>
          <p:nvSpPr>
            <p:cNvPr id="58381" name="Text Box 56">
              <a:extLst>
                <a:ext uri="{FF2B5EF4-FFF2-40B4-BE49-F238E27FC236}">
                  <a16:creationId xmlns:a16="http://schemas.microsoft.com/office/drawing/2014/main" id="{4FB7E2CA-A2BA-2476-43B6-6237F181EFBF}"/>
                </a:ext>
              </a:extLst>
            </p:cNvPr>
            <p:cNvSpPr txBox="1">
              <a:spLocks noChangeArrowheads="1"/>
            </p:cNvSpPr>
            <p:nvPr/>
          </p:nvSpPr>
          <p:spPr bwMode="auto">
            <a:xfrm>
              <a:off x="46" y="1099"/>
              <a:ext cx="36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p>
          </p:txBody>
        </p:sp>
        <p:sp>
          <p:nvSpPr>
            <p:cNvPr id="58382" name="Line 57">
              <a:extLst>
                <a:ext uri="{FF2B5EF4-FFF2-40B4-BE49-F238E27FC236}">
                  <a16:creationId xmlns:a16="http://schemas.microsoft.com/office/drawing/2014/main" id="{6F198E51-026B-4504-EB06-E541CA1D878C}"/>
                </a:ext>
              </a:extLst>
            </p:cNvPr>
            <p:cNvSpPr>
              <a:spLocks noChangeShapeType="1"/>
            </p:cNvSpPr>
            <p:nvPr/>
          </p:nvSpPr>
          <p:spPr bwMode="auto">
            <a:xfrm>
              <a:off x="1407" y="691"/>
              <a:ext cx="0" cy="27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8383" name="Text Box 58">
              <a:extLst>
                <a:ext uri="{FF2B5EF4-FFF2-40B4-BE49-F238E27FC236}">
                  <a16:creationId xmlns:a16="http://schemas.microsoft.com/office/drawing/2014/main" id="{87F113E1-2FB7-B670-E449-2C9C537B7029}"/>
                </a:ext>
              </a:extLst>
            </p:cNvPr>
            <p:cNvSpPr txBox="1">
              <a:spLocks noChangeArrowheads="1"/>
            </p:cNvSpPr>
            <p:nvPr/>
          </p:nvSpPr>
          <p:spPr bwMode="auto">
            <a:xfrm>
              <a:off x="1089" y="736"/>
              <a:ext cx="35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3</a:t>
              </a:r>
            </a:p>
          </p:txBody>
        </p:sp>
        <p:sp>
          <p:nvSpPr>
            <p:cNvPr id="58384" name="Text Box 59">
              <a:extLst>
                <a:ext uri="{FF2B5EF4-FFF2-40B4-BE49-F238E27FC236}">
                  <a16:creationId xmlns:a16="http://schemas.microsoft.com/office/drawing/2014/main" id="{3F909645-C7AE-9709-D5A6-7265CFC82862}"/>
                </a:ext>
              </a:extLst>
            </p:cNvPr>
            <p:cNvSpPr txBox="1">
              <a:spLocks noChangeArrowheads="1"/>
            </p:cNvSpPr>
            <p:nvPr/>
          </p:nvSpPr>
          <p:spPr bwMode="auto">
            <a:xfrm>
              <a:off x="1632" y="694"/>
              <a:ext cx="3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p>
          </p:txBody>
        </p:sp>
      </p:grpSp>
      <p:sp useBgFill="1">
        <p:nvSpPr>
          <p:cNvPr id="58374" name="Rectangle 18">
            <a:extLst>
              <a:ext uri="{FF2B5EF4-FFF2-40B4-BE49-F238E27FC236}">
                <a16:creationId xmlns:a16="http://schemas.microsoft.com/office/drawing/2014/main" id="{A17ED0D8-01DA-9398-4C50-42197949E492}"/>
              </a:ext>
            </a:extLst>
          </p:cNvPr>
          <p:cNvSpPr>
            <a:spLocks noChangeArrowheads="1"/>
          </p:cNvSpPr>
          <p:nvPr/>
        </p:nvSpPr>
        <p:spPr bwMode="auto">
          <a:xfrm>
            <a:off x="6088063" y="5035550"/>
            <a:ext cx="215900" cy="36036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8400"/>
                                        </p:tgtEl>
                                        <p:attrNameLst>
                                          <p:attrName>style.visibility</p:attrName>
                                        </p:attrNameLst>
                                      </p:cBhvr>
                                      <p:to>
                                        <p:strVal val="visible"/>
                                      </p:to>
                                    </p:set>
                                    <p:anim calcmode="lin" valueType="num">
                                      <p:cBhvr additive="base">
                                        <p:cTn id="7" dur="500" fill="hold"/>
                                        <p:tgtEl>
                                          <p:spTgt spid="58400"/>
                                        </p:tgtEl>
                                        <p:attrNameLst>
                                          <p:attrName>ppt_x</p:attrName>
                                        </p:attrNameLst>
                                      </p:cBhvr>
                                      <p:tavLst>
                                        <p:tav tm="0">
                                          <p:val>
                                            <p:strVal val="#ppt_x"/>
                                          </p:val>
                                        </p:tav>
                                        <p:tav tm="100000">
                                          <p:val>
                                            <p:strVal val="#ppt_x"/>
                                          </p:val>
                                        </p:tav>
                                      </p:tavLst>
                                    </p:anim>
                                    <p:anim calcmode="lin" valueType="num">
                                      <p:cBhvr additive="base">
                                        <p:cTn id="8" dur="500" fill="hold"/>
                                        <p:tgtEl>
                                          <p:spTgt spid="58400"/>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9" presetClass="entr" presetSubtype="0"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400" grpId="0" autoUpdateAnimBg="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Text Box 2">
            <a:extLst>
              <a:ext uri="{FF2B5EF4-FFF2-40B4-BE49-F238E27FC236}">
                <a16:creationId xmlns:a16="http://schemas.microsoft.com/office/drawing/2014/main" id="{DBB0FC5F-7B4F-1561-1C1C-D267887ED578}"/>
              </a:ext>
            </a:extLst>
          </p:cNvPr>
          <p:cNvSpPr txBox="1">
            <a:spLocks noChangeArrowheads="1"/>
          </p:cNvSpPr>
          <p:nvPr/>
        </p:nvSpPr>
        <p:spPr bwMode="auto">
          <a:xfrm>
            <a:off x="323850" y="1093788"/>
            <a:ext cx="3867150" cy="871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solidFill>
                  <a:srgbClr val="6600FF"/>
                </a:solidFill>
                <a:latin typeface="Times New Roman" panose="02020603050405020304" pitchFamily="18" charset="0"/>
              </a:rPr>
              <a:t>　　等效电源的电动势 </a:t>
            </a:r>
            <a:r>
              <a:rPr lang="en-US" altLang="zh-CN" sz="2400" i="1">
                <a:solidFill>
                  <a:srgbClr val="6600FF"/>
                </a:solidFill>
                <a:latin typeface="Times New Roman" panose="02020603050405020304" pitchFamily="18" charset="0"/>
              </a:rPr>
              <a:t>E</a:t>
            </a:r>
            <a:r>
              <a:rPr lang="zh-CN" altLang="en-US" sz="2400">
                <a:solidFill>
                  <a:srgbClr val="6600FF"/>
                </a:solidFill>
                <a:latin typeface="Times New Roman" panose="02020603050405020304" pitchFamily="18" charset="0"/>
              </a:rPr>
              <a:t>可由图 </a:t>
            </a:r>
            <a:r>
              <a:rPr lang="en-US" altLang="zh-CN" sz="2400">
                <a:solidFill>
                  <a:srgbClr val="FF0066"/>
                </a:solidFill>
                <a:latin typeface="Times New Roman" panose="02020603050405020304" pitchFamily="18" charset="0"/>
              </a:rPr>
              <a:t>a </a:t>
            </a:r>
            <a:r>
              <a:rPr lang="zh-CN" altLang="en-US" sz="2400">
                <a:solidFill>
                  <a:srgbClr val="6600FF"/>
                </a:solidFill>
                <a:latin typeface="Times New Roman" panose="02020603050405020304" pitchFamily="18" charset="0"/>
              </a:rPr>
              <a:t>求得：</a:t>
            </a:r>
          </a:p>
        </p:txBody>
      </p:sp>
      <p:grpSp>
        <p:nvGrpSpPr>
          <p:cNvPr id="59395" name="Group 41">
            <a:extLst>
              <a:ext uri="{FF2B5EF4-FFF2-40B4-BE49-F238E27FC236}">
                <a16:creationId xmlns:a16="http://schemas.microsoft.com/office/drawing/2014/main" id="{1171EB27-775C-932B-FF58-1AB99D6807C9}"/>
              </a:ext>
            </a:extLst>
          </p:cNvPr>
          <p:cNvGrpSpPr>
            <a:grpSpLocks/>
          </p:cNvGrpSpPr>
          <p:nvPr/>
        </p:nvGrpSpPr>
        <p:grpSpPr bwMode="auto">
          <a:xfrm>
            <a:off x="4635500" y="549275"/>
            <a:ext cx="4184650" cy="2551113"/>
            <a:chOff x="72" y="0"/>
            <a:chExt cx="2636" cy="1607"/>
          </a:xfrm>
        </p:grpSpPr>
        <p:grpSp>
          <p:nvGrpSpPr>
            <p:cNvPr id="59399" name="Group 40">
              <a:extLst>
                <a:ext uri="{FF2B5EF4-FFF2-40B4-BE49-F238E27FC236}">
                  <a16:creationId xmlns:a16="http://schemas.microsoft.com/office/drawing/2014/main" id="{9AB211CE-12D6-696F-20DB-7845161A92E5}"/>
                </a:ext>
              </a:extLst>
            </p:cNvPr>
            <p:cNvGrpSpPr>
              <a:grpSpLocks/>
            </p:cNvGrpSpPr>
            <p:nvPr/>
          </p:nvGrpSpPr>
          <p:grpSpPr bwMode="auto">
            <a:xfrm>
              <a:off x="72" y="0"/>
              <a:ext cx="2636" cy="1370"/>
              <a:chOff x="72" y="0"/>
              <a:chExt cx="2636" cy="1370"/>
            </a:xfrm>
          </p:grpSpPr>
          <p:sp>
            <p:nvSpPr>
              <p:cNvPr id="59401" name="Line 7">
                <a:extLst>
                  <a:ext uri="{FF2B5EF4-FFF2-40B4-BE49-F238E27FC236}">
                    <a16:creationId xmlns:a16="http://schemas.microsoft.com/office/drawing/2014/main" id="{E47BE82F-FC74-BB0E-6E4E-21231636B85B}"/>
                  </a:ext>
                </a:extLst>
              </p:cNvPr>
              <p:cNvSpPr>
                <a:spLocks noChangeShapeType="1"/>
              </p:cNvSpPr>
              <p:nvPr/>
            </p:nvSpPr>
            <p:spPr bwMode="auto">
              <a:xfrm>
                <a:off x="527" y="366"/>
                <a:ext cx="0" cy="10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2" name="Oval 8">
                <a:extLst>
                  <a:ext uri="{FF2B5EF4-FFF2-40B4-BE49-F238E27FC236}">
                    <a16:creationId xmlns:a16="http://schemas.microsoft.com/office/drawing/2014/main" id="{2A2AF5AE-925A-7290-1B76-E65AA4626AEA}"/>
                  </a:ext>
                </a:extLst>
              </p:cNvPr>
              <p:cNvSpPr>
                <a:spLocks noChangeArrowheads="1"/>
              </p:cNvSpPr>
              <p:nvPr/>
            </p:nvSpPr>
            <p:spPr bwMode="auto">
              <a:xfrm>
                <a:off x="334" y="713"/>
                <a:ext cx="363" cy="3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9403" name="Line 10">
                <a:extLst>
                  <a:ext uri="{FF2B5EF4-FFF2-40B4-BE49-F238E27FC236}">
                    <a16:creationId xmlns:a16="http://schemas.microsoft.com/office/drawing/2014/main" id="{C3D6F457-F91F-149C-0D8A-6BD8589B5528}"/>
                  </a:ext>
                </a:extLst>
              </p:cNvPr>
              <p:cNvSpPr>
                <a:spLocks noChangeShapeType="1"/>
              </p:cNvSpPr>
              <p:nvPr/>
            </p:nvSpPr>
            <p:spPr bwMode="auto">
              <a:xfrm>
                <a:off x="2106" y="366"/>
                <a:ext cx="0" cy="100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4" name="Oval 11">
                <a:extLst>
                  <a:ext uri="{FF2B5EF4-FFF2-40B4-BE49-F238E27FC236}">
                    <a16:creationId xmlns:a16="http://schemas.microsoft.com/office/drawing/2014/main" id="{F43145D7-2D64-95BC-9E35-F8CC17F18688}"/>
                  </a:ext>
                </a:extLst>
              </p:cNvPr>
              <p:cNvSpPr>
                <a:spLocks noChangeArrowheads="1"/>
              </p:cNvSpPr>
              <p:nvPr/>
            </p:nvSpPr>
            <p:spPr bwMode="auto">
              <a:xfrm>
                <a:off x="1922" y="713"/>
                <a:ext cx="363" cy="30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9405" name="Line 12">
                <a:extLst>
                  <a:ext uri="{FF2B5EF4-FFF2-40B4-BE49-F238E27FC236}">
                    <a16:creationId xmlns:a16="http://schemas.microsoft.com/office/drawing/2014/main" id="{D9A6A915-DD7F-E9C9-2531-86708ACC7047}"/>
                  </a:ext>
                </a:extLst>
              </p:cNvPr>
              <p:cNvSpPr>
                <a:spLocks noChangeShapeType="1"/>
              </p:cNvSpPr>
              <p:nvPr/>
            </p:nvSpPr>
            <p:spPr bwMode="auto">
              <a:xfrm>
                <a:off x="527" y="1368"/>
                <a:ext cx="1576" cy="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06" name="Line 13">
                <a:extLst>
                  <a:ext uri="{FF2B5EF4-FFF2-40B4-BE49-F238E27FC236}">
                    <a16:creationId xmlns:a16="http://schemas.microsoft.com/office/drawing/2014/main" id="{42AED543-3A23-98AA-53D5-568DA9A23AB3}"/>
                  </a:ext>
                </a:extLst>
              </p:cNvPr>
              <p:cNvSpPr>
                <a:spLocks noChangeShapeType="1"/>
              </p:cNvSpPr>
              <p:nvPr/>
            </p:nvSpPr>
            <p:spPr bwMode="auto">
              <a:xfrm flipV="1">
                <a:off x="527" y="359"/>
                <a:ext cx="1579" cy="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59407" name="Rectangle 14">
                <a:extLst>
                  <a:ext uri="{FF2B5EF4-FFF2-40B4-BE49-F238E27FC236}">
                    <a16:creationId xmlns:a16="http://schemas.microsoft.com/office/drawing/2014/main" id="{41D94ECF-753D-1949-96F7-43AB46FEA1A4}"/>
                  </a:ext>
                </a:extLst>
              </p:cNvPr>
              <p:cNvSpPr>
                <a:spLocks noChangeArrowheads="1"/>
              </p:cNvSpPr>
              <p:nvPr/>
            </p:nvSpPr>
            <p:spPr bwMode="auto">
              <a:xfrm>
                <a:off x="742" y="314"/>
                <a:ext cx="330" cy="89"/>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59408" name="Rectangle 15">
                <a:extLst>
                  <a:ext uri="{FF2B5EF4-FFF2-40B4-BE49-F238E27FC236}">
                    <a16:creationId xmlns:a16="http://schemas.microsoft.com/office/drawing/2014/main" id="{67EA671F-9946-ABA1-AEAB-0C6323A6624F}"/>
                  </a:ext>
                </a:extLst>
              </p:cNvPr>
              <p:cNvSpPr>
                <a:spLocks noChangeArrowheads="1"/>
              </p:cNvSpPr>
              <p:nvPr/>
            </p:nvSpPr>
            <p:spPr bwMode="auto">
              <a:xfrm>
                <a:off x="1604" y="314"/>
                <a:ext cx="307" cy="89"/>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9409" name="Text Box 16">
                <a:extLst>
                  <a:ext uri="{FF2B5EF4-FFF2-40B4-BE49-F238E27FC236}">
                    <a16:creationId xmlns:a16="http://schemas.microsoft.com/office/drawing/2014/main" id="{30798571-9FBD-BFB3-1486-FCCD83716297}"/>
                  </a:ext>
                </a:extLst>
              </p:cNvPr>
              <p:cNvSpPr txBox="1">
                <a:spLocks noChangeArrowheads="1"/>
              </p:cNvSpPr>
              <p:nvPr/>
            </p:nvSpPr>
            <p:spPr bwMode="auto">
              <a:xfrm>
                <a:off x="698" y="373"/>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9410" name="Text Box 17">
                <a:extLst>
                  <a:ext uri="{FF2B5EF4-FFF2-40B4-BE49-F238E27FC236}">
                    <a16:creationId xmlns:a16="http://schemas.microsoft.com/office/drawing/2014/main" id="{32AF031F-11F7-3583-2F2C-7A184052E659}"/>
                  </a:ext>
                </a:extLst>
              </p:cNvPr>
              <p:cNvSpPr txBox="1">
                <a:spLocks noChangeArrowheads="1"/>
              </p:cNvSpPr>
              <p:nvPr/>
            </p:nvSpPr>
            <p:spPr bwMode="auto">
              <a:xfrm>
                <a:off x="1560" y="372"/>
                <a:ext cx="375"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59411" name="Text Box 18">
                <a:extLst>
                  <a:ext uri="{FF2B5EF4-FFF2-40B4-BE49-F238E27FC236}">
                    <a16:creationId xmlns:a16="http://schemas.microsoft.com/office/drawing/2014/main" id="{F9936385-433C-A65F-4139-8F9BA0A6C979}"/>
                  </a:ext>
                </a:extLst>
              </p:cNvPr>
              <p:cNvSpPr txBox="1">
                <a:spLocks noChangeArrowheads="1"/>
              </p:cNvSpPr>
              <p:nvPr/>
            </p:nvSpPr>
            <p:spPr bwMode="auto">
              <a:xfrm>
                <a:off x="72" y="554"/>
                <a:ext cx="50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                 </a:t>
                </a:r>
                <a:endParaRPr lang="en-US" altLang="zh-CN" sz="2000">
                  <a:latin typeface="Times New Roman" panose="02020603050405020304" pitchFamily="18" charset="0"/>
                  <a:sym typeface="宋体" panose="02010600030101010101" pitchFamily="2" charset="-122"/>
                </a:endParaRPr>
              </a:p>
            </p:txBody>
          </p:sp>
          <p:sp>
            <p:nvSpPr>
              <p:cNvPr id="59412" name="Text Box 19">
                <a:extLst>
                  <a:ext uri="{FF2B5EF4-FFF2-40B4-BE49-F238E27FC236}">
                    <a16:creationId xmlns:a16="http://schemas.microsoft.com/office/drawing/2014/main" id="{47FD37FB-0880-562B-AB0B-D6F6CD25ACFC}"/>
                  </a:ext>
                </a:extLst>
              </p:cNvPr>
              <p:cNvSpPr txBox="1">
                <a:spLocks noChangeArrowheads="1"/>
              </p:cNvSpPr>
              <p:nvPr/>
            </p:nvSpPr>
            <p:spPr bwMode="auto">
              <a:xfrm>
                <a:off x="335" y="962"/>
                <a:ext cx="4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_</a:t>
                </a:r>
                <a:endParaRPr lang="zh-CN" altLang="en-US" sz="2000">
                  <a:latin typeface="Times New Roman" panose="02020603050405020304" pitchFamily="18" charset="0"/>
                </a:endParaRPr>
              </a:p>
            </p:txBody>
          </p:sp>
          <p:sp>
            <p:nvSpPr>
              <p:cNvPr id="59413" name="Text Box 20">
                <a:extLst>
                  <a:ext uri="{FF2B5EF4-FFF2-40B4-BE49-F238E27FC236}">
                    <a16:creationId xmlns:a16="http://schemas.microsoft.com/office/drawing/2014/main" id="{5C234CF8-C90E-5AC1-8AF3-238AFD09C856}"/>
                  </a:ext>
                </a:extLst>
              </p:cNvPr>
              <p:cNvSpPr txBox="1">
                <a:spLocks noChangeArrowheads="1"/>
              </p:cNvSpPr>
              <p:nvPr/>
            </p:nvSpPr>
            <p:spPr bwMode="auto">
              <a:xfrm>
                <a:off x="2150" y="872"/>
                <a:ext cx="36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_</a:t>
                </a:r>
                <a:endParaRPr lang="zh-CN" altLang="en-US" sz="2000">
                  <a:latin typeface="Times New Roman" panose="02020603050405020304" pitchFamily="18" charset="0"/>
                </a:endParaRPr>
              </a:p>
            </p:txBody>
          </p:sp>
          <p:sp>
            <p:nvSpPr>
              <p:cNvPr id="59414" name="Text Box 21">
                <a:extLst>
                  <a:ext uri="{FF2B5EF4-FFF2-40B4-BE49-F238E27FC236}">
                    <a16:creationId xmlns:a16="http://schemas.microsoft.com/office/drawing/2014/main" id="{978FE17F-4B13-6350-54AB-003F04ED2E9D}"/>
                  </a:ext>
                </a:extLst>
              </p:cNvPr>
              <p:cNvSpPr txBox="1">
                <a:spLocks noChangeArrowheads="1"/>
              </p:cNvSpPr>
              <p:nvPr/>
            </p:nvSpPr>
            <p:spPr bwMode="auto">
              <a:xfrm>
                <a:off x="2105" y="463"/>
                <a:ext cx="31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59415" name="Text Box 22">
                <a:extLst>
                  <a:ext uri="{FF2B5EF4-FFF2-40B4-BE49-F238E27FC236}">
                    <a16:creationId xmlns:a16="http://schemas.microsoft.com/office/drawing/2014/main" id="{F7F8D4C8-2FD6-625E-CD17-07B551FBC87C}"/>
                  </a:ext>
                </a:extLst>
              </p:cNvPr>
              <p:cNvSpPr txBox="1">
                <a:spLocks noChangeArrowheads="1"/>
              </p:cNvSpPr>
              <p:nvPr/>
            </p:nvSpPr>
            <p:spPr bwMode="auto">
              <a:xfrm>
                <a:off x="698" y="735"/>
                <a:ext cx="37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9416" name="Text Box 23">
                <a:extLst>
                  <a:ext uri="{FF2B5EF4-FFF2-40B4-BE49-F238E27FC236}">
                    <a16:creationId xmlns:a16="http://schemas.microsoft.com/office/drawing/2014/main" id="{A8354301-C200-6511-725C-3C9B8971F7A2}"/>
                  </a:ext>
                </a:extLst>
              </p:cNvPr>
              <p:cNvSpPr txBox="1">
                <a:spLocks noChangeArrowheads="1"/>
              </p:cNvSpPr>
              <p:nvPr/>
            </p:nvSpPr>
            <p:spPr bwMode="auto">
              <a:xfrm>
                <a:off x="2331" y="735"/>
                <a:ext cx="37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59417" name="Line 24">
                <a:extLst>
                  <a:ext uri="{FF2B5EF4-FFF2-40B4-BE49-F238E27FC236}">
                    <a16:creationId xmlns:a16="http://schemas.microsoft.com/office/drawing/2014/main" id="{716F3C2B-BE9F-5278-7F80-D7A9DEC1560D}"/>
                  </a:ext>
                </a:extLst>
              </p:cNvPr>
              <p:cNvSpPr>
                <a:spLocks noChangeShapeType="1"/>
              </p:cNvSpPr>
              <p:nvPr/>
            </p:nvSpPr>
            <p:spPr bwMode="auto">
              <a:xfrm>
                <a:off x="1152" y="282"/>
                <a:ext cx="316" cy="0"/>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59418" name="Text Box 25">
                <a:extLst>
                  <a:ext uri="{FF2B5EF4-FFF2-40B4-BE49-F238E27FC236}">
                    <a16:creationId xmlns:a16="http://schemas.microsoft.com/office/drawing/2014/main" id="{154143D7-FD04-6193-83F3-323C266D9BE9}"/>
                  </a:ext>
                </a:extLst>
              </p:cNvPr>
              <p:cNvSpPr txBox="1">
                <a:spLocks noChangeArrowheads="1"/>
              </p:cNvSpPr>
              <p:nvPr/>
            </p:nvSpPr>
            <p:spPr bwMode="auto">
              <a:xfrm>
                <a:off x="1061" y="554"/>
                <a:ext cx="2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a:t>
                </a:r>
              </a:p>
            </p:txBody>
          </p:sp>
          <p:sp>
            <p:nvSpPr>
              <p:cNvPr id="59419" name="Text Box 26">
                <a:extLst>
                  <a:ext uri="{FF2B5EF4-FFF2-40B4-BE49-F238E27FC236}">
                    <a16:creationId xmlns:a16="http://schemas.microsoft.com/office/drawing/2014/main" id="{8C3EA419-1EE2-2DC2-83EB-45B95681F325}"/>
                  </a:ext>
                </a:extLst>
              </p:cNvPr>
              <p:cNvSpPr txBox="1">
                <a:spLocks noChangeArrowheads="1"/>
              </p:cNvSpPr>
              <p:nvPr/>
            </p:nvSpPr>
            <p:spPr bwMode="auto">
              <a:xfrm>
                <a:off x="1061" y="826"/>
                <a:ext cx="22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b</a:t>
                </a:r>
              </a:p>
            </p:txBody>
          </p:sp>
          <p:sp>
            <p:nvSpPr>
              <p:cNvPr id="59420" name="Line 27">
                <a:extLst>
                  <a:ext uri="{FF2B5EF4-FFF2-40B4-BE49-F238E27FC236}">
                    <a16:creationId xmlns:a16="http://schemas.microsoft.com/office/drawing/2014/main" id="{4773AC13-EE24-1E67-7E23-9FA67AA31586}"/>
                  </a:ext>
                </a:extLst>
              </p:cNvPr>
              <p:cNvSpPr>
                <a:spLocks noChangeShapeType="1"/>
              </p:cNvSpPr>
              <p:nvPr/>
            </p:nvSpPr>
            <p:spPr bwMode="auto">
              <a:xfrm>
                <a:off x="1287" y="373"/>
                <a:ext cx="0" cy="3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21" name="Line 28">
                <a:extLst>
                  <a:ext uri="{FF2B5EF4-FFF2-40B4-BE49-F238E27FC236}">
                    <a16:creationId xmlns:a16="http://schemas.microsoft.com/office/drawing/2014/main" id="{4F6DB46C-2DAD-46E1-0F77-6701D01E4687}"/>
                  </a:ext>
                </a:extLst>
              </p:cNvPr>
              <p:cNvSpPr>
                <a:spLocks noChangeShapeType="1"/>
              </p:cNvSpPr>
              <p:nvPr/>
            </p:nvSpPr>
            <p:spPr bwMode="auto">
              <a:xfrm flipV="1">
                <a:off x="1290" y="1008"/>
                <a:ext cx="0" cy="36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59422" name="Oval 29">
                <a:extLst>
                  <a:ext uri="{FF2B5EF4-FFF2-40B4-BE49-F238E27FC236}">
                    <a16:creationId xmlns:a16="http://schemas.microsoft.com/office/drawing/2014/main" id="{BDE29A20-5926-EA7C-DBE2-4C70FB9974C7}"/>
                  </a:ext>
                </a:extLst>
              </p:cNvPr>
              <p:cNvSpPr>
                <a:spLocks noChangeArrowheads="1"/>
              </p:cNvSpPr>
              <p:nvPr/>
            </p:nvSpPr>
            <p:spPr bwMode="auto">
              <a:xfrm>
                <a:off x="1242" y="917"/>
                <a:ext cx="90" cy="9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9423" name="Oval 30">
                <a:extLst>
                  <a:ext uri="{FF2B5EF4-FFF2-40B4-BE49-F238E27FC236}">
                    <a16:creationId xmlns:a16="http://schemas.microsoft.com/office/drawing/2014/main" id="{855B85C3-1871-26E2-033A-529F2597CBCC}"/>
                  </a:ext>
                </a:extLst>
              </p:cNvPr>
              <p:cNvSpPr>
                <a:spLocks noChangeArrowheads="1"/>
              </p:cNvSpPr>
              <p:nvPr/>
            </p:nvSpPr>
            <p:spPr bwMode="auto">
              <a:xfrm>
                <a:off x="1242" y="690"/>
                <a:ext cx="90" cy="9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59424" name="Text Box 31">
                <a:extLst>
                  <a:ext uri="{FF2B5EF4-FFF2-40B4-BE49-F238E27FC236}">
                    <a16:creationId xmlns:a16="http://schemas.microsoft.com/office/drawing/2014/main" id="{2292094E-ACE8-8724-BBA0-E95B14A581CD}"/>
                  </a:ext>
                </a:extLst>
              </p:cNvPr>
              <p:cNvSpPr txBox="1">
                <a:spLocks noChangeArrowheads="1"/>
              </p:cNvSpPr>
              <p:nvPr/>
            </p:nvSpPr>
            <p:spPr bwMode="auto">
              <a:xfrm>
                <a:off x="1115" y="691"/>
                <a:ext cx="504" cy="1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eaVert">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                 </a:t>
                </a:r>
                <a:endParaRPr lang="en-US" altLang="zh-CN" sz="2000">
                  <a:latin typeface="Times New Roman" panose="02020603050405020304" pitchFamily="18" charset="0"/>
                  <a:sym typeface="宋体" panose="02010600030101010101" pitchFamily="2" charset="-122"/>
                </a:endParaRPr>
              </a:p>
            </p:txBody>
          </p:sp>
          <p:sp>
            <p:nvSpPr>
              <p:cNvPr id="2" name="Text Box 32">
                <a:extLst>
                  <a:ext uri="{FF2B5EF4-FFF2-40B4-BE49-F238E27FC236}">
                    <a16:creationId xmlns:a16="http://schemas.microsoft.com/office/drawing/2014/main" id="{757625E9-C4AB-0D91-DA18-7AFE356A9A69}"/>
                  </a:ext>
                </a:extLst>
              </p:cNvPr>
              <p:cNvSpPr txBox="1">
                <a:spLocks noChangeArrowheads="1"/>
              </p:cNvSpPr>
              <p:nvPr/>
            </p:nvSpPr>
            <p:spPr bwMode="auto">
              <a:xfrm>
                <a:off x="1361" y="823"/>
                <a:ext cx="47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_</a:t>
                </a:r>
                <a:endParaRPr lang="zh-CN" altLang="en-US" sz="2000">
                  <a:latin typeface="Times New Roman" panose="02020603050405020304" pitchFamily="18" charset="0"/>
                </a:endParaRPr>
              </a:p>
            </p:txBody>
          </p:sp>
          <p:sp>
            <p:nvSpPr>
              <p:cNvPr id="3" name="Text Box 33">
                <a:extLst>
                  <a:ext uri="{FF2B5EF4-FFF2-40B4-BE49-F238E27FC236}">
                    <a16:creationId xmlns:a16="http://schemas.microsoft.com/office/drawing/2014/main" id="{31F43DC5-5CAC-4D6A-0F57-59B4D475E757}"/>
                  </a:ext>
                </a:extLst>
              </p:cNvPr>
              <p:cNvSpPr txBox="1">
                <a:spLocks noChangeArrowheads="1"/>
              </p:cNvSpPr>
              <p:nvPr/>
            </p:nvSpPr>
            <p:spPr bwMode="auto">
              <a:xfrm>
                <a:off x="1424" y="690"/>
                <a:ext cx="4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0</a:t>
                </a:r>
              </a:p>
            </p:txBody>
          </p:sp>
          <p:sp>
            <p:nvSpPr>
              <p:cNvPr id="4" name="Text Box 34">
                <a:extLst>
                  <a:ext uri="{FF2B5EF4-FFF2-40B4-BE49-F238E27FC236}">
                    <a16:creationId xmlns:a16="http://schemas.microsoft.com/office/drawing/2014/main" id="{AEB00105-A2F1-5F82-DF9A-0CBF4346F8DD}"/>
                  </a:ext>
                </a:extLst>
              </p:cNvPr>
              <p:cNvSpPr txBox="1">
                <a:spLocks noChangeArrowheads="1"/>
              </p:cNvSpPr>
              <p:nvPr/>
            </p:nvSpPr>
            <p:spPr bwMode="auto">
              <a:xfrm>
                <a:off x="1196" y="0"/>
                <a:ext cx="37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p>
            </p:txBody>
          </p:sp>
        </p:grpSp>
        <p:sp>
          <p:nvSpPr>
            <p:cNvPr id="59400" name="Text Box 35">
              <a:extLst>
                <a:ext uri="{FF2B5EF4-FFF2-40B4-BE49-F238E27FC236}">
                  <a16:creationId xmlns:a16="http://schemas.microsoft.com/office/drawing/2014/main" id="{C5C325D0-7AF8-95E3-EA19-D57EA23E494A}"/>
                </a:ext>
              </a:extLst>
            </p:cNvPr>
            <p:cNvSpPr txBox="1">
              <a:spLocks noChangeArrowheads="1"/>
            </p:cNvSpPr>
            <p:nvPr/>
          </p:nvSpPr>
          <p:spPr bwMode="auto">
            <a:xfrm>
              <a:off x="1085" y="1355"/>
              <a:ext cx="69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FF0066"/>
                  </a:solidFill>
                  <a:latin typeface="宋体" panose="02010600030101010101" pitchFamily="2" charset="-122"/>
                </a:rPr>
                <a:t>(</a:t>
              </a:r>
              <a:r>
                <a:rPr lang="en-US" altLang="zh-CN" sz="2000">
                  <a:solidFill>
                    <a:srgbClr val="FF0066"/>
                  </a:solidFill>
                  <a:latin typeface="Times New Roman" panose="02020603050405020304" pitchFamily="18" charset="0"/>
                </a:rPr>
                <a:t>a</a:t>
              </a:r>
              <a:r>
                <a:rPr lang="en-US" altLang="zh-CN" sz="2000">
                  <a:solidFill>
                    <a:srgbClr val="FF0066"/>
                  </a:solidFill>
                  <a:latin typeface="宋体" panose="02010600030101010101" pitchFamily="2" charset="-122"/>
                </a:rPr>
                <a:t>)</a:t>
              </a:r>
            </a:p>
          </p:txBody>
        </p:sp>
      </p:grpSp>
      <p:graphicFrame>
        <p:nvGraphicFramePr>
          <p:cNvPr id="59425" name="Object 33">
            <a:extLst>
              <a:ext uri="{FF2B5EF4-FFF2-40B4-BE49-F238E27FC236}">
                <a16:creationId xmlns:a16="http://schemas.microsoft.com/office/drawing/2014/main" id="{0D41450B-B973-A4FD-6729-AFAD67D9ADA0}"/>
              </a:ext>
            </a:extLst>
          </p:cNvPr>
          <p:cNvGraphicFramePr>
            <a:graphicFrameLocks noChangeAspect="1"/>
          </p:cNvGraphicFramePr>
          <p:nvPr/>
        </p:nvGraphicFramePr>
        <p:xfrm>
          <a:off x="2051050" y="3500438"/>
          <a:ext cx="3836988" cy="746125"/>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33"/>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2051050" y="3500438"/>
                        <a:ext cx="3836988" cy="74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59426" name="Text Box 54">
            <a:extLst>
              <a:ext uri="{FF2B5EF4-FFF2-40B4-BE49-F238E27FC236}">
                <a16:creationId xmlns:a16="http://schemas.microsoft.com/office/drawing/2014/main" id="{C3FC3EE5-5DB1-6DF4-17D4-091F1091274F}"/>
              </a:ext>
            </a:extLst>
          </p:cNvPr>
          <p:cNvSpPr txBox="1">
            <a:spLocks noChangeArrowheads="1"/>
          </p:cNvSpPr>
          <p:nvPr/>
        </p:nvSpPr>
        <p:spPr bwMode="auto">
          <a:xfrm>
            <a:off x="381000" y="4598988"/>
            <a:ext cx="82915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于是</a:t>
            </a:r>
            <a:r>
              <a:rPr lang="zh-CN" altLang="en-US" sz="2400">
                <a:solidFill>
                  <a:srgbClr val="6600FF"/>
                </a:solidFill>
                <a:latin typeface="Times New Roman" panose="02020603050405020304" pitchFamily="18" charset="0"/>
              </a:rPr>
              <a:t>　　　</a:t>
            </a:r>
            <a:r>
              <a:rPr lang="en-US" altLang="zh-CN" sz="2400" i="1">
                <a:solidFill>
                  <a:srgbClr val="0000FF"/>
                </a:solidFill>
                <a:latin typeface="Times New Roman" panose="02020603050405020304" pitchFamily="18" charset="0"/>
              </a:rPr>
              <a:t>E</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E</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sym typeface="Symbol" panose="05050102010706020507" pitchFamily="18" charset="2"/>
              </a:rPr>
              <a:t> </a:t>
            </a:r>
            <a:r>
              <a:rPr lang="en-US" altLang="zh-CN" sz="2400" i="1">
                <a:solidFill>
                  <a:srgbClr val="0000FF"/>
                </a:solidFill>
                <a:latin typeface="Times New Roman" panose="02020603050405020304" pitchFamily="18" charset="0"/>
                <a:sym typeface="Symbol" panose="05050102010706020507" pitchFamily="18" charset="2"/>
              </a:rPr>
              <a:t>R</a:t>
            </a:r>
            <a:r>
              <a:rPr lang="en-US" altLang="zh-CN" sz="2400" baseline="-25000">
                <a:solidFill>
                  <a:srgbClr val="0000FF"/>
                </a:solidFill>
                <a:latin typeface="Times New Roman" panose="02020603050405020304" pitchFamily="18" charset="0"/>
                <a:sym typeface="Symbol" panose="05050102010706020507" pitchFamily="18" charset="2"/>
              </a:rPr>
              <a:t>1</a:t>
            </a:r>
            <a:r>
              <a:rPr lang="en-US" altLang="zh-CN" sz="2400" i="1">
                <a:solidFill>
                  <a:srgbClr val="0000FF"/>
                </a:solidFill>
                <a:latin typeface="Times New Roman" panose="02020603050405020304" pitchFamily="18" charset="0"/>
                <a:sym typeface="Symbol" panose="05050102010706020507" pitchFamily="18" charset="2"/>
              </a:rPr>
              <a:t>I</a:t>
            </a:r>
            <a:r>
              <a:rPr lang="en-US" altLang="zh-CN" sz="2400">
                <a:solidFill>
                  <a:srgbClr val="0000FF"/>
                </a:solidFill>
                <a:latin typeface="Times New Roman" panose="02020603050405020304" pitchFamily="18" charset="0"/>
                <a:sym typeface="Symbol" panose="05050102010706020507" pitchFamily="18" charset="2"/>
              </a:rPr>
              <a:t> = (140  20  2) V = 100 V</a:t>
            </a:r>
          </a:p>
        </p:txBody>
      </p:sp>
      <p:sp>
        <p:nvSpPr>
          <p:cNvPr id="59427" name="Text Box 55">
            <a:extLst>
              <a:ext uri="{FF2B5EF4-FFF2-40B4-BE49-F238E27FC236}">
                <a16:creationId xmlns:a16="http://schemas.microsoft.com/office/drawing/2014/main" id="{D5A615DC-547C-A17A-0BEF-B8268E55314A}"/>
              </a:ext>
            </a:extLst>
          </p:cNvPr>
          <p:cNvSpPr txBox="1">
            <a:spLocks noChangeArrowheads="1"/>
          </p:cNvSpPr>
          <p:nvPr/>
        </p:nvSpPr>
        <p:spPr bwMode="auto">
          <a:xfrm>
            <a:off x="419100" y="5316538"/>
            <a:ext cx="84963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或　　</a:t>
            </a:r>
            <a:r>
              <a:rPr lang="zh-CN" altLang="en-US" sz="2400">
                <a:solidFill>
                  <a:srgbClr val="6600FF"/>
                </a:solidFill>
                <a:latin typeface="Times New Roman" panose="02020603050405020304" pitchFamily="18" charset="0"/>
              </a:rPr>
              <a:t>　　</a:t>
            </a:r>
            <a:r>
              <a:rPr lang="en-US" altLang="zh-CN" sz="2400" i="1">
                <a:solidFill>
                  <a:srgbClr val="0000FF"/>
                </a:solidFill>
                <a:latin typeface="Times New Roman" panose="02020603050405020304" pitchFamily="18" charset="0"/>
              </a:rPr>
              <a:t>E</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U</a:t>
            </a:r>
            <a:r>
              <a:rPr lang="en-US" altLang="zh-CN" sz="2400" baseline="-250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E</a:t>
            </a:r>
            <a:r>
              <a:rPr lang="en-US" altLang="zh-CN"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sym typeface="Symbol" panose="05050102010706020507" pitchFamily="18" charset="2"/>
              </a:rPr>
              <a:t>+ </a:t>
            </a:r>
            <a:r>
              <a:rPr lang="en-US" altLang="zh-CN" sz="2400" i="1">
                <a:solidFill>
                  <a:srgbClr val="0000FF"/>
                </a:solidFill>
                <a:latin typeface="Times New Roman" panose="02020603050405020304" pitchFamily="18" charset="0"/>
                <a:sym typeface="Symbol" panose="05050102010706020507" pitchFamily="18" charset="2"/>
              </a:rPr>
              <a:t>R</a:t>
            </a:r>
            <a:r>
              <a:rPr lang="en-US" altLang="zh-CN" sz="2400" baseline="-25000">
                <a:solidFill>
                  <a:srgbClr val="0000FF"/>
                </a:solidFill>
                <a:latin typeface="Times New Roman" panose="02020603050405020304" pitchFamily="18" charset="0"/>
                <a:sym typeface="Symbol" panose="05050102010706020507" pitchFamily="18" charset="2"/>
              </a:rPr>
              <a:t>2</a:t>
            </a:r>
            <a:r>
              <a:rPr lang="en-US" altLang="zh-CN" sz="2400" i="1">
                <a:solidFill>
                  <a:srgbClr val="0000FF"/>
                </a:solidFill>
                <a:latin typeface="Times New Roman" panose="02020603050405020304" pitchFamily="18" charset="0"/>
                <a:sym typeface="Symbol" panose="05050102010706020507" pitchFamily="18" charset="2"/>
              </a:rPr>
              <a:t>I</a:t>
            </a:r>
            <a:r>
              <a:rPr lang="en-US" altLang="zh-CN" sz="2400">
                <a:solidFill>
                  <a:srgbClr val="0000FF"/>
                </a:solidFill>
                <a:latin typeface="Times New Roman" panose="02020603050405020304" pitchFamily="18" charset="0"/>
                <a:sym typeface="Symbol" panose="05050102010706020507" pitchFamily="18" charset="2"/>
              </a:rPr>
              <a:t> = (90 + 5  2) V = 100 V</a:t>
            </a:r>
            <a:endParaRPr lang="zh-CN" altLang="en-US" sz="2400">
              <a:solidFill>
                <a:srgbClr val="0000FF"/>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6" presetClass="entr" presetSubtype="37" fill="hold" nodeType="afterEffect">
                                  <p:stCondLst>
                                    <p:cond delay="0"/>
                                  </p:stCondLst>
                                  <p:childTnLst>
                                    <p:set>
                                      <p:cBhvr>
                                        <p:cTn id="6" dur="1" fill="hold">
                                          <p:stCondLst>
                                            <p:cond delay="0"/>
                                          </p:stCondLst>
                                        </p:cTn>
                                        <p:tgtEl>
                                          <p:spTgt spid="59425"/>
                                        </p:tgtEl>
                                        <p:attrNameLst>
                                          <p:attrName>style.visibility</p:attrName>
                                        </p:attrNameLst>
                                      </p:cBhvr>
                                      <p:to>
                                        <p:strVal val="visible"/>
                                      </p:to>
                                    </p:set>
                                    <p:animEffect transition="in" filter="barn(outVertical)">
                                      <p:cBhvr>
                                        <p:cTn id="7" dur="500"/>
                                        <p:tgtEl>
                                          <p:spTgt spid="5942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9426"/>
                                        </p:tgtEl>
                                        <p:attrNameLst>
                                          <p:attrName>style.visibility</p:attrName>
                                        </p:attrNameLst>
                                      </p:cBhvr>
                                      <p:to>
                                        <p:strVal val="visible"/>
                                      </p:to>
                                    </p:set>
                                    <p:animEffect transition="in" filter="wipe(left)">
                                      <p:cBhvr>
                                        <p:cTn id="12" dur="500"/>
                                        <p:tgtEl>
                                          <p:spTgt spid="5942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59427"/>
                                        </p:tgtEl>
                                        <p:attrNameLst>
                                          <p:attrName>style.visibility</p:attrName>
                                        </p:attrNameLst>
                                      </p:cBhvr>
                                      <p:to>
                                        <p:strVal val="visible"/>
                                      </p:to>
                                    </p:set>
                                    <p:animEffect transition="in" filter="wipe(left)">
                                      <p:cBhvr>
                                        <p:cTn id="17" dur="500"/>
                                        <p:tgtEl>
                                          <p:spTgt spid="594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426" grpId="0" autoUpdateAnimBg="0"/>
      <p:bldP spid="59427" grpId="0" autoUpdateAnimBg="0"/>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Text Box 31">
            <a:extLst>
              <a:ext uri="{FF2B5EF4-FFF2-40B4-BE49-F238E27FC236}">
                <a16:creationId xmlns:a16="http://schemas.microsoft.com/office/drawing/2014/main" id="{87E2A772-8E8D-CBD3-EC44-86FEE55C6E56}"/>
              </a:ext>
            </a:extLst>
          </p:cNvPr>
          <p:cNvSpPr txBox="1">
            <a:spLocks noChangeArrowheads="1"/>
          </p:cNvSpPr>
          <p:nvPr/>
        </p:nvSpPr>
        <p:spPr bwMode="auto">
          <a:xfrm>
            <a:off x="755650" y="981075"/>
            <a:ext cx="4176713"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2400">
                <a:solidFill>
                  <a:srgbClr val="6600FF"/>
                </a:solidFill>
                <a:latin typeface="Times New Roman" panose="02020603050405020304" pitchFamily="18" charset="0"/>
              </a:rPr>
              <a:t>　　等效电源的内阻 </a:t>
            </a: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rPr>
              <a:t>0</a:t>
            </a:r>
            <a:r>
              <a:rPr lang="en-US" altLang="zh-CN" sz="2400">
                <a:solidFill>
                  <a:srgbClr val="6600FF"/>
                </a:solidFill>
                <a:latin typeface="Times New Roman" panose="02020603050405020304" pitchFamily="18" charset="0"/>
              </a:rPr>
              <a:t> </a:t>
            </a:r>
            <a:r>
              <a:rPr lang="zh-CN" altLang="en-US" sz="2400">
                <a:solidFill>
                  <a:srgbClr val="6600FF"/>
                </a:solidFill>
                <a:latin typeface="宋体" panose="02010600030101010101" pitchFamily="2" charset="-122"/>
              </a:rPr>
              <a:t>可由图</a:t>
            </a:r>
            <a:r>
              <a:rPr lang="en-US" altLang="zh-CN" sz="2400">
                <a:solidFill>
                  <a:srgbClr val="6600FF"/>
                </a:solidFill>
                <a:latin typeface="宋体" panose="02010600030101010101" pitchFamily="2" charset="-122"/>
              </a:rPr>
              <a:t>(b)</a:t>
            </a:r>
            <a:r>
              <a:rPr lang="zh-CN" altLang="en-US" sz="2400">
                <a:solidFill>
                  <a:srgbClr val="6600FF"/>
                </a:solidFill>
                <a:latin typeface="宋体" panose="02010600030101010101" pitchFamily="2" charset="-122"/>
              </a:rPr>
              <a:t>求得</a:t>
            </a:r>
          </a:p>
        </p:txBody>
      </p:sp>
      <p:grpSp>
        <p:nvGrpSpPr>
          <p:cNvPr id="2" name="Group 36">
            <a:extLst>
              <a:ext uri="{FF2B5EF4-FFF2-40B4-BE49-F238E27FC236}">
                <a16:creationId xmlns:a16="http://schemas.microsoft.com/office/drawing/2014/main" id="{DE004F95-B69A-04C3-EF3D-B926DF951985}"/>
              </a:ext>
            </a:extLst>
          </p:cNvPr>
          <p:cNvGrpSpPr>
            <a:grpSpLocks/>
          </p:cNvGrpSpPr>
          <p:nvPr/>
        </p:nvGrpSpPr>
        <p:grpSpPr bwMode="auto">
          <a:xfrm>
            <a:off x="5580063" y="692150"/>
            <a:ext cx="2520950" cy="2063750"/>
            <a:chOff x="0" y="-36"/>
            <a:chExt cx="1678" cy="1374"/>
          </a:xfrm>
        </p:grpSpPr>
        <p:sp>
          <p:nvSpPr>
            <p:cNvPr id="60444" name="Line 3">
              <a:extLst>
                <a:ext uri="{FF2B5EF4-FFF2-40B4-BE49-F238E27FC236}">
                  <a16:creationId xmlns:a16="http://schemas.microsoft.com/office/drawing/2014/main" id="{12958F97-BD53-C64B-2CC7-4C3A00008E8B}"/>
                </a:ext>
              </a:extLst>
            </p:cNvPr>
            <p:cNvSpPr>
              <a:spLocks noChangeShapeType="1"/>
            </p:cNvSpPr>
            <p:nvPr/>
          </p:nvSpPr>
          <p:spPr bwMode="auto">
            <a:xfrm flipV="1">
              <a:off x="57" y="1038"/>
              <a:ext cx="1576" cy="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45" name="Line 4">
              <a:extLst>
                <a:ext uri="{FF2B5EF4-FFF2-40B4-BE49-F238E27FC236}">
                  <a16:creationId xmlns:a16="http://schemas.microsoft.com/office/drawing/2014/main" id="{415FE51E-B16D-FF7A-E511-16B5351D9056}"/>
                </a:ext>
              </a:extLst>
            </p:cNvPr>
            <p:cNvSpPr>
              <a:spLocks noChangeShapeType="1"/>
            </p:cNvSpPr>
            <p:nvPr/>
          </p:nvSpPr>
          <p:spPr bwMode="auto">
            <a:xfrm>
              <a:off x="56" y="39"/>
              <a:ext cx="159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60446" name="Rectangle 5">
              <a:extLst>
                <a:ext uri="{FF2B5EF4-FFF2-40B4-BE49-F238E27FC236}">
                  <a16:creationId xmlns:a16="http://schemas.microsoft.com/office/drawing/2014/main" id="{1C5AFF93-C124-D5FC-4560-0D2C1D011F19}"/>
                </a:ext>
              </a:extLst>
            </p:cNvPr>
            <p:cNvSpPr>
              <a:spLocks noChangeArrowheads="1"/>
            </p:cNvSpPr>
            <p:nvPr/>
          </p:nvSpPr>
          <p:spPr bwMode="auto">
            <a:xfrm>
              <a:off x="284" y="-36"/>
              <a:ext cx="318" cy="11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3" name="Rectangle 6">
              <a:extLst>
                <a:ext uri="{FF2B5EF4-FFF2-40B4-BE49-F238E27FC236}">
                  <a16:creationId xmlns:a16="http://schemas.microsoft.com/office/drawing/2014/main" id="{3DAB9985-5A82-90E8-0541-7FD335525A44}"/>
                </a:ext>
              </a:extLst>
            </p:cNvPr>
            <p:cNvSpPr>
              <a:spLocks noChangeArrowheads="1"/>
            </p:cNvSpPr>
            <p:nvPr/>
          </p:nvSpPr>
          <p:spPr bwMode="auto">
            <a:xfrm>
              <a:off x="1146" y="-36"/>
              <a:ext cx="294" cy="11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4" name="Text Box 7">
              <a:extLst>
                <a:ext uri="{FF2B5EF4-FFF2-40B4-BE49-F238E27FC236}">
                  <a16:creationId xmlns:a16="http://schemas.microsoft.com/office/drawing/2014/main" id="{272949D8-B68B-47E5-8964-85522B74864D}"/>
                </a:ext>
              </a:extLst>
            </p:cNvPr>
            <p:cNvSpPr txBox="1">
              <a:spLocks noChangeArrowheads="1"/>
            </p:cNvSpPr>
            <p:nvPr/>
          </p:nvSpPr>
          <p:spPr bwMode="auto">
            <a:xfrm>
              <a:off x="227" y="46"/>
              <a:ext cx="37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a:latin typeface="Times New Roman" panose="02020603050405020304" pitchFamily="18" charset="0"/>
              </a:endParaRPr>
            </a:p>
          </p:txBody>
        </p:sp>
        <p:sp>
          <p:nvSpPr>
            <p:cNvPr id="5" name="Text Box 8">
              <a:extLst>
                <a:ext uri="{FF2B5EF4-FFF2-40B4-BE49-F238E27FC236}">
                  <a16:creationId xmlns:a16="http://schemas.microsoft.com/office/drawing/2014/main" id="{14236645-598E-068D-E95C-F6D81CB25F22}"/>
                </a:ext>
              </a:extLst>
            </p:cNvPr>
            <p:cNvSpPr txBox="1">
              <a:spLocks noChangeArrowheads="1"/>
            </p:cNvSpPr>
            <p:nvPr/>
          </p:nvSpPr>
          <p:spPr bwMode="auto">
            <a:xfrm>
              <a:off x="1089" y="45"/>
              <a:ext cx="376"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a:latin typeface="Times New Roman" panose="02020603050405020304" pitchFamily="18" charset="0"/>
              </a:endParaRPr>
            </a:p>
          </p:txBody>
        </p:sp>
        <p:sp>
          <p:nvSpPr>
            <p:cNvPr id="60450" name="Text Box 10">
              <a:extLst>
                <a:ext uri="{FF2B5EF4-FFF2-40B4-BE49-F238E27FC236}">
                  <a16:creationId xmlns:a16="http://schemas.microsoft.com/office/drawing/2014/main" id="{16B0D227-2F1E-F84B-A291-D4EB14FB9C30}"/>
                </a:ext>
              </a:extLst>
            </p:cNvPr>
            <p:cNvSpPr txBox="1">
              <a:spLocks noChangeArrowheads="1"/>
            </p:cNvSpPr>
            <p:nvPr/>
          </p:nvSpPr>
          <p:spPr bwMode="auto">
            <a:xfrm>
              <a:off x="590" y="227"/>
              <a:ext cx="229"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a:t>
              </a:r>
            </a:p>
          </p:txBody>
        </p:sp>
        <p:sp>
          <p:nvSpPr>
            <p:cNvPr id="60451" name="Text Box 11">
              <a:extLst>
                <a:ext uri="{FF2B5EF4-FFF2-40B4-BE49-F238E27FC236}">
                  <a16:creationId xmlns:a16="http://schemas.microsoft.com/office/drawing/2014/main" id="{61E9F329-59DD-FAB9-F104-8365D897E2D3}"/>
                </a:ext>
              </a:extLst>
            </p:cNvPr>
            <p:cNvSpPr txBox="1">
              <a:spLocks noChangeArrowheads="1"/>
            </p:cNvSpPr>
            <p:nvPr/>
          </p:nvSpPr>
          <p:spPr bwMode="auto">
            <a:xfrm>
              <a:off x="590" y="499"/>
              <a:ext cx="230"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b</a:t>
              </a:r>
            </a:p>
          </p:txBody>
        </p:sp>
        <p:sp>
          <p:nvSpPr>
            <p:cNvPr id="60452" name="Line 12">
              <a:extLst>
                <a:ext uri="{FF2B5EF4-FFF2-40B4-BE49-F238E27FC236}">
                  <a16:creationId xmlns:a16="http://schemas.microsoft.com/office/drawing/2014/main" id="{6B4EE87F-FCCC-1262-0E80-158A3B576188}"/>
                </a:ext>
              </a:extLst>
            </p:cNvPr>
            <p:cNvSpPr>
              <a:spLocks noChangeShapeType="1"/>
            </p:cNvSpPr>
            <p:nvPr/>
          </p:nvSpPr>
          <p:spPr bwMode="auto">
            <a:xfrm>
              <a:off x="816" y="45"/>
              <a:ext cx="0" cy="31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53" name="Line 13">
              <a:extLst>
                <a:ext uri="{FF2B5EF4-FFF2-40B4-BE49-F238E27FC236}">
                  <a16:creationId xmlns:a16="http://schemas.microsoft.com/office/drawing/2014/main" id="{8EC93C82-1D8D-C03D-D2E9-0E8239C62B7C}"/>
                </a:ext>
              </a:extLst>
            </p:cNvPr>
            <p:cNvSpPr>
              <a:spLocks noChangeShapeType="1"/>
            </p:cNvSpPr>
            <p:nvPr/>
          </p:nvSpPr>
          <p:spPr bwMode="auto">
            <a:xfrm flipH="1" flipV="1">
              <a:off x="817" y="720"/>
              <a:ext cx="2" cy="32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54" name="Oval 14">
              <a:extLst>
                <a:ext uri="{FF2B5EF4-FFF2-40B4-BE49-F238E27FC236}">
                  <a16:creationId xmlns:a16="http://schemas.microsoft.com/office/drawing/2014/main" id="{526C6506-B037-2D11-CBB4-99362B45CDEA}"/>
                </a:ext>
              </a:extLst>
            </p:cNvPr>
            <p:cNvSpPr>
              <a:spLocks noChangeArrowheads="1"/>
            </p:cNvSpPr>
            <p:nvPr/>
          </p:nvSpPr>
          <p:spPr bwMode="auto">
            <a:xfrm>
              <a:off x="771" y="630"/>
              <a:ext cx="91" cy="9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0455" name="Oval 15">
              <a:extLst>
                <a:ext uri="{FF2B5EF4-FFF2-40B4-BE49-F238E27FC236}">
                  <a16:creationId xmlns:a16="http://schemas.microsoft.com/office/drawing/2014/main" id="{8ECB3603-8D82-D2A8-7BAD-B09D8A545C7A}"/>
                </a:ext>
              </a:extLst>
            </p:cNvPr>
            <p:cNvSpPr>
              <a:spLocks noChangeArrowheads="1"/>
            </p:cNvSpPr>
            <p:nvPr/>
          </p:nvSpPr>
          <p:spPr bwMode="auto">
            <a:xfrm>
              <a:off x="771" y="363"/>
              <a:ext cx="91" cy="9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60456" name="Group 16">
              <a:extLst>
                <a:ext uri="{FF2B5EF4-FFF2-40B4-BE49-F238E27FC236}">
                  <a16:creationId xmlns:a16="http://schemas.microsoft.com/office/drawing/2014/main" id="{391B0D05-DF72-3178-C75C-97E71B50A34E}"/>
                </a:ext>
              </a:extLst>
            </p:cNvPr>
            <p:cNvGrpSpPr>
              <a:grpSpLocks/>
            </p:cNvGrpSpPr>
            <p:nvPr/>
          </p:nvGrpSpPr>
          <p:grpSpPr bwMode="auto">
            <a:xfrm>
              <a:off x="0" y="40"/>
              <a:ext cx="90" cy="997"/>
              <a:chOff x="0" y="0"/>
              <a:chExt cx="226" cy="2494"/>
            </a:xfrm>
          </p:grpSpPr>
          <p:sp>
            <p:nvSpPr>
              <p:cNvPr id="60465" name="Oval 17">
                <a:extLst>
                  <a:ext uri="{FF2B5EF4-FFF2-40B4-BE49-F238E27FC236}">
                    <a16:creationId xmlns:a16="http://schemas.microsoft.com/office/drawing/2014/main" id="{AA39BE2E-E8FB-AA90-CE7E-559EAC4D3449}"/>
                  </a:ext>
                </a:extLst>
              </p:cNvPr>
              <p:cNvSpPr>
                <a:spLocks noChangeArrowheads="1"/>
              </p:cNvSpPr>
              <p:nvPr/>
            </p:nvSpPr>
            <p:spPr bwMode="auto">
              <a:xfrm>
                <a:off x="0" y="795"/>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0466" name="Oval 18">
                <a:extLst>
                  <a:ext uri="{FF2B5EF4-FFF2-40B4-BE49-F238E27FC236}">
                    <a16:creationId xmlns:a16="http://schemas.microsoft.com/office/drawing/2014/main" id="{AE01D4CE-5AED-61F3-887F-B014B9399755}"/>
                  </a:ext>
                </a:extLst>
              </p:cNvPr>
              <p:cNvSpPr>
                <a:spLocks noChangeArrowheads="1"/>
              </p:cNvSpPr>
              <p:nvPr/>
            </p:nvSpPr>
            <p:spPr bwMode="auto">
              <a:xfrm>
                <a:off x="0" y="1362"/>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60467" name="Group 19">
                <a:extLst>
                  <a:ext uri="{FF2B5EF4-FFF2-40B4-BE49-F238E27FC236}">
                    <a16:creationId xmlns:a16="http://schemas.microsoft.com/office/drawing/2014/main" id="{3B7FF2F5-4875-D7FB-A630-AADAC9F42F69}"/>
                  </a:ext>
                </a:extLst>
              </p:cNvPr>
              <p:cNvGrpSpPr>
                <a:grpSpLocks/>
              </p:cNvGrpSpPr>
              <p:nvPr/>
            </p:nvGrpSpPr>
            <p:grpSpPr bwMode="auto">
              <a:xfrm>
                <a:off x="113" y="0"/>
                <a:ext cx="1" cy="2495"/>
                <a:chOff x="0" y="0"/>
                <a:chExt cx="1" cy="2495"/>
              </a:xfrm>
            </p:grpSpPr>
            <p:sp>
              <p:nvSpPr>
                <p:cNvPr id="60468" name="Line 20">
                  <a:extLst>
                    <a:ext uri="{FF2B5EF4-FFF2-40B4-BE49-F238E27FC236}">
                      <a16:creationId xmlns:a16="http://schemas.microsoft.com/office/drawing/2014/main" id="{64B50952-DA81-5528-BCEC-E6E66EC454D1}"/>
                    </a:ext>
                  </a:extLst>
                </p:cNvPr>
                <p:cNvSpPr>
                  <a:spLocks noChangeShapeType="1"/>
                </p:cNvSpPr>
                <p:nvPr/>
              </p:nvSpPr>
              <p:spPr bwMode="auto">
                <a:xfrm>
                  <a:off x="1" y="0"/>
                  <a:ext cx="0" cy="7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9" name="Line 21">
                  <a:extLst>
                    <a:ext uri="{FF2B5EF4-FFF2-40B4-BE49-F238E27FC236}">
                      <a16:creationId xmlns:a16="http://schemas.microsoft.com/office/drawing/2014/main" id="{DADB6863-6F60-B6D1-DF6E-DAB86CE03654}"/>
                    </a:ext>
                  </a:extLst>
                </p:cNvPr>
                <p:cNvSpPr>
                  <a:spLocks noChangeShapeType="1"/>
                </p:cNvSpPr>
                <p:nvPr/>
              </p:nvSpPr>
              <p:spPr bwMode="auto">
                <a:xfrm flipV="1">
                  <a:off x="1" y="1589"/>
                  <a:ext cx="0" cy="9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70" name="Line 22">
                  <a:extLst>
                    <a:ext uri="{FF2B5EF4-FFF2-40B4-BE49-F238E27FC236}">
                      <a16:creationId xmlns:a16="http://schemas.microsoft.com/office/drawing/2014/main" id="{1AEA7EFD-3112-9F47-B22F-1BCC7442F956}"/>
                    </a:ext>
                  </a:extLst>
                </p:cNvPr>
                <p:cNvSpPr>
                  <a:spLocks noChangeShapeType="1"/>
                </p:cNvSpPr>
                <p:nvPr/>
              </p:nvSpPr>
              <p:spPr bwMode="auto">
                <a:xfrm>
                  <a:off x="0" y="1022"/>
                  <a:ext cx="1" cy="3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grpSp>
          <p:nvGrpSpPr>
            <p:cNvPr id="60457" name="Group 23">
              <a:extLst>
                <a:ext uri="{FF2B5EF4-FFF2-40B4-BE49-F238E27FC236}">
                  <a16:creationId xmlns:a16="http://schemas.microsoft.com/office/drawing/2014/main" id="{62982E64-3A63-2BDA-6948-782DB8A34242}"/>
                </a:ext>
              </a:extLst>
            </p:cNvPr>
            <p:cNvGrpSpPr>
              <a:grpSpLocks/>
            </p:cNvGrpSpPr>
            <p:nvPr/>
          </p:nvGrpSpPr>
          <p:grpSpPr bwMode="auto">
            <a:xfrm>
              <a:off x="1588" y="40"/>
              <a:ext cx="90" cy="998"/>
              <a:chOff x="0" y="0"/>
              <a:chExt cx="226" cy="2494"/>
            </a:xfrm>
          </p:grpSpPr>
          <p:sp>
            <p:nvSpPr>
              <p:cNvPr id="60459" name="Oval 24">
                <a:extLst>
                  <a:ext uri="{FF2B5EF4-FFF2-40B4-BE49-F238E27FC236}">
                    <a16:creationId xmlns:a16="http://schemas.microsoft.com/office/drawing/2014/main" id="{E6AF5AAD-C89E-7B93-79E1-570380CDDE7E}"/>
                  </a:ext>
                </a:extLst>
              </p:cNvPr>
              <p:cNvSpPr>
                <a:spLocks noChangeArrowheads="1"/>
              </p:cNvSpPr>
              <p:nvPr/>
            </p:nvSpPr>
            <p:spPr bwMode="auto">
              <a:xfrm>
                <a:off x="0" y="795"/>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0460" name="Oval 25">
                <a:extLst>
                  <a:ext uri="{FF2B5EF4-FFF2-40B4-BE49-F238E27FC236}">
                    <a16:creationId xmlns:a16="http://schemas.microsoft.com/office/drawing/2014/main" id="{09F7D1EE-A092-B759-8AAC-130759E7DD64}"/>
                  </a:ext>
                </a:extLst>
              </p:cNvPr>
              <p:cNvSpPr>
                <a:spLocks noChangeArrowheads="1"/>
              </p:cNvSpPr>
              <p:nvPr/>
            </p:nvSpPr>
            <p:spPr bwMode="auto">
              <a:xfrm>
                <a:off x="0" y="1362"/>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60461" name="Group 26">
                <a:extLst>
                  <a:ext uri="{FF2B5EF4-FFF2-40B4-BE49-F238E27FC236}">
                    <a16:creationId xmlns:a16="http://schemas.microsoft.com/office/drawing/2014/main" id="{017A6CBF-8856-063B-F67A-5803C651493B}"/>
                  </a:ext>
                </a:extLst>
              </p:cNvPr>
              <p:cNvGrpSpPr>
                <a:grpSpLocks/>
              </p:cNvGrpSpPr>
              <p:nvPr/>
            </p:nvGrpSpPr>
            <p:grpSpPr bwMode="auto">
              <a:xfrm>
                <a:off x="113" y="0"/>
                <a:ext cx="1" cy="2495"/>
                <a:chOff x="0" y="0"/>
                <a:chExt cx="1" cy="2495"/>
              </a:xfrm>
            </p:grpSpPr>
            <p:sp>
              <p:nvSpPr>
                <p:cNvPr id="60462" name="Line 27">
                  <a:extLst>
                    <a:ext uri="{FF2B5EF4-FFF2-40B4-BE49-F238E27FC236}">
                      <a16:creationId xmlns:a16="http://schemas.microsoft.com/office/drawing/2014/main" id="{E725297A-8F10-C7DD-E407-68A8CEDB936A}"/>
                    </a:ext>
                  </a:extLst>
                </p:cNvPr>
                <p:cNvSpPr>
                  <a:spLocks noChangeShapeType="1"/>
                </p:cNvSpPr>
                <p:nvPr/>
              </p:nvSpPr>
              <p:spPr bwMode="auto">
                <a:xfrm>
                  <a:off x="1" y="0"/>
                  <a:ext cx="0" cy="79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3" name="Line 28">
                  <a:extLst>
                    <a:ext uri="{FF2B5EF4-FFF2-40B4-BE49-F238E27FC236}">
                      <a16:creationId xmlns:a16="http://schemas.microsoft.com/office/drawing/2014/main" id="{53F9D78B-5C81-CD71-FECF-D0D63B5F2613}"/>
                    </a:ext>
                  </a:extLst>
                </p:cNvPr>
                <p:cNvSpPr>
                  <a:spLocks noChangeShapeType="1"/>
                </p:cNvSpPr>
                <p:nvPr/>
              </p:nvSpPr>
              <p:spPr bwMode="auto">
                <a:xfrm flipV="1">
                  <a:off x="1" y="1589"/>
                  <a:ext cx="0" cy="90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64" name="Line 29">
                  <a:extLst>
                    <a:ext uri="{FF2B5EF4-FFF2-40B4-BE49-F238E27FC236}">
                      <a16:creationId xmlns:a16="http://schemas.microsoft.com/office/drawing/2014/main" id="{4747FBF5-5D2D-896E-C5C5-5D4DD1DB8D2B}"/>
                    </a:ext>
                  </a:extLst>
                </p:cNvPr>
                <p:cNvSpPr>
                  <a:spLocks noChangeShapeType="1"/>
                </p:cNvSpPr>
                <p:nvPr/>
              </p:nvSpPr>
              <p:spPr bwMode="auto">
                <a:xfrm>
                  <a:off x="0" y="1022"/>
                  <a:ext cx="1" cy="3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grpSp>
        <p:sp>
          <p:nvSpPr>
            <p:cNvPr id="60458" name="Text Box 30">
              <a:extLst>
                <a:ext uri="{FF2B5EF4-FFF2-40B4-BE49-F238E27FC236}">
                  <a16:creationId xmlns:a16="http://schemas.microsoft.com/office/drawing/2014/main" id="{800FAFF3-7FDB-7CFE-506D-8A27E9C3E400}"/>
                </a:ext>
              </a:extLst>
            </p:cNvPr>
            <p:cNvSpPr txBox="1">
              <a:spLocks noChangeArrowheads="1"/>
            </p:cNvSpPr>
            <p:nvPr/>
          </p:nvSpPr>
          <p:spPr bwMode="auto">
            <a:xfrm>
              <a:off x="706" y="1072"/>
              <a:ext cx="700"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宋体" panose="02010600030101010101" pitchFamily="2" charset="-122"/>
                </a:rPr>
                <a:t>(</a:t>
              </a:r>
              <a:r>
                <a:rPr lang="en-US" altLang="zh-CN" sz="2000">
                  <a:latin typeface="Times New Roman" panose="02020603050405020304" pitchFamily="18" charset="0"/>
                </a:rPr>
                <a:t>b</a:t>
              </a:r>
              <a:r>
                <a:rPr lang="en-US" altLang="zh-CN" sz="2000">
                  <a:latin typeface="宋体" panose="02010600030101010101" pitchFamily="2" charset="-122"/>
                </a:rPr>
                <a:t>)</a:t>
              </a:r>
            </a:p>
          </p:txBody>
        </p:sp>
      </p:grpSp>
      <p:graphicFrame>
        <p:nvGraphicFramePr>
          <p:cNvPr id="60447" name="Object 31">
            <a:extLst>
              <a:ext uri="{FF2B5EF4-FFF2-40B4-BE49-F238E27FC236}">
                <a16:creationId xmlns:a16="http://schemas.microsoft.com/office/drawing/2014/main" id="{D5291AFF-E34E-9DF2-1D45-B5254E9122BA}"/>
              </a:ext>
            </a:extLst>
          </p:cNvPr>
          <p:cNvGraphicFramePr>
            <a:graphicFrameLocks noChangeAspect="1"/>
          </p:cNvGraphicFramePr>
          <p:nvPr/>
        </p:nvGraphicFramePr>
        <p:xfrm>
          <a:off x="1020763" y="2498725"/>
          <a:ext cx="4054475" cy="1052513"/>
        </p:xfrm>
        <a:graphic>
          <a:graphicData uri="http://schemas.openxmlformats.org/presentationml/2006/ole">
            <mc:AlternateContent xmlns:mc="http://schemas.openxmlformats.org/markup-compatibility/2006">
              <mc:Choice xmlns:v="urn:schemas-microsoft-com:vml" Requires="v">
                <p:oleObj name="Equation" r:id="rId2" imgW="1857330" imgH="390615" progId="Equation.DSMT4">
                  <p:embed/>
                </p:oleObj>
              </mc:Choice>
              <mc:Fallback>
                <p:oleObj name="Equation" r:id="rId2" imgW="1857330" imgH="390615" progId="Equation.DSMT4">
                  <p:embed/>
                  <p:pic>
                    <p:nvPicPr>
                      <p:cNvPr id="0" name="Object 3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0763" y="2498725"/>
                        <a:ext cx="4054475" cy="10525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0448" name="Text Box 41">
            <a:extLst>
              <a:ext uri="{FF2B5EF4-FFF2-40B4-BE49-F238E27FC236}">
                <a16:creationId xmlns:a16="http://schemas.microsoft.com/office/drawing/2014/main" id="{26E4EEEA-4C39-2F59-7679-F59237922EEC}"/>
              </a:ext>
            </a:extLst>
          </p:cNvPr>
          <p:cNvSpPr txBox="1">
            <a:spLocks noChangeArrowheads="1"/>
          </p:cNvSpPr>
          <p:nvPr/>
        </p:nvSpPr>
        <p:spPr bwMode="auto">
          <a:xfrm>
            <a:off x="250825" y="3975100"/>
            <a:ext cx="7191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 则</a:t>
            </a:r>
          </a:p>
        </p:txBody>
      </p:sp>
      <p:graphicFrame>
        <p:nvGraphicFramePr>
          <p:cNvPr id="60449" name="Object 33">
            <a:extLst>
              <a:ext uri="{FF2B5EF4-FFF2-40B4-BE49-F238E27FC236}">
                <a16:creationId xmlns:a16="http://schemas.microsoft.com/office/drawing/2014/main" id="{1052A9A8-2D27-0265-A55D-6FB9480CDC11}"/>
              </a:ext>
            </a:extLst>
          </p:cNvPr>
          <p:cNvGraphicFramePr>
            <a:graphicFrameLocks noChangeAspect="1"/>
          </p:cNvGraphicFramePr>
          <p:nvPr/>
        </p:nvGraphicFramePr>
        <p:xfrm>
          <a:off x="1042988" y="3721100"/>
          <a:ext cx="3960812" cy="1003300"/>
        </p:xfrm>
        <a:graphic>
          <a:graphicData uri="http://schemas.openxmlformats.org/presentationml/2006/ole">
            <mc:AlternateContent xmlns:mc="http://schemas.openxmlformats.org/markup-compatibility/2006">
              <mc:Choice xmlns:v="urn:schemas-microsoft-com:vml" Requires="v">
                <p:oleObj name="Equation" r:id="rId4" imgW="1819260" imgH="371475" progId="Equation.DSMT4">
                  <p:embed/>
                </p:oleObj>
              </mc:Choice>
              <mc:Fallback>
                <p:oleObj name="Equation" r:id="rId4" imgW="1819260" imgH="371475" progId="Equation.DSMT4">
                  <p:embed/>
                  <p:pic>
                    <p:nvPicPr>
                      <p:cNvPr id="0" name="Object 3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2988" y="3721100"/>
                        <a:ext cx="3960812" cy="10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10" name="Group 74">
            <a:extLst>
              <a:ext uri="{FF2B5EF4-FFF2-40B4-BE49-F238E27FC236}">
                <a16:creationId xmlns:a16="http://schemas.microsoft.com/office/drawing/2014/main" id="{EA5393A0-4B98-EF57-8208-1F8F4DB23432}"/>
              </a:ext>
            </a:extLst>
          </p:cNvPr>
          <p:cNvGrpSpPr>
            <a:grpSpLocks/>
          </p:cNvGrpSpPr>
          <p:nvPr/>
        </p:nvGrpSpPr>
        <p:grpSpPr bwMode="auto">
          <a:xfrm>
            <a:off x="5364163" y="2997200"/>
            <a:ext cx="2927350" cy="2554288"/>
            <a:chOff x="0" y="0"/>
            <a:chExt cx="1975" cy="1752"/>
          </a:xfrm>
        </p:grpSpPr>
        <p:sp>
          <p:nvSpPr>
            <p:cNvPr id="60424" name="Text Box 38">
              <a:extLst>
                <a:ext uri="{FF2B5EF4-FFF2-40B4-BE49-F238E27FC236}">
                  <a16:creationId xmlns:a16="http://schemas.microsoft.com/office/drawing/2014/main" id="{FA94C381-C512-C48A-4593-EE8A9EE83A74}"/>
                </a:ext>
              </a:extLst>
            </p:cNvPr>
            <p:cNvSpPr txBox="1">
              <a:spLocks noChangeArrowheads="1"/>
            </p:cNvSpPr>
            <p:nvPr/>
          </p:nvSpPr>
          <p:spPr bwMode="auto">
            <a:xfrm>
              <a:off x="0" y="614"/>
              <a:ext cx="19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E</a:t>
              </a:r>
            </a:p>
          </p:txBody>
        </p:sp>
        <p:sp>
          <p:nvSpPr>
            <p:cNvPr id="60425" name="Text Box 40">
              <a:extLst>
                <a:ext uri="{FF2B5EF4-FFF2-40B4-BE49-F238E27FC236}">
                  <a16:creationId xmlns:a16="http://schemas.microsoft.com/office/drawing/2014/main" id="{9E619B25-1F92-9FB5-9B9D-A41AE6B01528}"/>
                </a:ext>
              </a:extLst>
            </p:cNvPr>
            <p:cNvSpPr txBox="1">
              <a:spLocks noChangeArrowheads="1"/>
            </p:cNvSpPr>
            <p:nvPr/>
          </p:nvSpPr>
          <p:spPr bwMode="auto">
            <a:xfrm>
              <a:off x="907" y="1478"/>
              <a:ext cx="298"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b</a:t>
              </a:r>
            </a:p>
          </p:txBody>
        </p:sp>
        <p:grpSp>
          <p:nvGrpSpPr>
            <p:cNvPr id="60426" name="Group 65">
              <a:extLst>
                <a:ext uri="{FF2B5EF4-FFF2-40B4-BE49-F238E27FC236}">
                  <a16:creationId xmlns:a16="http://schemas.microsoft.com/office/drawing/2014/main" id="{12FE041A-345F-0DCB-B953-5CE85CC031E8}"/>
                </a:ext>
              </a:extLst>
            </p:cNvPr>
            <p:cNvGrpSpPr>
              <a:grpSpLocks/>
            </p:cNvGrpSpPr>
            <p:nvPr/>
          </p:nvGrpSpPr>
          <p:grpSpPr bwMode="auto">
            <a:xfrm>
              <a:off x="228" y="282"/>
              <a:ext cx="1386" cy="1225"/>
              <a:chOff x="0" y="0"/>
              <a:chExt cx="1386" cy="1225"/>
            </a:xfrm>
          </p:grpSpPr>
          <p:sp>
            <p:nvSpPr>
              <p:cNvPr id="60434" name="Line 43">
                <a:extLst>
                  <a:ext uri="{FF2B5EF4-FFF2-40B4-BE49-F238E27FC236}">
                    <a16:creationId xmlns:a16="http://schemas.microsoft.com/office/drawing/2014/main" id="{F7856781-E829-81E5-B093-C76EFACEB81D}"/>
                  </a:ext>
                </a:extLst>
              </p:cNvPr>
              <p:cNvSpPr>
                <a:spLocks noChangeShapeType="1"/>
              </p:cNvSpPr>
              <p:nvPr/>
            </p:nvSpPr>
            <p:spPr bwMode="auto">
              <a:xfrm>
                <a:off x="227" y="46"/>
                <a:ext cx="0" cy="113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60435" name="Group 64">
                <a:extLst>
                  <a:ext uri="{FF2B5EF4-FFF2-40B4-BE49-F238E27FC236}">
                    <a16:creationId xmlns:a16="http://schemas.microsoft.com/office/drawing/2014/main" id="{5B662EFC-5A87-1D7E-0C70-DAA5795B767E}"/>
                  </a:ext>
                </a:extLst>
              </p:cNvPr>
              <p:cNvGrpSpPr>
                <a:grpSpLocks/>
              </p:cNvGrpSpPr>
              <p:nvPr/>
            </p:nvGrpSpPr>
            <p:grpSpPr bwMode="auto">
              <a:xfrm>
                <a:off x="0" y="0"/>
                <a:ext cx="1386" cy="1225"/>
                <a:chOff x="0" y="0"/>
                <a:chExt cx="1386" cy="1225"/>
              </a:xfrm>
            </p:grpSpPr>
            <p:sp>
              <p:nvSpPr>
                <p:cNvPr id="60436" name="Oval 45">
                  <a:extLst>
                    <a:ext uri="{FF2B5EF4-FFF2-40B4-BE49-F238E27FC236}">
                      <a16:creationId xmlns:a16="http://schemas.microsoft.com/office/drawing/2014/main" id="{71848921-A707-20A9-254F-14B826946F53}"/>
                    </a:ext>
                  </a:extLst>
                </p:cNvPr>
                <p:cNvSpPr>
                  <a:spLocks noChangeArrowheads="1"/>
                </p:cNvSpPr>
                <p:nvPr/>
              </p:nvSpPr>
              <p:spPr bwMode="auto">
                <a:xfrm>
                  <a:off x="0" y="272"/>
                  <a:ext cx="453" cy="423"/>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60437" name="Rectangle 46">
                  <a:extLst>
                    <a:ext uri="{FF2B5EF4-FFF2-40B4-BE49-F238E27FC236}">
                      <a16:creationId xmlns:a16="http://schemas.microsoft.com/office/drawing/2014/main" id="{58B5E019-04C5-1DDB-189A-8ACB43312207}"/>
                    </a:ext>
                  </a:extLst>
                </p:cNvPr>
                <p:cNvSpPr>
                  <a:spLocks noChangeArrowheads="1"/>
                </p:cNvSpPr>
                <p:nvPr/>
              </p:nvSpPr>
              <p:spPr bwMode="auto">
                <a:xfrm>
                  <a:off x="181" y="849"/>
                  <a:ext cx="117" cy="24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0438" name="Line 47">
                  <a:extLst>
                    <a:ext uri="{FF2B5EF4-FFF2-40B4-BE49-F238E27FC236}">
                      <a16:creationId xmlns:a16="http://schemas.microsoft.com/office/drawing/2014/main" id="{A1E6076F-5558-1C97-F305-3597C9AF56F9}"/>
                    </a:ext>
                  </a:extLst>
                </p:cNvPr>
                <p:cNvSpPr>
                  <a:spLocks noChangeShapeType="1"/>
                </p:cNvSpPr>
                <p:nvPr/>
              </p:nvSpPr>
              <p:spPr bwMode="auto">
                <a:xfrm>
                  <a:off x="226" y="1179"/>
                  <a:ext cx="1088" cy="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60439" name="Line 48">
                  <a:extLst>
                    <a:ext uri="{FF2B5EF4-FFF2-40B4-BE49-F238E27FC236}">
                      <a16:creationId xmlns:a16="http://schemas.microsoft.com/office/drawing/2014/main" id="{E916A4D2-60B5-B27D-2EC9-0342D19DE2FC}"/>
                    </a:ext>
                  </a:extLst>
                </p:cNvPr>
                <p:cNvSpPr>
                  <a:spLocks noChangeShapeType="1"/>
                </p:cNvSpPr>
                <p:nvPr/>
              </p:nvSpPr>
              <p:spPr bwMode="auto">
                <a:xfrm>
                  <a:off x="226" y="46"/>
                  <a:ext cx="10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60440" name="Oval 49">
                  <a:extLst>
                    <a:ext uri="{FF2B5EF4-FFF2-40B4-BE49-F238E27FC236}">
                      <a16:creationId xmlns:a16="http://schemas.microsoft.com/office/drawing/2014/main" id="{116E9DCA-AFC6-25C3-18EA-460949B14536}"/>
                    </a:ext>
                  </a:extLst>
                </p:cNvPr>
                <p:cNvSpPr>
                  <a:spLocks noChangeArrowheads="1"/>
                </p:cNvSpPr>
                <p:nvPr/>
              </p:nvSpPr>
              <p:spPr bwMode="auto">
                <a:xfrm flipV="1">
                  <a:off x="770" y="1129"/>
                  <a:ext cx="90" cy="96"/>
                </a:xfrm>
                <a:prstGeom prst="ellipse">
                  <a:avLst/>
                </a:prstGeom>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60441" name="Oval 50">
                  <a:extLst>
                    <a:ext uri="{FF2B5EF4-FFF2-40B4-BE49-F238E27FC236}">
                      <a16:creationId xmlns:a16="http://schemas.microsoft.com/office/drawing/2014/main" id="{64ADDE28-4596-E40F-C7C2-8274BA0D66C7}"/>
                    </a:ext>
                  </a:extLst>
                </p:cNvPr>
                <p:cNvSpPr>
                  <a:spLocks noChangeArrowheads="1"/>
                </p:cNvSpPr>
                <p:nvPr/>
              </p:nvSpPr>
              <p:spPr bwMode="auto">
                <a:xfrm flipV="1">
                  <a:off x="770" y="0"/>
                  <a:ext cx="90" cy="96"/>
                </a:xfrm>
                <a:prstGeom prst="ellipse">
                  <a:avLst/>
                </a:prstGeom>
                <a:ln w="38100">
                  <a:solidFill>
                    <a:schemeClr val="tx1"/>
                  </a:solidFill>
                  <a:round/>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0442" name="Line 51">
                  <a:extLst>
                    <a:ext uri="{FF2B5EF4-FFF2-40B4-BE49-F238E27FC236}">
                      <a16:creationId xmlns:a16="http://schemas.microsoft.com/office/drawing/2014/main" id="{54BE1C67-03E4-C31D-7FCA-904F2BD4D047}"/>
                    </a:ext>
                  </a:extLst>
                </p:cNvPr>
                <p:cNvSpPr>
                  <a:spLocks noChangeShapeType="1"/>
                </p:cNvSpPr>
                <p:nvPr/>
              </p:nvSpPr>
              <p:spPr bwMode="auto">
                <a:xfrm>
                  <a:off x="1314" y="46"/>
                  <a:ext cx="0" cy="113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60443" name="Rectangle 52">
                  <a:extLst>
                    <a:ext uri="{FF2B5EF4-FFF2-40B4-BE49-F238E27FC236}">
                      <a16:creationId xmlns:a16="http://schemas.microsoft.com/office/drawing/2014/main" id="{4FD58016-B08E-2FA4-6A29-C5E80ACA5108}"/>
                    </a:ext>
                  </a:extLst>
                </p:cNvPr>
                <p:cNvSpPr>
                  <a:spLocks noChangeArrowheads="1"/>
                </p:cNvSpPr>
                <p:nvPr/>
              </p:nvSpPr>
              <p:spPr bwMode="auto">
                <a:xfrm>
                  <a:off x="1269" y="441"/>
                  <a:ext cx="117" cy="24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sp>
          <p:nvSpPr>
            <p:cNvPr id="60427" name="Text Box 53">
              <a:extLst>
                <a:ext uri="{FF2B5EF4-FFF2-40B4-BE49-F238E27FC236}">
                  <a16:creationId xmlns:a16="http://schemas.microsoft.com/office/drawing/2014/main" id="{DC649E8F-B655-7D36-FAA0-667270527F18}"/>
                </a:ext>
              </a:extLst>
            </p:cNvPr>
            <p:cNvSpPr txBox="1">
              <a:spLocks noChangeArrowheads="1"/>
            </p:cNvSpPr>
            <p:nvPr/>
          </p:nvSpPr>
          <p:spPr bwMode="auto">
            <a:xfrm>
              <a:off x="932" y="0"/>
              <a:ext cx="269"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a:t>
              </a:r>
            </a:p>
          </p:txBody>
        </p:sp>
        <p:sp>
          <p:nvSpPr>
            <p:cNvPr id="60428" name="Text Box 54">
              <a:extLst>
                <a:ext uri="{FF2B5EF4-FFF2-40B4-BE49-F238E27FC236}">
                  <a16:creationId xmlns:a16="http://schemas.microsoft.com/office/drawing/2014/main" id="{79381BB5-E950-D999-0FCA-C0EF36E87A00}"/>
                </a:ext>
              </a:extLst>
            </p:cNvPr>
            <p:cNvSpPr txBox="1">
              <a:spLocks noChangeArrowheads="1"/>
            </p:cNvSpPr>
            <p:nvPr/>
          </p:nvSpPr>
          <p:spPr bwMode="auto">
            <a:xfrm>
              <a:off x="192" y="324"/>
              <a:ext cx="19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endParaRPr lang="zh-CN" altLang="en-US" sz="2000">
                <a:latin typeface="Times New Roman" panose="02020603050405020304" pitchFamily="18" charset="0"/>
              </a:endParaRPr>
            </a:p>
          </p:txBody>
        </p:sp>
        <p:sp>
          <p:nvSpPr>
            <p:cNvPr id="60429" name="Text Box 55">
              <a:extLst>
                <a:ext uri="{FF2B5EF4-FFF2-40B4-BE49-F238E27FC236}">
                  <a16:creationId xmlns:a16="http://schemas.microsoft.com/office/drawing/2014/main" id="{56CF71B1-E89E-0ED8-B70C-13881413A92E}"/>
                </a:ext>
              </a:extLst>
            </p:cNvPr>
            <p:cNvSpPr txBox="1">
              <a:spLocks noChangeArrowheads="1"/>
            </p:cNvSpPr>
            <p:nvPr/>
          </p:nvSpPr>
          <p:spPr bwMode="auto">
            <a:xfrm>
              <a:off x="192" y="876"/>
              <a:ext cx="195"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endParaRPr lang="en-US" altLang="zh-CN" sz="2000">
                <a:latin typeface="Times New Roman" panose="02020603050405020304" pitchFamily="18" charset="0"/>
              </a:endParaRPr>
            </a:p>
          </p:txBody>
        </p:sp>
        <p:sp>
          <p:nvSpPr>
            <p:cNvPr id="60430" name="Text Box 56">
              <a:extLst>
                <a:ext uri="{FF2B5EF4-FFF2-40B4-BE49-F238E27FC236}">
                  <a16:creationId xmlns:a16="http://schemas.microsoft.com/office/drawing/2014/main" id="{E62A12E9-1BDD-4C8D-E393-411A2705E02D}"/>
                </a:ext>
              </a:extLst>
            </p:cNvPr>
            <p:cNvSpPr txBox="1">
              <a:spLocks noChangeArrowheads="1"/>
            </p:cNvSpPr>
            <p:nvPr/>
          </p:nvSpPr>
          <p:spPr bwMode="auto">
            <a:xfrm>
              <a:off x="46" y="1099"/>
              <a:ext cx="36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0</a:t>
              </a:r>
            </a:p>
          </p:txBody>
        </p:sp>
        <p:sp>
          <p:nvSpPr>
            <p:cNvPr id="60431" name="Line 57">
              <a:extLst>
                <a:ext uri="{FF2B5EF4-FFF2-40B4-BE49-F238E27FC236}">
                  <a16:creationId xmlns:a16="http://schemas.microsoft.com/office/drawing/2014/main" id="{5B742729-E4FF-7739-2545-61F89465E695}"/>
                </a:ext>
              </a:extLst>
            </p:cNvPr>
            <p:cNvSpPr>
              <a:spLocks noChangeShapeType="1"/>
            </p:cNvSpPr>
            <p:nvPr/>
          </p:nvSpPr>
          <p:spPr bwMode="auto">
            <a:xfrm>
              <a:off x="1407" y="691"/>
              <a:ext cx="0" cy="27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60432" name="Text Box 58">
              <a:extLst>
                <a:ext uri="{FF2B5EF4-FFF2-40B4-BE49-F238E27FC236}">
                  <a16:creationId xmlns:a16="http://schemas.microsoft.com/office/drawing/2014/main" id="{0553B7FD-7106-CEE8-BC1B-6D2BE227FDB1}"/>
                </a:ext>
              </a:extLst>
            </p:cNvPr>
            <p:cNvSpPr txBox="1">
              <a:spLocks noChangeArrowheads="1"/>
            </p:cNvSpPr>
            <p:nvPr/>
          </p:nvSpPr>
          <p:spPr bwMode="auto">
            <a:xfrm>
              <a:off x="1089" y="736"/>
              <a:ext cx="352"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3</a:t>
              </a:r>
            </a:p>
          </p:txBody>
        </p:sp>
        <p:sp>
          <p:nvSpPr>
            <p:cNvPr id="60433" name="Text Box 59">
              <a:extLst>
                <a:ext uri="{FF2B5EF4-FFF2-40B4-BE49-F238E27FC236}">
                  <a16:creationId xmlns:a16="http://schemas.microsoft.com/office/drawing/2014/main" id="{7F7EC12B-4210-04F9-8964-3AE2C6456AC5}"/>
                </a:ext>
              </a:extLst>
            </p:cNvPr>
            <p:cNvSpPr txBox="1">
              <a:spLocks noChangeArrowheads="1"/>
            </p:cNvSpPr>
            <p:nvPr/>
          </p:nvSpPr>
          <p:spPr bwMode="auto">
            <a:xfrm>
              <a:off x="1632" y="694"/>
              <a:ext cx="343" cy="2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lide(fromBottom)">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60447"/>
                                        </p:tgtEl>
                                        <p:attrNameLst>
                                          <p:attrName>style.visibility</p:attrName>
                                        </p:attrNameLst>
                                      </p:cBhvr>
                                      <p:to>
                                        <p:strVal val="visible"/>
                                      </p:to>
                                    </p:set>
                                    <p:animEffect transition="in" filter="barn(outVertical)">
                                      <p:cBhvr>
                                        <p:cTn id="12" dur="500"/>
                                        <p:tgtEl>
                                          <p:spTgt spid="60447"/>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0448"/>
                                        </p:tgtEl>
                                        <p:attrNameLst>
                                          <p:attrName>style.visibility</p:attrName>
                                        </p:attrNameLst>
                                      </p:cBhvr>
                                      <p:to>
                                        <p:strVal val="visible"/>
                                      </p:to>
                                    </p:set>
                                    <p:animEffect transition="in" filter="dissolve">
                                      <p:cBhvr>
                                        <p:cTn id="17" dur="500"/>
                                        <p:tgtEl>
                                          <p:spTgt spid="60448"/>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60449"/>
                                        </p:tgtEl>
                                        <p:attrNameLst>
                                          <p:attrName>style.visibility</p:attrName>
                                        </p:attrNameLst>
                                      </p:cBhvr>
                                      <p:to>
                                        <p:strVal val="visible"/>
                                      </p:to>
                                    </p:set>
                                    <p:animEffect transition="in" filter="wipe(left)">
                                      <p:cBhvr>
                                        <p:cTn id="21" dur="500"/>
                                        <p:tgtEl>
                                          <p:spTgt spid="60449"/>
                                        </p:tgtEl>
                                      </p:cBhvr>
                                    </p:animEffect>
                                  </p:childTnLst>
                                </p:cTn>
                              </p:par>
                            </p:childTnLst>
                          </p:cTn>
                        </p:par>
                        <p:par>
                          <p:cTn id="22" fill="hold" nodeType="afterGroup">
                            <p:stCondLst>
                              <p:cond delay="1000"/>
                            </p:stCondLst>
                            <p:childTnLst>
                              <p:par>
                                <p:cTn id="23" presetID="9" presetClass="entr" presetSubtype="0" fill="hold"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dissolve">
                                      <p:cBhvr>
                                        <p:cTn id="2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48" grpId="0" autoUpdateAnimBg="0"/>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61">
            <a:extLst>
              <a:ext uri="{FF2B5EF4-FFF2-40B4-BE49-F238E27FC236}">
                <a16:creationId xmlns:a16="http://schemas.microsoft.com/office/drawing/2014/main" id="{491458A1-4CED-0521-012D-FE479EA544BC}"/>
              </a:ext>
            </a:extLst>
          </p:cNvPr>
          <p:cNvSpPr>
            <a:spLocks noChangeArrowheads="1"/>
          </p:cNvSpPr>
          <p:nvPr>
            <p:ph type="title" idx="4294967295"/>
          </p:nvPr>
        </p:nvSpPr>
        <p:spPr>
          <a:xfrm>
            <a:off x="468313" y="260350"/>
            <a:ext cx="8229600" cy="66992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1.11　</a:t>
            </a:r>
            <a:r>
              <a:rPr lang="zh-CN" altLang="en-US" sz="3200" b="1">
                <a:solidFill>
                  <a:srgbClr val="0000FF"/>
                </a:solidFill>
                <a:latin typeface="Times New Roman" panose="02020603050405020304" pitchFamily="18" charset="0"/>
                <a:ea typeface="楷体_GB2312" pitchFamily="49" charset="-122"/>
              </a:rPr>
              <a:t>电路中电位的计算</a:t>
            </a:r>
            <a:endParaRPr lang="zh-CN" altLang="en-US" sz="3200"/>
          </a:p>
        </p:txBody>
      </p:sp>
      <p:sp>
        <p:nvSpPr>
          <p:cNvPr id="61443" name="Text Box 2">
            <a:extLst>
              <a:ext uri="{FF2B5EF4-FFF2-40B4-BE49-F238E27FC236}">
                <a16:creationId xmlns:a16="http://schemas.microsoft.com/office/drawing/2014/main" id="{EE435E39-F83A-FC52-BA55-6613068CBBCB}"/>
              </a:ext>
            </a:extLst>
          </p:cNvPr>
          <p:cNvSpPr txBox="1">
            <a:spLocks noChangeArrowheads="1"/>
          </p:cNvSpPr>
          <p:nvPr/>
        </p:nvSpPr>
        <p:spPr bwMode="auto">
          <a:xfrm>
            <a:off x="4408488" y="1439863"/>
            <a:ext cx="4051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电路中某一点的电位是指   由这一点到</a:t>
            </a:r>
            <a:r>
              <a:rPr lang="zh-CN" altLang="en-US" sz="2400">
                <a:solidFill>
                  <a:srgbClr val="FF0066"/>
                </a:solidFill>
                <a:latin typeface="Times New Roman" panose="02020603050405020304" pitchFamily="18" charset="0"/>
              </a:rPr>
              <a:t>参考点</a:t>
            </a:r>
            <a:r>
              <a:rPr lang="zh-CN" altLang="en-US" sz="2400">
                <a:solidFill>
                  <a:srgbClr val="6600FF"/>
                </a:solidFill>
                <a:latin typeface="Times New Roman" panose="02020603050405020304" pitchFamily="18" charset="0"/>
              </a:rPr>
              <a:t>的电压</a:t>
            </a:r>
          </a:p>
        </p:txBody>
      </p:sp>
      <p:sp>
        <p:nvSpPr>
          <p:cNvPr id="61444" name="Text Box 3">
            <a:extLst>
              <a:ext uri="{FF2B5EF4-FFF2-40B4-BE49-F238E27FC236}">
                <a16:creationId xmlns:a16="http://schemas.microsoft.com/office/drawing/2014/main" id="{E6393F31-0288-0DF5-1F01-7F8EBA8056FD}"/>
              </a:ext>
            </a:extLst>
          </p:cNvPr>
          <p:cNvSpPr txBox="1">
            <a:spLocks noChangeArrowheads="1"/>
          </p:cNvSpPr>
          <p:nvPr/>
        </p:nvSpPr>
        <p:spPr bwMode="auto">
          <a:xfrm>
            <a:off x="4419600" y="2435225"/>
            <a:ext cx="4343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电路的参考点可以任意选取</a:t>
            </a:r>
          </a:p>
        </p:txBody>
      </p:sp>
      <p:sp>
        <p:nvSpPr>
          <p:cNvPr id="61445" name="Text Box 4">
            <a:extLst>
              <a:ext uri="{FF2B5EF4-FFF2-40B4-BE49-F238E27FC236}">
                <a16:creationId xmlns:a16="http://schemas.microsoft.com/office/drawing/2014/main" id="{5F3C96F7-A351-7270-D4CC-1B5DB1FEB4AB}"/>
              </a:ext>
            </a:extLst>
          </p:cNvPr>
          <p:cNvSpPr txBox="1">
            <a:spLocks noChangeArrowheads="1"/>
          </p:cNvSpPr>
          <p:nvPr/>
        </p:nvSpPr>
        <p:spPr bwMode="auto">
          <a:xfrm>
            <a:off x="4419600" y="2954338"/>
            <a:ext cx="43434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通常认为参考点的电位为零</a:t>
            </a:r>
          </a:p>
        </p:txBody>
      </p:sp>
      <p:sp>
        <p:nvSpPr>
          <p:cNvPr id="61446" name="Text Box 5">
            <a:extLst>
              <a:ext uri="{FF2B5EF4-FFF2-40B4-BE49-F238E27FC236}">
                <a16:creationId xmlns:a16="http://schemas.microsoft.com/office/drawing/2014/main" id="{B20AC9CA-783C-DBC3-AC12-09D24BFDAD84}"/>
              </a:ext>
            </a:extLst>
          </p:cNvPr>
          <p:cNvSpPr txBox="1">
            <a:spLocks noChangeArrowheads="1"/>
          </p:cNvSpPr>
          <p:nvPr/>
        </p:nvSpPr>
        <p:spPr bwMode="auto">
          <a:xfrm>
            <a:off x="1143000" y="4614863"/>
            <a:ext cx="1128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V</a:t>
            </a:r>
            <a:r>
              <a:rPr lang="en-US" altLang="zh-CN" sz="2400" baseline="-25000">
                <a:solidFill>
                  <a:srgbClr val="6600FF"/>
                </a:solidFill>
                <a:latin typeface="Times New Roman" panose="02020603050405020304" pitchFamily="18" charset="0"/>
                <a:ea typeface="隶书" panose="02010509060101010101" pitchFamily="49" charset="-122"/>
              </a:rPr>
              <a:t>a</a:t>
            </a:r>
            <a:r>
              <a:rPr lang="en-US" altLang="zh-CN" sz="2400">
                <a:solidFill>
                  <a:srgbClr val="6600FF"/>
                </a:solidFill>
                <a:latin typeface="Times New Roman" panose="02020603050405020304" pitchFamily="18" charset="0"/>
              </a:rPr>
              <a:t> = </a:t>
            </a: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1</a:t>
            </a:r>
          </a:p>
        </p:txBody>
      </p:sp>
      <p:sp>
        <p:nvSpPr>
          <p:cNvPr id="61447" name="Text Box 6">
            <a:extLst>
              <a:ext uri="{FF2B5EF4-FFF2-40B4-BE49-F238E27FC236}">
                <a16:creationId xmlns:a16="http://schemas.microsoft.com/office/drawing/2014/main" id="{655988BE-E3AA-46A1-53CE-425AD4DCD68B}"/>
              </a:ext>
            </a:extLst>
          </p:cNvPr>
          <p:cNvSpPr txBox="1">
            <a:spLocks noChangeArrowheads="1"/>
          </p:cNvSpPr>
          <p:nvPr/>
        </p:nvSpPr>
        <p:spPr bwMode="auto">
          <a:xfrm>
            <a:off x="1143000" y="5681663"/>
            <a:ext cx="1347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V</a:t>
            </a:r>
            <a:r>
              <a:rPr lang="en-US" altLang="zh-CN" sz="2400" baseline="-25000">
                <a:solidFill>
                  <a:srgbClr val="6600FF"/>
                </a:solidFill>
                <a:latin typeface="Times New Roman" panose="02020603050405020304" pitchFamily="18" charset="0"/>
                <a:ea typeface="隶书" panose="02010509060101010101" pitchFamily="49" charset="-122"/>
              </a:rPr>
              <a:t>c</a:t>
            </a:r>
            <a:r>
              <a:rPr lang="en-US" altLang="zh-CN" sz="2400">
                <a:solidFill>
                  <a:srgbClr val="6600FF"/>
                </a:solidFill>
                <a:latin typeface="Times New Roman" panose="02020603050405020304" pitchFamily="18" charset="0"/>
              </a:rPr>
              <a:t> = – </a:t>
            </a:r>
            <a:r>
              <a:rPr lang="en-US" altLang="zh-CN" sz="2400" i="1">
                <a:solidFill>
                  <a:srgbClr val="6600FF"/>
                </a:solidFill>
                <a:latin typeface="Times New Roman" panose="02020603050405020304" pitchFamily="18" charset="0"/>
                <a:ea typeface="隶书" panose="02010509060101010101" pitchFamily="49" charset="-122"/>
              </a:rPr>
              <a:t>E</a:t>
            </a:r>
            <a:r>
              <a:rPr lang="en-US" altLang="zh-CN" sz="2400" baseline="-25000">
                <a:solidFill>
                  <a:srgbClr val="6600FF"/>
                </a:solidFill>
                <a:latin typeface="Times New Roman" panose="02020603050405020304" pitchFamily="18" charset="0"/>
                <a:ea typeface="隶书" panose="02010509060101010101" pitchFamily="49" charset="-122"/>
              </a:rPr>
              <a:t>2</a:t>
            </a:r>
          </a:p>
        </p:txBody>
      </p:sp>
      <p:sp>
        <p:nvSpPr>
          <p:cNvPr id="61448" name="Text Box 7">
            <a:extLst>
              <a:ext uri="{FF2B5EF4-FFF2-40B4-BE49-F238E27FC236}">
                <a16:creationId xmlns:a16="http://schemas.microsoft.com/office/drawing/2014/main" id="{7A81EA33-A538-E859-3478-5ABA37057F85}"/>
              </a:ext>
            </a:extLst>
          </p:cNvPr>
          <p:cNvSpPr txBox="1">
            <a:spLocks noChangeArrowheads="1"/>
          </p:cNvSpPr>
          <p:nvPr/>
        </p:nvSpPr>
        <p:spPr bwMode="auto">
          <a:xfrm>
            <a:off x="1143000" y="5148263"/>
            <a:ext cx="149066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ea typeface="隶书" panose="02010509060101010101" pitchFamily="49" charset="-122"/>
              </a:rPr>
              <a:t>V</a:t>
            </a:r>
            <a:r>
              <a:rPr lang="en-US" altLang="zh-CN" sz="2400" baseline="-25000">
                <a:solidFill>
                  <a:srgbClr val="6600FF"/>
                </a:solidFill>
                <a:latin typeface="Times New Roman" panose="02020603050405020304" pitchFamily="18" charset="0"/>
                <a:ea typeface="隶书" panose="02010509060101010101" pitchFamily="49" charset="-122"/>
              </a:rPr>
              <a:t>b</a:t>
            </a:r>
            <a:r>
              <a:rPr lang="en-US" altLang="zh-CN" sz="2400">
                <a:solidFill>
                  <a:srgbClr val="6600FF"/>
                </a:solidFill>
                <a:latin typeface="Times New Roman" panose="02020603050405020304" pitchFamily="18" charset="0"/>
              </a:rPr>
              <a:t> =  </a:t>
            </a:r>
            <a:r>
              <a:rPr lang="en-US" altLang="zh-CN" sz="2400" i="1">
                <a:solidFill>
                  <a:srgbClr val="6600FF"/>
                </a:solidFill>
                <a:latin typeface="Times New Roman" panose="02020603050405020304" pitchFamily="18" charset="0"/>
                <a:ea typeface="隶书" panose="02010509060101010101" pitchFamily="49" charset="-122"/>
              </a:rPr>
              <a:t>I</a:t>
            </a:r>
            <a:r>
              <a:rPr lang="en-US" altLang="zh-CN" sz="2400" baseline="-25000">
                <a:solidFill>
                  <a:srgbClr val="6600FF"/>
                </a:solidFill>
                <a:latin typeface="Times New Roman" panose="02020603050405020304" pitchFamily="18" charset="0"/>
                <a:ea typeface="隶书" panose="02010509060101010101" pitchFamily="49" charset="-122"/>
              </a:rPr>
              <a:t>3 </a:t>
            </a:r>
            <a:r>
              <a:rPr lang="en-US" altLang="zh-CN" sz="2400" i="1">
                <a:solidFill>
                  <a:srgbClr val="6600FF"/>
                </a:solidFill>
                <a:latin typeface="Times New Roman" panose="02020603050405020304" pitchFamily="18" charset="0"/>
                <a:ea typeface="隶书" panose="02010509060101010101" pitchFamily="49" charset="-122"/>
              </a:rPr>
              <a:t>R</a:t>
            </a:r>
            <a:r>
              <a:rPr lang="en-US" altLang="zh-CN" sz="2400" baseline="-25000">
                <a:solidFill>
                  <a:srgbClr val="6600FF"/>
                </a:solidFill>
                <a:latin typeface="Times New Roman" panose="02020603050405020304" pitchFamily="18" charset="0"/>
                <a:ea typeface="隶书" panose="02010509060101010101" pitchFamily="49" charset="-122"/>
              </a:rPr>
              <a:t>3</a:t>
            </a:r>
          </a:p>
        </p:txBody>
      </p:sp>
      <p:sp>
        <p:nvSpPr>
          <p:cNvPr id="61449" name="Text Box 8">
            <a:extLst>
              <a:ext uri="{FF2B5EF4-FFF2-40B4-BE49-F238E27FC236}">
                <a16:creationId xmlns:a16="http://schemas.microsoft.com/office/drawing/2014/main" id="{F7DC7AA2-E7B9-C95C-5D55-079FD14A46D7}"/>
              </a:ext>
            </a:extLst>
          </p:cNvPr>
          <p:cNvSpPr txBox="1">
            <a:spLocks noChangeArrowheads="1"/>
          </p:cNvSpPr>
          <p:nvPr/>
        </p:nvSpPr>
        <p:spPr bwMode="auto">
          <a:xfrm>
            <a:off x="228600" y="3960813"/>
            <a:ext cx="3505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若以 </a:t>
            </a:r>
            <a:r>
              <a:rPr lang="en-US" altLang="zh-CN" sz="2400">
                <a:latin typeface="Times New Roman" panose="02020603050405020304" pitchFamily="18" charset="0"/>
                <a:ea typeface="隶书" panose="02010509060101010101" pitchFamily="49" charset="-122"/>
              </a:rPr>
              <a:t>d </a:t>
            </a:r>
            <a:r>
              <a:rPr lang="zh-CN" altLang="en-US" sz="2400">
                <a:latin typeface="Times New Roman" panose="02020603050405020304" pitchFamily="18" charset="0"/>
              </a:rPr>
              <a:t>为参考点，则</a:t>
            </a:r>
            <a:r>
              <a:rPr lang="en-US" altLang="zh-CN" sz="2400">
                <a:latin typeface="Times New Roman" panose="02020603050405020304" pitchFamily="18" charset="0"/>
              </a:rPr>
              <a:t>：</a:t>
            </a:r>
            <a:endParaRPr lang="en-US" altLang="zh-CN" sz="2400">
              <a:latin typeface="Times New Roman" panose="02020603050405020304" pitchFamily="18" charset="0"/>
              <a:ea typeface="隶书" panose="02010509060101010101" pitchFamily="49" charset="-122"/>
            </a:endParaRPr>
          </a:p>
        </p:txBody>
      </p:sp>
      <p:sp useBgFill="1">
        <p:nvSpPr>
          <p:cNvPr id="61450" name="Text Box 9">
            <a:extLst>
              <a:ext uri="{FF2B5EF4-FFF2-40B4-BE49-F238E27FC236}">
                <a16:creationId xmlns:a16="http://schemas.microsoft.com/office/drawing/2014/main" id="{F7EEFB30-2CB4-DF77-EF72-87829DCFBFD2}"/>
              </a:ext>
            </a:extLst>
          </p:cNvPr>
          <p:cNvSpPr txBox="1">
            <a:spLocks noChangeArrowheads="1"/>
          </p:cNvSpPr>
          <p:nvPr/>
        </p:nvSpPr>
        <p:spPr bwMode="auto">
          <a:xfrm>
            <a:off x="4849813" y="4164013"/>
            <a:ext cx="661987" cy="457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CC00CC"/>
                </a:solidFill>
                <a:latin typeface="Times New Roman" panose="02020603050405020304" pitchFamily="18" charset="0"/>
                <a:ea typeface="隶书" panose="02010509060101010101" pitchFamily="49" charset="-122"/>
              </a:rPr>
              <a:t>+E</a:t>
            </a:r>
            <a:r>
              <a:rPr lang="en-US" altLang="zh-CN" sz="2400" baseline="-25000">
                <a:solidFill>
                  <a:srgbClr val="CC00CC"/>
                </a:solidFill>
                <a:latin typeface="Times New Roman" panose="02020603050405020304" pitchFamily="18" charset="0"/>
                <a:ea typeface="隶书" panose="02010509060101010101" pitchFamily="49" charset="-122"/>
              </a:rPr>
              <a:t>1</a:t>
            </a:r>
            <a:endParaRPr lang="en-US" altLang="zh-CN" sz="2400">
              <a:solidFill>
                <a:srgbClr val="CC00CC"/>
              </a:solidFill>
              <a:latin typeface="Times New Roman" panose="02020603050405020304" pitchFamily="18" charset="0"/>
              <a:ea typeface="隶书" panose="02010509060101010101" pitchFamily="49" charset="-122"/>
            </a:endParaRPr>
          </a:p>
        </p:txBody>
      </p:sp>
      <p:sp useBgFill="1">
        <p:nvSpPr>
          <p:cNvPr id="61451" name="Text Box 10">
            <a:extLst>
              <a:ext uri="{FF2B5EF4-FFF2-40B4-BE49-F238E27FC236}">
                <a16:creationId xmlns:a16="http://schemas.microsoft.com/office/drawing/2014/main" id="{5D8261E8-5828-12CD-8B7F-FD99304AE9E4}"/>
              </a:ext>
            </a:extLst>
          </p:cNvPr>
          <p:cNvSpPr txBox="1">
            <a:spLocks noChangeArrowheads="1"/>
          </p:cNvSpPr>
          <p:nvPr/>
        </p:nvSpPr>
        <p:spPr bwMode="auto">
          <a:xfrm>
            <a:off x="7905750" y="4068763"/>
            <a:ext cx="717550" cy="457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CC00CC"/>
                </a:solidFill>
                <a:latin typeface="Times New Roman" panose="02020603050405020304" pitchFamily="18" charset="0"/>
                <a:ea typeface="隶书" panose="02010509060101010101" pitchFamily="49" charset="-122"/>
              </a:rPr>
              <a:t>– E</a:t>
            </a:r>
            <a:r>
              <a:rPr lang="en-US" altLang="zh-CN" sz="2400" baseline="-25000">
                <a:solidFill>
                  <a:srgbClr val="CC00CC"/>
                </a:solidFill>
                <a:latin typeface="Times New Roman" panose="02020603050405020304" pitchFamily="18" charset="0"/>
                <a:ea typeface="隶书" panose="02010509060101010101" pitchFamily="49" charset="-122"/>
              </a:rPr>
              <a:t>2</a:t>
            </a:r>
            <a:endParaRPr lang="en-US" altLang="zh-CN" sz="2400">
              <a:solidFill>
                <a:srgbClr val="CC00CC"/>
              </a:solidFill>
              <a:latin typeface="Times New Roman" panose="02020603050405020304" pitchFamily="18" charset="0"/>
              <a:ea typeface="隶书" panose="02010509060101010101" pitchFamily="49" charset="-122"/>
            </a:endParaRPr>
          </a:p>
        </p:txBody>
      </p:sp>
      <p:sp>
        <p:nvSpPr>
          <p:cNvPr id="61452" name="Text Box 11">
            <a:extLst>
              <a:ext uri="{FF2B5EF4-FFF2-40B4-BE49-F238E27FC236}">
                <a16:creationId xmlns:a16="http://schemas.microsoft.com/office/drawing/2014/main" id="{65F0D15E-AF07-2381-C628-FAA9D3A7C63D}"/>
              </a:ext>
            </a:extLst>
          </p:cNvPr>
          <p:cNvSpPr txBox="1">
            <a:spLocks noChangeArrowheads="1"/>
          </p:cNvSpPr>
          <p:nvPr/>
        </p:nvSpPr>
        <p:spPr bwMode="auto">
          <a:xfrm>
            <a:off x="4191000" y="4086225"/>
            <a:ext cx="552450" cy="1562100"/>
          </a:xfrm>
          <a:prstGeom prst="rect">
            <a:avLst/>
          </a:prstGeom>
          <a:noFill/>
          <a:ln w="9525">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tx2"/>
                </a:solidFill>
                <a:latin typeface="Times New Roman" panose="02020603050405020304" pitchFamily="18" charset="0"/>
              </a:rPr>
              <a:t>简</a:t>
            </a:r>
          </a:p>
          <a:p>
            <a:pPr algn="ctr" eaLnBrk="1" hangingPunct="1">
              <a:spcBef>
                <a:spcPct val="0"/>
              </a:spcBef>
              <a:buFontTx/>
              <a:buNone/>
            </a:pPr>
            <a:r>
              <a:rPr lang="zh-CN" altLang="en-US" sz="2400">
                <a:solidFill>
                  <a:schemeClr val="tx2"/>
                </a:solidFill>
                <a:latin typeface="Times New Roman" panose="02020603050405020304" pitchFamily="18" charset="0"/>
              </a:rPr>
              <a:t>化</a:t>
            </a:r>
          </a:p>
          <a:p>
            <a:pPr algn="ctr" eaLnBrk="1" hangingPunct="1">
              <a:spcBef>
                <a:spcPct val="0"/>
              </a:spcBef>
              <a:buFontTx/>
              <a:buNone/>
            </a:pPr>
            <a:r>
              <a:rPr lang="zh-CN" altLang="en-US" sz="2400">
                <a:solidFill>
                  <a:schemeClr val="tx2"/>
                </a:solidFill>
                <a:latin typeface="Times New Roman" panose="02020603050405020304" pitchFamily="18" charset="0"/>
              </a:rPr>
              <a:t>电</a:t>
            </a:r>
          </a:p>
          <a:p>
            <a:pPr algn="ctr" eaLnBrk="1" hangingPunct="1">
              <a:spcBef>
                <a:spcPct val="0"/>
              </a:spcBef>
              <a:buFontTx/>
              <a:buNone/>
            </a:pPr>
            <a:r>
              <a:rPr lang="zh-CN" altLang="en-US" sz="2400">
                <a:solidFill>
                  <a:schemeClr val="tx2"/>
                </a:solidFill>
                <a:latin typeface="Times New Roman" panose="02020603050405020304" pitchFamily="18" charset="0"/>
              </a:rPr>
              <a:t>路</a:t>
            </a:r>
          </a:p>
        </p:txBody>
      </p:sp>
      <p:sp>
        <p:nvSpPr>
          <p:cNvPr id="61453" name="Text Box 13">
            <a:extLst>
              <a:ext uri="{FF2B5EF4-FFF2-40B4-BE49-F238E27FC236}">
                <a16:creationId xmlns:a16="http://schemas.microsoft.com/office/drawing/2014/main" id="{D8B3B800-959B-254B-FDBC-7DBD0554F290}"/>
              </a:ext>
            </a:extLst>
          </p:cNvPr>
          <p:cNvSpPr txBox="1">
            <a:spLocks noChangeArrowheads="1"/>
          </p:cNvSpPr>
          <p:nvPr/>
        </p:nvSpPr>
        <p:spPr bwMode="auto">
          <a:xfrm>
            <a:off x="608013" y="2020888"/>
            <a:ext cx="331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61454" name="Text Box 14">
            <a:extLst>
              <a:ext uri="{FF2B5EF4-FFF2-40B4-BE49-F238E27FC236}">
                <a16:creationId xmlns:a16="http://schemas.microsoft.com/office/drawing/2014/main" id="{2B5FD2D7-7230-A584-25E1-EEFF80DFB41C}"/>
              </a:ext>
            </a:extLst>
          </p:cNvPr>
          <p:cNvSpPr txBox="1">
            <a:spLocks noChangeArrowheads="1"/>
          </p:cNvSpPr>
          <p:nvPr/>
        </p:nvSpPr>
        <p:spPr bwMode="auto">
          <a:xfrm>
            <a:off x="623888" y="2535238"/>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sp>
        <p:nvSpPr>
          <p:cNvPr id="61455" name="Oval 15">
            <a:extLst>
              <a:ext uri="{FF2B5EF4-FFF2-40B4-BE49-F238E27FC236}">
                <a16:creationId xmlns:a16="http://schemas.microsoft.com/office/drawing/2014/main" id="{5A3A03B7-BA1C-AC97-1200-13883254BD3B}"/>
              </a:ext>
            </a:extLst>
          </p:cNvPr>
          <p:cNvSpPr>
            <a:spLocks noChangeArrowheads="1"/>
          </p:cNvSpPr>
          <p:nvPr/>
        </p:nvSpPr>
        <p:spPr bwMode="auto">
          <a:xfrm>
            <a:off x="827088" y="2376488"/>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56" name="Text Box 16">
            <a:extLst>
              <a:ext uri="{FF2B5EF4-FFF2-40B4-BE49-F238E27FC236}">
                <a16:creationId xmlns:a16="http://schemas.microsoft.com/office/drawing/2014/main" id="{04836507-8B0D-2C5C-D4AB-E9FE77A815D7}"/>
              </a:ext>
            </a:extLst>
          </p:cNvPr>
          <p:cNvSpPr txBox="1">
            <a:spLocks noChangeArrowheads="1"/>
          </p:cNvSpPr>
          <p:nvPr/>
        </p:nvSpPr>
        <p:spPr bwMode="auto">
          <a:xfrm>
            <a:off x="1477963" y="182562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R</a:t>
            </a:r>
            <a:r>
              <a:rPr lang="en-US" altLang="zh-CN" sz="2000" baseline="-25000">
                <a:solidFill>
                  <a:schemeClr val="accent2"/>
                </a:solidFill>
                <a:latin typeface="Times New Roman" panose="02020603050405020304" pitchFamily="18" charset="0"/>
                <a:ea typeface="隶书" panose="02010509060101010101" pitchFamily="49" charset="-122"/>
              </a:rPr>
              <a:t>1</a:t>
            </a:r>
            <a:endParaRPr lang="en-US" altLang="zh-CN" sz="2000" i="1">
              <a:solidFill>
                <a:schemeClr val="accent2"/>
              </a:solidFill>
              <a:latin typeface="Times New Roman" panose="02020603050405020304" pitchFamily="18" charset="0"/>
              <a:ea typeface="隶书" panose="02010509060101010101" pitchFamily="49" charset="-122"/>
            </a:endParaRPr>
          </a:p>
        </p:txBody>
      </p:sp>
      <p:sp>
        <p:nvSpPr>
          <p:cNvPr id="61457" name="Text Box 17">
            <a:extLst>
              <a:ext uri="{FF2B5EF4-FFF2-40B4-BE49-F238E27FC236}">
                <a16:creationId xmlns:a16="http://schemas.microsoft.com/office/drawing/2014/main" id="{1412D1DE-C948-DC8E-27F2-8C57BA70F9D0}"/>
              </a:ext>
            </a:extLst>
          </p:cNvPr>
          <p:cNvSpPr txBox="1">
            <a:spLocks noChangeArrowheads="1"/>
          </p:cNvSpPr>
          <p:nvPr/>
        </p:nvSpPr>
        <p:spPr bwMode="auto">
          <a:xfrm>
            <a:off x="354013" y="233997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E</a:t>
            </a:r>
            <a:r>
              <a:rPr lang="en-US" altLang="zh-CN" sz="2000" baseline="-25000">
                <a:solidFill>
                  <a:schemeClr val="accent2"/>
                </a:solidFill>
                <a:latin typeface="Times New Roman" panose="02020603050405020304" pitchFamily="18" charset="0"/>
                <a:ea typeface="隶书" panose="02010509060101010101" pitchFamily="49" charset="-122"/>
              </a:rPr>
              <a:t>1</a:t>
            </a:r>
            <a:endParaRPr lang="en-US" altLang="zh-CN" sz="2000" i="1" baseline="-25000">
              <a:solidFill>
                <a:schemeClr val="accent2"/>
              </a:solidFill>
              <a:latin typeface="Times New Roman" panose="02020603050405020304" pitchFamily="18" charset="0"/>
              <a:ea typeface="隶书" panose="02010509060101010101" pitchFamily="49" charset="-122"/>
            </a:endParaRPr>
          </a:p>
        </p:txBody>
      </p:sp>
      <p:sp>
        <p:nvSpPr>
          <p:cNvPr id="61458" name="Rectangle 18">
            <a:extLst>
              <a:ext uri="{FF2B5EF4-FFF2-40B4-BE49-F238E27FC236}">
                <a16:creationId xmlns:a16="http://schemas.microsoft.com/office/drawing/2014/main" id="{90D07722-1465-FB79-024A-C2AB704BEA2A}"/>
              </a:ext>
            </a:extLst>
          </p:cNvPr>
          <p:cNvSpPr>
            <a:spLocks noChangeArrowheads="1"/>
          </p:cNvSpPr>
          <p:nvPr/>
        </p:nvSpPr>
        <p:spPr bwMode="auto">
          <a:xfrm>
            <a:off x="1047750" y="1766888"/>
            <a:ext cx="1276350" cy="15859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61459" name="Rectangle 19">
            <a:extLst>
              <a:ext uri="{FF2B5EF4-FFF2-40B4-BE49-F238E27FC236}">
                <a16:creationId xmlns:a16="http://schemas.microsoft.com/office/drawing/2014/main" id="{17C3517D-4AE9-EFC9-A36E-D8A0620A1BC2}"/>
              </a:ext>
            </a:extLst>
          </p:cNvPr>
          <p:cNvSpPr>
            <a:spLocks noChangeArrowheads="1"/>
          </p:cNvSpPr>
          <p:nvPr/>
        </p:nvSpPr>
        <p:spPr bwMode="auto">
          <a:xfrm>
            <a:off x="1438275" y="1709738"/>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60" name="Rectangle 20">
            <a:extLst>
              <a:ext uri="{FF2B5EF4-FFF2-40B4-BE49-F238E27FC236}">
                <a16:creationId xmlns:a16="http://schemas.microsoft.com/office/drawing/2014/main" id="{D2FC13BA-F0F5-B4E9-7165-C2BB3BD932A0}"/>
              </a:ext>
            </a:extLst>
          </p:cNvPr>
          <p:cNvSpPr>
            <a:spLocks noChangeArrowheads="1"/>
          </p:cNvSpPr>
          <p:nvPr/>
        </p:nvSpPr>
        <p:spPr bwMode="auto">
          <a:xfrm>
            <a:off x="2324100" y="1766888"/>
            <a:ext cx="1276350" cy="1585912"/>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61" name="Text Box 21">
            <a:extLst>
              <a:ext uri="{FF2B5EF4-FFF2-40B4-BE49-F238E27FC236}">
                <a16:creationId xmlns:a16="http://schemas.microsoft.com/office/drawing/2014/main" id="{A7640BE2-3706-060C-0841-ACB93D2327DB}"/>
              </a:ext>
            </a:extLst>
          </p:cNvPr>
          <p:cNvSpPr txBox="1">
            <a:spLocks noChangeArrowheads="1"/>
          </p:cNvSpPr>
          <p:nvPr/>
        </p:nvSpPr>
        <p:spPr bwMode="auto">
          <a:xfrm>
            <a:off x="3684588" y="2725738"/>
            <a:ext cx="3317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61462" name="Text Box 22">
            <a:extLst>
              <a:ext uri="{FF2B5EF4-FFF2-40B4-BE49-F238E27FC236}">
                <a16:creationId xmlns:a16="http://schemas.microsoft.com/office/drawing/2014/main" id="{5B50B881-53C0-0FC4-FF00-1C7BAF1BA9B1}"/>
              </a:ext>
            </a:extLst>
          </p:cNvPr>
          <p:cNvSpPr txBox="1">
            <a:spLocks noChangeArrowheads="1"/>
          </p:cNvSpPr>
          <p:nvPr/>
        </p:nvSpPr>
        <p:spPr bwMode="auto">
          <a:xfrm>
            <a:off x="3662363" y="1887538"/>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_</a:t>
            </a:r>
          </a:p>
        </p:txBody>
      </p:sp>
      <p:sp>
        <p:nvSpPr>
          <p:cNvPr id="61463" name="Oval 23">
            <a:extLst>
              <a:ext uri="{FF2B5EF4-FFF2-40B4-BE49-F238E27FC236}">
                <a16:creationId xmlns:a16="http://schemas.microsoft.com/office/drawing/2014/main" id="{2A3263C6-0A47-8F98-4F84-B71F52D87D0A}"/>
              </a:ext>
            </a:extLst>
          </p:cNvPr>
          <p:cNvSpPr>
            <a:spLocks noChangeArrowheads="1"/>
          </p:cNvSpPr>
          <p:nvPr/>
        </p:nvSpPr>
        <p:spPr bwMode="auto">
          <a:xfrm>
            <a:off x="3371850" y="2373313"/>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64" name="Text Box 24">
            <a:extLst>
              <a:ext uri="{FF2B5EF4-FFF2-40B4-BE49-F238E27FC236}">
                <a16:creationId xmlns:a16="http://schemas.microsoft.com/office/drawing/2014/main" id="{DC6A3499-64C6-3577-04E6-78C77F90BAF9}"/>
              </a:ext>
            </a:extLst>
          </p:cNvPr>
          <p:cNvSpPr txBox="1">
            <a:spLocks noChangeArrowheads="1"/>
          </p:cNvSpPr>
          <p:nvPr/>
        </p:nvSpPr>
        <p:spPr bwMode="auto">
          <a:xfrm>
            <a:off x="3878263" y="237807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E</a:t>
            </a:r>
            <a:r>
              <a:rPr lang="en-US" altLang="zh-CN" sz="2000" baseline="-25000">
                <a:solidFill>
                  <a:schemeClr val="accent2"/>
                </a:solidFill>
                <a:latin typeface="Times New Roman" panose="02020603050405020304" pitchFamily="18" charset="0"/>
                <a:ea typeface="隶书" panose="02010509060101010101" pitchFamily="49" charset="-122"/>
              </a:rPr>
              <a:t>2</a:t>
            </a:r>
            <a:endParaRPr lang="en-US" altLang="zh-CN" sz="2000" i="1" baseline="-25000">
              <a:solidFill>
                <a:schemeClr val="accent2"/>
              </a:solidFill>
              <a:latin typeface="Times New Roman" panose="02020603050405020304" pitchFamily="18" charset="0"/>
              <a:ea typeface="隶书" panose="02010509060101010101" pitchFamily="49" charset="-122"/>
            </a:endParaRPr>
          </a:p>
        </p:txBody>
      </p:sp>
      <p:sp useBgFill="1">
        <p:nvSpPr>
          <p:cNvPr id="61465" name="Rectangle 25">
            <a:extLst>
              <a:ext uri="{FF2B5EF4-FFF2-40B4-BE49-F238E27FC236}">
                <a16:creationId xmlns:a16="http://schemas.microsoft.com/office/drawing/2014/main" id="{4BD544EE-15A0-B6B1-4054-5A3E5530C96D}"/>
              </a:ext>
            </a:extLst>
          </p:cNvPr>
          <p:cNvSpPr>
            <a:spLocks noChangeArrowheads="1"/>
          </p:cNvSpPr>
          <p:nvPr/>
        </p:nvSpPr>
        <p:spPr bwMode="auto">
          <a:xfrm rot="-5400000">
            <a:off x="2066925" y="2509838"/>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66" name="Text Box 26">
            <a:extLst>
              <a:ext uri="{FF2B5EF4-FFF2-40B4-BE49-F238E27FC236}">
                <a16:creationId xmlns:a16="http://schemas.microsoft.com/office/drawing/2014/main" id="{801FD23A-44C8-29A3-D720-0F24BD2C32AC}"/>
              </a:ext>
            </a:extLst>
          </p:cNvPr>
          <p:cNvSpPr txBox="1">
            <a:spLocks noChangeArrowheads="1"/>
          </p:cNvSpPr>
          <p:nvPr/>
        </p:nvSpPr>
        <p:spPr bwMode="auto">
          <a:xfrm>
            <a:off x="2735263" y="182562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R</a:t>
            </a:r>
            <a:r>
              <a:rPr lang="en-US" altLang="zh-CN" sz="2000" baseline="-25000">
                <a:solidFill>
                  <a:schemeClr val="accent2"/>
                </a:solidFill>
                <a:latin typeface="Times New Roman" panose="02020603050405020304" pitchFamily="18" charset="0"/>
                <a:ea typeface="隶书" panose="02010509060101010101" pitchFamily="49" charset="-122"/>
              </a:rPr>
              <a:t>2</a:t>
            </a:r>
            <a:endParaRPr lang="en-US" altLang="zh-CN" sz="2000" i="1">
              <a:solidFill>
                <a:schemeClr val="accent2"/>
              </a:solidFill>
              <a:latin typeface="Times New Roman" panose="02020603050405020304" pitchFamily="18" charset="0"/>
              <a:ea typeface="隶书" panose="02010509060101010101" pitchFamily="49" charset="-122"/>
            </a:endParaRPr>
          </a:p>
        </p:txBody>
      </p:sp>
      <p:sp useBgFill="1">
        <p:nvSpPr>
          <p:cNvPr id="61467" name="Rectangle 27">
            <a:extLst>
              <a:ext uri="{FF2B5EF4-FFF2-40B4-BE49-F238E27FC236}">
                <a16:creationId xmlns:a16="http://schemas.microsoft.com/office/drawing/2014/main" id="{75D932CF-CF1C-8663-B82E-6161DCDB929D}"/>
              </a:ext>
            </a:extLst>
          </p:cNvPr>
          <p:cNvSpPr>
            <a:spLocks noChangeArrowheads="1"/>
          </p:cNvSpPr>
          <p:nvPr/>
        </p:nvSpPr>
        <p:spPr bwMode="auto">
          <a:xfrm>
            <a:off x="2686050" y="168116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1468" name="Text Box 28">
            <a:extLst>
              <a:ext uri="{FF2B5EF4-FFF2-40B4-BE49-F238E27FC236}">
                <a16:creationId xmlns:a16="http://schemas.microsoft.com/office/drawing/2014/main" id="{0517D723-B04B-1401-C522-81E6FE9413F9}"/>
              </a:ext>
            </a:extLst>
          </p:cNvPr>
          <p:cNvSpPr txBox="1">
            <a:spLocks noChangeArrowheads="1"/>
          </p:cNvSpPr>
          <p:nvPr/>
        </p:nvSpPr>
        <p:spPr bwMode="auto">
          <a:xfrm>
            <a:off x="2449513" y="2454275"/>
            <a:ext cx="441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R</a:t>
            </a:r>
            <a:r>
              <a:rPr lang="en-US" altLang="zh-CN" sz="2000" baseline="-25000">
                <a:solidFill>
                  <a:schemeClr val="accent2"/>
                </a:solidFill>
                <a:latin typeface="Times New Roman" panose="02020603050405020304" pitchFamily="18" charset="0"/>
                <a:ea typeface="隶书" panose="02010509060101010101" pitchFamily="49" charset="-122"/>
              </a:rPr>
              <a:t>3</a:t>
            </a:r>
            <a:endParaRPr lang="en-US" altLang="zh-CN" sz="2000" i="1">
              <a:solidFill>
                <a:schemeClr val="accent2"/>
              </a:solidFill>
              <a:latin typeface="Times New Roman" panose="02020603050405020304" pitchFamily="18" charset="0"/>
              <a:ea typeface="隶书" panose="02010509060101010101" pitchFamily="49" charset="-122"/>
            </a:endParaRPr>
          </a:p>
        </p:txBody>
      </p:sp>
      <p:sp>
        <p:nvSpPr>
          <p:cNvPr id="61469" name="Line 29">
            <a:extLst>
              <a:ext uri="{FF2B5EF4-FFF2-40B4-BE49-F238E27FC236}">
                <a16:creationId xmlns:a16="http://schemas.microsoft.com/office/drawing/2014/main" id="{CAE386B5-FDFD-3F24-B343-91A1038E9C25}"/>
              </a:ext>
            </a:extLst>
          </p:cNvPr>
          <p:cNvSpPr>
            <a:spLocks noChangeShapeType="1"/>
          </p:cNvSpPr>
          <p:nvPr/>
        </p:nvSpPr>
        <p:spPr bwMode="auto">
          <a:xfrm rot="5400000">
            <a:off x="1807369" y="2607469"/>
            <a:ext cx="581025" cy="4763"/>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470" name="Text Box 30">
            <a:extLst>
              <a:ext uri="{FF2B5EF4-FFF2-40B4-BE49-F238E27FC236}">
                <a16:creationId xmlns:a16="http://schemas.microsoft.com/office/drawing/2014/main" id="{26CC46C9-6628-40B6-85A7-BD550CCB360F}"/>
              </a:ext>
            </a:extLst>
          </p:cNvPr>
          <p:cNvSpPr txBox="1">
            <a:spLocks noChangeArrowheads="1"/>
          </p:cNvSpPr>
          <p:nvPr/>
        </p:nvSpPr>
        <p:spPr bwMode="auto">
          <a:xfrm>
            <a:off x="1617663" y="2359025"/>
            <a:ext cx="36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chemeClr val="accent2"/>
                </a:solidFill>
                <a:latin typeface="Times New Roman" panose="02020603050405020304" pitchFamily="18" charset="0"/>
                <a:ea typeface="隶书" panose="02010509060101010101" pitchFamily="49" charset="-122"/>
              </a:rPr>
              <a:t>I</a:t>
            </a:r>
            <a:r>
              <a:rPr lang="en-US" altLang="zh-CN" sz="2000" baseline="-25000">
                <a:solidFill>
                  <a:schemeClr val="accent2"/>
                </a:solidFill>
                <a:latin typeface="Times New Roman" panose="02020603050405020304" pitchFamily="18" charset="0"/>
                <a:ea typeface="隶书" panose="02010509060101010101" pitchFamily="49" charset="-122"/>
              </a:rPr>
              <a:t>3</a:t>
            </a:r>
            <a:endParaRPr lang="en-US" altLang="zh-CN" sz="2000" i="1">
              <a:solidFill>
                <a:schemeClr val="accent2"/>
              </a:solidFill>
              <a:latin typeface="Times New Roman" panose="02020603050405020304" pitchFamily="18" charset="0"/>
              <a:ea typeface="隶书" panose="02010509060101010101" pitchFamily="49" charset="-122"/>
            </a:endParaRPr>
          </a:p>
        </p:txBody>
      </p:sp>
      <p:sp>
        <p:nvSpPr>
          <p:cNvPr id="61471" name="Text Box 31">
            <a:extLst>
              <a:ext uri="{FF2B5EF4-FFF2-40B4-BE49-F238E27FC236}">
                <a16:creationId xmlns:a16="http://schemas.microsoft.com/office/drawing/2014/main" id="{ACE1AB91-BAFD-4D26-4826-557F403B46FB}"/>
              </a:ext>
            </a:extLst>
          </p:cNvPr>
          <p:cNvSpPr txBox="1">
            <a:spLocks noChangeArrowheads="1"/>
          </p:cNvSpPr>
          <p:nvPr/>
        </p:nvSpPr>
        <p:spPr bwMode="auto">
          <a:xfrm>
            <a:off x="792163" y="1338263"/>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FF6600"/>
                </a:solidFill>
                <a:latin typeface="Times New Roman" panose="02020603050405020304" pitchFamily="18" charset="0"/>
                <a:ea typeface="隶书" panose="02010509060101010101" pitchFamily="49" charset="-122"/>
              </a:rPr>
              <a:t>a</a:t>
            </a:r>
          </a:p>
        </p:txBody>
      </p:sp>
      <p:sp>
        <p:nvSpPr>
          <p:cNvPr id="61472" name="Text Box 32">
            <a:extLst>
              <a:ext uri="{FF2B5EF4-FFF2-40B4-BE49-F238E27FC236}">
                <a16:creationId xmlns:a16="http://schemas.microsoft.com/office/drawing/2014/main" id="{9CCB762B-B38C-92BC-4A89-A12391513F76}"/>
              </a:ext>
            </a:extLst>
          </p:cNvPr>
          <p:cNvSpPr txBox="1">
            <a:spLocks noChangeArrowheads="1"/>
          </p:cNvSpPr>
          <p:nvPr/>
        </p:nvSpPr>
        <p:spPr bwMode="auto">
          <a:xfrm>
            <a:off x="2132013" y="1338263"/>
            <a:ext cx="328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FF6600"/>
                </a:solidFill>
                <a:latin typeface="Times New Roman" panose="02020603050405020304" pitchFamily="18" charset="0"/>
                <a:ea typeface="隶书" panose="02010509060101010101" pitchFamily="49" charset="-122"/>
              </a:rPr>
              <a:t>b</a:t>
            </a:r>
          </a:p>
        </p:txBody>
      </p:sp>
      <p:sp>
        <p:nvSpPr>
          <p:cNvPr id="61473" name="Text Box 33">
            <a:extLst>
              <a:ext uri="{FF2B5EF4-FFF2-40B4-BE49-F238E27FC236}">
                <a16:creationId xmlns:a16="http://schemas.microsoft.com/office/drawing/2014/main" id="{4CF92C7D-F164-D26C-0F1F-5635BBB98416}"/>
              </a:ext>
            </a:extLst>
          </p:cNvPr>
          <p:cNvSpPr txBox="1">
            <a:spLocks noChangeArrowheads="1"/>
          </p:cNvSpPr>
          <p:nvPr/>
        </p:nvSpPr>
        <p:spPr bwMode="auto">
          <a:xfrm>
            <a:off x="3529013" y="1376363"/>
            <a:ext cx="3000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FF6600"/>
                </a:solidFill>
                <a:latin typeface="Times New Roman" panose="02020603050405020304" pitchFamily="18" charset="0"/>
                <a:ea typeface="隶书" panose="02010509060101010101" pitchFamily="49" charset="-122"/>
              </a:rPr>
              <a:t>c</a:t>
            </a:r>
          </a:p>
        </p:txBody>
      </p:sp>
      <p:sp>
        <p:nvSpPr>
          <p:cNvPr id="61474" name="Text Box 34">
            <a:extLst>
              <a:ext uri="{FF2B5EF4-FFF2-40B4-BE49-F238E27FC236}">
                <a16:creationId xmlns:a16="http://schemas.microsoft.com/office/drawing/2014/main" id="{BA7E1F0C-3D99-CEA8-8EBD-2324DFBE5663}"/>
              </a:ext>
            </a:extLst>
          </p:cNvPr>
          <p:cNvSpPr txBox="1">
            <a:spLocks noChangeArrowheads="1"/>
          </p:cNvSpPr>
          <p:nvPr/>
        </p:nvSpPr>
        <p:spPr bwMode="auto">
          <a:xfrm>
            <a:off x="2541588" y="3395663"/>
            <a:ext cx="32861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ea typeface="隶书" panose="02010509060101010101" pitchFamily="49" charset="-122"/>
              </a:rPr>
              <a:t>d</a:t>
            </a:r>
          </a:p>
        </p:txBody>
      </p:sp>
      <p:grpSp>
        <p:nvGrpSpPr>
          <p:cNvPr id="2" name="Group 35">
            <a:extLst>
              <a:ext uri="{FF2B5EF4-FFF2-40B4-BE49-F238E27FC236}">
                <a16:creationId xmlns:a16="http://schemas.microsoft.com/office/drawing/2014/main" id="{04317859-2338-0EB9-75F4-8351D77BCD06}"/>
              </a:ext>
            </a:extLst>
          </p:cNvPr>
          <p:cNvGrpSpPr>
            <a:grpSpLocks/>
          </p:cNvGrpSpPr>
          <p:nvPr/>
        </p:nvGrpSpPr>
        <p:grpSpPr bwMode="auto">
          <a:xfrm>
            <a:off x="2155825" y="3382963"/>
            <a:ext cx="304800" cy="228600"/>
            <a:chOff x="0" y="0"/>
            <a:chExt cx="192" cy="144"/>
          </a:xfrm>
        </p:grpSpPr>
        <p:sp>
          <p:nvSpPr>
            <p:cNvPr id="61496" name="Line 36">
              <a:extLst>
                <a:ext uri="{FF2B5EF4-FFF2-40B4-BE49-F238E27FC236}">
                  <a16:creationId xmlns:a16="http://schemas.microsoft.com/office/drawing/2014/main" id="{5ADDE687-AC7A-1F81-7234-7FACCBE0ED96}"/>
                </a:ext>
              </a:extLst>
            </p:cNvPr>
            <p:cNvSpPr>
              <a:spLocks noChangeShapeType="1"/>
            </p:cNvSpPr>
            <p:nvPr/>
          </p:nvSpPr>
          <p:spPr bwMode="auto">
            <a:xfrm>
              <a:off x="0" y="144"/>
              <a:ext cx="192"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497" name="Line 37">
              <a:extLst>
                <a:ext uri="{FF2B5EF4-FFF2-40B4-BE49-F238E27FC236}">
                  <a16:creationId xmlns:a16="http://schemas.microsoft.com/office/drawing/2014/main" id="{64EAFD7C-23BF-AA04-11AF-2DE931E2C56C}"/>
                </a:ext>
              </a:extLst>
            </p:cNvPr>
            <p:cNvSpPr>
              <a:spLocks noChangeShapeType="1"/>
            </p:cNvSpPr>
            <p:nvPr/>
          </p:nvSpPr>
          <p:spPr bwMode="auto">
            <a:xfrm>
              <a:off x="96" y="0"/>
              <a:ext cx="0" cy="144"/>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1478" name="Oval 38">
            <a:extLst>
              <a:ext uri="{FF2B5EF4-FFF2-40B4-BE49-F238E27FC236}">
                <a16:creationId xmlns:a16="http://schemas.microsoft.com/office/drawing/2014/main" id="{0468041E-BCB4-D935-548E-1BB475227033}"/>
              </a:ext>
            </a:extLst>
          </p:cNvPr>
          <p:cNvSpPr>
            <a:spLocks noChangeArrowheads="1"/>
          </p:cNvSpPr>
          <p:nvPr/>
        </p:nvSpPr>
        <p:spPr bwMode="auto">
          <a:xfrm flipH="1">
            <a:off x="2266950" y="3295650"/>
            <a:ext cx="76200" cy="76200"/>
          </a:xfrm>
          <a:prstGeom prst="ellipse">
            <a:avLst/>
          </a:prstGeom>
          <a:solidFill>
            <a:srgbClr val="FF0066"/>
          </a:solidFill>
          <a:ln w="38100">
            <a:solidFill>
              <a:srgbClr val="FF66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nvGrpSpPr>
          <p:cNvPr id="3" name="Group 39">
            <a:extLst>
              <a:ext uri="{FF2B5EF4-FFF2-40B4-BE49-F238E27FC236}">
                <a16:creationId xmlns:a16="http://schemas.microsoft.com/office/drawing/2014/main" id="{D82DDD51-BCF8-C6CC-F939-945CA0E8F256}"/>
              </a:ext>
            </a:extLst>
          </p:cNvPr>
          <p:cNvGrpSpPr>
            <a:grpSpLocks/>
          </p:cNvGrpSpPr>
          <p:nvPr/>
        </p:nvGrpSpPr>
        <p:grpSpPr bwMode="auto">
          <a:xfrm>
            <a:off x="5118100" y="3611563"/>
            <a:ext cx="3079750" cy="2265362"/>
            <a:chOff x="0" y="0"/>
            <a:chExt cx="1940" cy="1427"/>
          </a:xfrm>
        </p:grpSpPr>
        <p:sp>
          <p:nvSpPr>
            <p:cNvPr id="4" name="Text Box 40">
              <a:extLst>
                <a:ext uri="{FF2B5EF4-FFF2-40B4-BE49-F238E27FC236}">
                  <a16:creationId xmlns:a16="http://schemas.microsoft.com/office/drawing/2014/main" id="{2BBC3F8C-81F5-510D-3E51-CFB7A63EDC53}"/>
                </a:ext>
              </a:extLst>
            </p:cNvPr>
            <p:cNvSpPr txBox="1">
              <a:spLocks noChangeArrowheads="1"/>
            </p:cNvSpPr>
            <p:nvPr/>
          </p:nvSpPr>
          <p:spPr bwMode="auto">
            <a:xfrm>
              <a:off x="913" y="1139"/>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ea typeface="隶书" panose="02010509060101010101" pitchFamily="49" charset="-122"/>
                </a:rPr>
                <a:t>d</a:t>
              </a:r>
            </a:p>
          </p:txBody>
        </p:sp>
        <p:sp>
          <p:nvSpPr>
            <p:cNvPr id="61479" name="Text Box 41">
              <a:extLst>
                <a:ext uri="{FF2B5EF4-FFF2-40B4-BE49-F238E27FC236}">
                  <a16:creationId xmlns:a16="http://schemas.microsoft.com/office/drawing/2014/main" id="{88A19883-458D-9267-7C48-43947FFA6FBE}"/>
                </a:ext>
              </a:extLst>
            </p:cNvPr>
            <p:cNvSpPr txBox="1">
              <a:spLocks noChangeArrowheads="1"/>
            </p:cNvSpPr>
            <p:nvPr/>
          </p:nvSpPr>
          <p:spPr bwMode="auto">
            <a:xfrm>
              <a:off x="0" y="12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a</a:t>
              </a:r>
            </a:p>
          </p:txBody>
        </p:sp>
        <p:sp>
          <p:nvSpPr>
            <p:cNvPr id="61480" name="Text Box 42">
              <a:extLst>
                <a:ext uri="{FF2B5EF4-FFF2-40B4-BE49-F238E27FC236}">
                  <a16:creationId xmlns:a16="http://schemas.microsoft.com/office/drawing/2014/main" id="{874BD86F-77B3-2F3B-764E-30055D4EF28C}"/>
                </a:ext>
              </a:extLst>
            </p:cNvPr>
            <p:cNvSpPr txBox="1">
              <a:spLocks noChangeArrowheads="1"/>
            </p:cNvSpPr>
            <p:nvPr/>
          </p:nvSpPr>
          <p:spPr bwMode="auto">
            <a:xfrm>
              <a:off x="865" y="7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b</a:t>
              </a:r>
            </a:p>
          </p:txBody>
        </p:sp>
        <p:sp>
          <p:nvSpPr>
            <p:cNvPr id="61481" name="Text Box 43">
              <a:extLst>
                <a:ext uri="{FF2B5EF4-FFF2-40B4-BE49-F238E27FC236}">
                  <a16:creationId xmlns:a16="http://schemas.microsoft.com/office/drawing/2014/main" id="{5C5201F5-C5E7-59C6-2EBD-3A65DE4A1CF3}"/>
                </a:ext>
              </a:extLst>
            </p:cNvPr>
            <p:cNvSpPr txBox="1">
              <a:spLocks noChangeArrowheads="1"/>
            </p:cNvSpPr>
            <p:nvPr/>
          </p:nvSpPr>
          <p:spPr bwMode="auto">
            <a:xfrm>
              <a:off x="1739" y="98"/>
              <a:ext cx="2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FF6600"/>
                  </a:solidFill>
                  <a:latin typeface="Times New Roman" panose="02020603050405020304" pitchFamily="18" charset="0"/>
                  <a:ea typeface="隶书" panose="02010509060101010101" pitchFamily="49" charset="-122"/>
                </a:rPr>
                <a:t>c</a:t>
              </a:r>
            </a:p>
          </p:txBody>
        </p:sp>
        <p:sp>
          <p:nvSpPr>
            <p:cNvPr id="61482" name="Text Box 44">
              <a:extLst>
                <a:ext uri="{FF2B5EF4-FFF2-40B4-BE49-F238E27FC236}">
                  <a16:creationId xmlns:a16="http://schemas.microsoft.com/office/drawing/2014/main" id="{2D2CA62B-1ECF-D56A-EBCF-108CE92C8991}"/>
                </a:ext>
              </a:extLst>
            </p:cNvPr>
            <p:cNvSpPr txBox="1">
              <a:spLocks noChangeArrowheads="1"/>
            </p:cNvSpPr>
            <p:nvPr/>
          </p:nvSpPr>
          <p:spPr bwMode="auto">
            <a:xfrm>
              <a:off x="456" y="12"/>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1</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61483" name="Text Box 45">
              <a:extLst>
                <a:ext uri="{FF2B5EF4-FFF2-40B4-BE49-F238E27FC236}">
                  <a16:creationId xmlns:a16="http://schemas.microsoft.com/office/drawing/2014/main" id="{9806D1B2-1AB8-0E68-09F4-AFE708DBFB88}"/>
                </a:ext>
              </a:extLst>
            </p:cNvPr>
            <p:cNvSpPr txBox="1">
              <a:spLocks noChangeArrowheads="1"/>
            </p:cNvSpPr>
            <p:nvPr/>
          </p:nvSpPr>
          <p:spPr bwMode="auto">
            <a:xfrm>
              <a:off x="1232" y="0"/>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2</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61484" name="Text Box 46">
              <a:extLst>
                <a:ext uri="{FF2B5EF4-FFF2-40B4-BE49-F238E27FC236}">
                  <a16:creationId xmlns:a16="http://schemas.microsoft.com/office/drawing/2014/main" id="{CB97A63E-0B16-010B-E386-4460FB663714}"/>
                </a:ext>
              </a:extLst>
            </p:cNvPr>
            <p:cNvSpPr txBox="1">
              <a:spLocks noChangeArrowheads="1"/>
            </p:cNvSpPr>
            <p:nvPr/>
          </p:nvSpPr>
          <p:spPr bwMode="auto">
            <a:xfrm>
              <a:off x="1088" y="564"/>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3</a:t>
              </a:r>
              <a:endParaRPr lang="en-US" altLang="zh-CN" sz="2400">
                <a:solidFill>
                  <a:schemeClr val="accent2"/>
                </a:solidFill>
                <a:latin typeface="Times New Roman" panose="02020603050405020304" pitchFamily="18" charset="0"/>
                <a:ea typeface="隶书" panose="02010509060101010101" pitchFamily="49" charset="-122"/>
              </a:endParaRPr>
            </a:p>
          </p:txBody>
        </p:sp>
        <p:sp>
          <p:nvSpPr>
            <p:cNvPr id="61485" name="Oval 47">
              <a:extLst>
                <a:ext uri="{FF2B5EF4-FFF2-40B4-BE49-F238E27FC236}">
                  <a16:creationId xmlns:a16="http://schemas.microsoft.com/office/drawing/2014/main" id="{84DD87CF-BA6F-DD28-D331-89763A42B61C}"/>
                </a:ext>
              </a:extLst>
            </p:cNvPr>
            <p:cNvSpPr>
              <a:spLocks noChangeArrowheads="1"/>
            </p:cNvSpPr>
            <p:nvPr/>
          </p:nvSpPr>
          <p:spPr bwMode="auto">
            <a:xfrm flipH="1">
              <a:off x="987" y="365"/>
              <a:ext cx="48" cy="48"/>
            </a:xfrm>
            <a:prstGeom prst="ellipse">
              <a:avLst/>
            </a:prstGeom>
            <a:solidFill>
              <a:schemeClr val="tx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1486" name="Oval 48">
              <a:extLst>
                <a:ext uri="{FF2B5EF4-FFF2-40B4-BE49-F238E27FC236}">
                  <a16:creationId xmlns:a16="http://schemas.microsoft.com/office/drawing/2014/main" id="{C81191C3-05A5-56E6-1701-77DFEBE66C23}"/>
                </a:ext>
              </a:extLst>
            </p:cNvPr>
            <p:cNvSpPr>
              <a:spLocks noChangeArrowheads="1"/>
            </p:cNvSpPr>
            <p:nvPr/>
          </p:nvSpPr>
          <p:spPr bwMode="auto">
            <a:xfrm flipH="1">
              <a:off x="1780" y="365"/>
              <a:ext cx="48" cy="52"/>
            </a:xfrm>
            <a:prstGeom prst="ellipse">
              <a:avLst/>
            </a:prstGeom>
            <a:solidFill>
              <a:srgbClr val="FFFFCC"/>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1487" name="Line 49">
              <a:extLst>
                <a:ext uri="{FF2B5EF4-FFF2-40B4-BE49-F238E27FC236}">
                  <a16:creationId xmlns:a16="http://schemas.microsoft.com/office/drawing/2014/main" id="{810DA7B8-CE5C-67F5-E5E8-4E0F94E72F6E}"/>
                </a:ext>
              </a:extLst>
            </p:cNvPr>
            <p:cNvSpPr>
              <a:spLocks noChangeShapeType="1"/>
            </p:cNvSpPr>
            <p:nvPr/>
          </p:nvSpPr>
          <p:spPr bwMode="auto">
            <a:xfrm>
              <a:off x="244" y="389"/>
              <a:ext cx="1536"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488" name="Line 50">
              <a:extLst>
                <a:ext uri="{FF2B5EF4-FFF2-40B4-BE49-F238E27FC236}">
                  <a16:creationId xmlns:a16="http://schemas.microsoft.com/office/drawing/2014/main" id="{0D2FD966-9BC8-CD72-F589-AFD0E6721AA1}"/>
                </a:ext>
              </a:extLst>
            </p:cNvPr>
            <p:cNvSpPr>
              <a:spLocks noChangeShapeType="1"/>
            </p:cNvSpPr>
            <p:nvPr/>
          </p:nvSpPr>
          <p:spPr bwMode="auto">
            <a:xfrm>
              <a:off x="1012" y="389"/>
              <a:ext cx="0" cy="67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61489" name="Rectangle 51">
              <a:extLst>
                <a:ext uri="{FF2B5EF4-FFF2-40B4-BE49-F238E27FC236}">
                  <a16:creationId xmlns:a16="http://schemas.microsoft.com/office/drawing/2014/main" id="{CEA0998A-FDE2-4CC5-F515-F9D40E9628EC}"/>
                </a:ext>
              </a:extLst>
            </p:cNvPr>
            <p:cNvSpPr>
              <a:spLocks noChangeArrowheads="1"/>
            </p:cNvSpPr>
            <p:nvPr/>
          </p:nvSpPr>
          <p:spPr bwMode="auto">
            <a:xfrm>
              <a:off x="466" y="359"/>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61490" name="Rectangle 52">
              <a:extLst>
                <a:ext uri="{FF2B5EF4-FFF2-40B4-BE49-F238E27FC236}">
                  <a16:creationId xmlns:a16="http://schemas.microsoft.com/office/drawing/2014/main" id="{97EA7BE7-19DF-D3A2-373A-ECCE90188FF7}"/>
                </a:ext>
              </a:extLst>
            </p:cNvPr>
            <p:cNvSpPr>
              <a:spLocks noChangeArrowheads="1"/>
            </p:cNvSpPr>
            <p:nvPr/>
          </p:nvSpPr>
          <p:spPr bwMode="auto">
            <a:xfrm rot="-5400000">
              <a:off x="844" y="665"/>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61491" name="Rectangle 53">
              <a:extLst>
                <a:ext uri="{FF2B5EF4-FFF2-40B4-BE49-F238E27FC236}">
                  <a16:creationId xmlns:a16="http://schemas.microsoft.com/office/drawing/2014/main" id="{1F7E94CA-8081-561F-EB0B-162AFE7A0717}"/>
                </a:ext>
              </a:extLst>
            </p:cNvPr>
            <p:cNvSpPr>
              <a:spLocks noChangeArrowheads="1"/>
            </p:cNvSpPr>
            <p:nvPr/>
          </p:nvSpPr>
          <p:spPr bwMode="auto">
            <a:xfrm>
              <a:off x="1252" y="34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61492" name="Group 54">
              <a:extLst>
                <a:ext uri="{FF2B5EF4-FFF2-40B4-BE49-F238E27FC236}">
                  <a16:creationId xmlns:a16="http://schemas.microsoft.com/office/drawing/2014/main" id="{EDD6A869-ED44-02EA-B428-401953902C16}"/>
                </a:ext>
              </a:extLst>
            </p:cNvPr>
            <p:cNvGrpSpPr>
              <a:grpSpLocks/>
            </p:cNvGrpSpPr>
            <p:nvPr/>
          </p:nvGrpSpPr>
          <p:grpSpPr bwMode="auto">
            <a:xfrm>
              <a:off x="916" y="1024"/>
              <a:ext cx="192" cy="144"/>
              <a:chOff x="0" y="11"/>
              <a:chExt cx="192" cy="144"/>
            </a:xfrm>
          </p:grpSpPr>
          <p:sp>
            <p:nvSpPr>
              <p:cNvPr id="61494" name="Line 55">
                <a:extLst>
                  <a:ext uri="{FF2B5EF4-FFF2-40B4-BE49-F238E27FC236}">
                    <a16:creationId xmlns:a16="http://schemas.microsoft.com/office/drawing/2014/main" id="{E14E929E-2FB2-9FDD-F519-8562773A9979}"/>
                  </a:ext>
                </a:extLst>
              </p:cNvPr>
              <p:cNvSpPr>
                <a:spLocks noChangeShapeType="1"/>
              </p:cNvSpPr>
              <p:nvPr/>
            </p:nvSpPr>
            <p:spPr bwMode="auto">
              <a:xfrm>
                <a:off x="0" y="155"/>
                <a:ext cx="192" cy="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1495" name="Line 56">
                <a:extLst>
                  <a:ext uri="{FF2B5EF4-FFF2-40B4-BE49-F238E27FC236}">
                    <a16:creationId xmlns:a16="http://schemas.microsoft.com/office/drawing/2014/main" id="{4E54AA93-966D-3060-38D8-E0E22A5354B4}"/>
                  </a:ext>
                </a:extLst>
              </p:cNvPr>
              <p:cNvSpPr>
                <a:spLocks noChangeShapeType="1"/>
              </p:cNvSpPr>
              <p:nvPr/>
            </p:nvSpPr>
            <p:spPr bwMode="auto">
              <a:xfrm>
                <a:off x="96" y="11"/>
                <a:ext cx="0" cy="144"/>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1493" name="Oval 57">
              <a:extLst>
                <a:ext uri="{FF2B5EF4-FFF2-40B4-BE49-F238E27FC236}">
                  <a16:creationId xmlns:a16="http://schemas.microsoft.com/office/drawing/2014/main" id="{2A33DB5B-D311-9EEE-3729-9D01F1797E58}"/>
                </a:ext>
              </a:extLst>
            </p:cNvPr>
            <p:cNvSpPr>
              <a:spLocks noChangeArrowheads="1"/>
            </p:cNvSpPr>
            <p:nvPr/>
          </p:nvSpPr>
          <p:spPr bwMode="auto">
            <a:xfrm flipH="1">
              <a:off x="184" y="365"/>
              <a:ext cx="48" cy="52"/>
            </a:xfrm>
            <a:prstGeom prst="ellipse">
              <a:avLst/>
            </a:prstGeom>
            <a:solidFill>
              <a:srgbClr val="FFFFCC"/>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1478"/>
                                        </p:tgtEl>
                                        <p:attrNameLst>
                                          <p:attrName>style.visibility</p:attrName>
                                        </p:attrNameLst>
                                      </p:cBhvr>
                                      <p:to>
                                        <p:strVal val="visible"/>
                                      </p:to>
                                    </p:set>
                                    <p:animEffect transition="in" filter="dissolve">
                                      <p:cBhvr>
                                        <p:cTn id="7" dur="500"/>
                                        <p:tgtEl>
                                          <p:spTgt spid="61478"/>
                                        </p:tgtEl>
                                      </p:cBhvr>
                                    </p:animEffect>
                                  </p:childTnLst>
                                </p:cTn>
                              </p:par>
                            </p:childTnLst>
                          </p:cTn>
                        </p:par>
                        <p:par>
                          <p:cTn id="8" fill="hold" nodeType="afterGroup">
                            <p:stCondLst>
                              <p:cond delay="500"/>
                            </p:stCondLst>
                            <p:childTnLst>
                              <p:par>
                                <p:cTn id="9" presetID="4" presetClass="entr" presetSubtype="32" fill="hold" grpId="0" nodeType="afterEffect">
                                  <p:stCondLst>
                                    <p:cond delay="1000"/>
                                  </p:stCondLst>
                                  <p:childTnLst>
                                    <p:set>
                                      <p:cBhvr>
                                        <p:cTn id="10" dur="1" fill="hold">
                                          <p:stCondLst>
                                            <p:cond delay="0"/>
                                          </p:stCondLst>
                                        </p:cTn>
                                        <p:tgtEl>
                                          <p:spTgt spid="61474"/>
                                        </p:tgtEl>
                                        <p:attrNameLst>
                                          <p:attrName>style.visibility</p:attrName>
                                        </p:attrNameLst>
                                      </p:cBhvr>
                                      <p:to>
                                        <p:strVal val="visible"/>
                                      </p:to>
                                    </p:set>
                                    <p:animEffect transition="in" filter="box(out)">
                                      <p:cBhvr>
                                        <p:cTn id="11" dur="500"/>
                                        <p:tgtEl>
                                          <p:spTgt spid="61474"/>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8" fill="hold" grpId="0" nodeType="clickEffect">
                                  <p:stCondLst>
                                    <p:cond delay="0"/>
                                  </p:stCondLst>
                                  <p:childTnLst>
                                    <p:set>
                                      <p:cBhvr>
                                        <p:cTn id="15" dur="1" fill="hold">
                                          <p:stCondLst>
                                            <p:cond delay="0"/>
                                          </p:stCondLst>
                                        </p:cTn>
                                        <p:tgtEl>
                                          <p:spTgt spid="61471"/>
                                        </p:tgtEl>
                                        <p:attrNameLst>
                                          <p:attrName>style.visibility</p:attrName>
                                        </p:attrNameLst>
                                      </p:cBhvr>
                                      <p:to>
                                        <p:strVal val="visible"/>
                                      </p:to>
                                    </p:set>
                                    <p:anim calcmode="lin" valueType="num">
                                      <p:cBhvr additive="base">
                                        <p:cTn id="16" dur="500" fill="hold"/>
                                        <p:tgtEl>
                                          <p:spTgt spid="61471"/>
                                        </p:tgtEl>
                                        <p:attrNameLst>
                                          <p:attrName>ppt_x</p:attrName>
                                        </p:attrNameLst>
                                      </p:cBhvr>
                                      <p:tavLst>
                                        <p:tav tm="0">
                                          <p:val>
                                            <p:strVal val="0-#ppt_w/2"/>
                                          </p:val>
                                        </p:tav>
                                        <p:tav tm="100000">
                                          <p:val>
                                            <p:strVal val="#ppt_x"/>
                                          </p:val>
                                        </p:tav>
                                      </p:tavLst>
                                    </p:anim>
                                    <p:anim calcmode="lin" valueType="num">
                                      <p:cBhvr additive="base">
                                        <p:cTn id="17" dur="500" fill="hold"/>
                                        <p:tgtEl>
                                          <p:spTgt spid="61471"/>
                                        </p:tgtEl>
                                        <p:attrNameLst>
                                          <p:attrName>ppt_y</p:attrName>
                                        </p:attrNameLst>
                                      </p:cBhvr>
                                      <p:tavLst>
                                        <p:tav tm="0">
                                          <p:val>
                                            <p:strVal val="#ppt_y"/>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1" fill="hold" grpId="0" nodeType="clickEffect">
                                  <p:stCondLst>
                                    <p:cond delay="0"/>
                                  </p:stCondLst>
                                  <p:childTnLst>
                                    <p:set>
                                      <p:cBhvr>
                                        <p:cTn id="21" dur="1" fill="hold">
                                          <p:stCondLst>
                                            <p:cond delay="0"/>
                                          </p:stCondLst>
                                        </p:cTn>
                                        <p:tgtEl>
                                          <p:spTgt spid="61472"/>
                                        </p:tgtEl>
                                        <p:attrNameLst>
                                          <p:attrName>style.visibility</p:attrName>
                                        </p:attrNameLst>
                                      </p:cBhvr>
                                      <p:to>
                                        <p:strVal val="visible"/>
                                      </p:to>
                                    </p:set>
                                    <p:anim calcmode="lin" valueType="num">
                                      <p:cBhvr additive="base">
                                        <p:cTn id="22" dur="500" fill="hold"/>
                                        <p:tgtEl>
                                          <p:spTgt spid="61472"/>
                                        </p:tgtEl>
                                        <p:attrNameLst>
                                          <p:attrName>ppt_x</p:attrName>
                                        </p:attrNameLst>
                                      </p:cBhvr>
                                      <p:tavLst>
                                        <p:tav tm="0">
                                          <p:val>
                                            <p:strVal val="#ppt_x"/>
                                          </p:val>
                                        </p:tav>
                                        <p:tav tm="100000">
                                          <p:val>
                                            <p:strVal val="#ppt_x"/>
                                          </p:val>
                                        </p:tav>
                                      </p:tavLst>
                                    </p:anim>
                                    <p:anim calcmode="lin" valueType="num">
                                      <p:cBhvr additive="base">
                                        <p:cTn id="23" dur="500" fill="hold"/>
                                        <p:tgtEl>
                                          <p:spTgt spid="61472"/>
                                        </p:tgtEl>
                                        <p:attrNameLst>
                                          <p:attrName>ppt_y</p:attrName>
                                        </p:attrNameLst>
                                      </p:cBhvr>
                                      <p:tavLst>
                                        <p:tav tm="0">
                                          <p:val>
                                            <p:strVal val="0-#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2" fill="hold" grpId="0" nodeType="clickEffect">
                                  <p:stCondLst>
                                    <p:cond delay="0"/>
                                  </p:stCondLst>
                                  <p:childTnLst>
                                    <p:set>
                                      <p:cBhvr>
                                        <p:cTn id="27" dur="1" fill="hold">
                                          <p:stCondLst>
                                            <p:cond delay="0"/>
                                          </p:stCondLst>
                                        </p:cTn>
                                        <p:tgtEl>
                                          <p:spTgt spid="61473"/>
                                        </p:tgtEl>
                                        <p:attrNameLst>
                                          <p:attrName>style.visibility</p:attrName>
                                        </p:attrNameLst>
                                      </p:cBhvr>
                                      <p:to>
                                        <p:strVal val="visible"/>
                                      </p:to>
                                    </p:set>
                                    <p:anim calcmode="lin" valueType="num">
                                      <p:cBhvr additive="base">
                                        <p:cTn id="28" dur="500" fill="hold"/>
                                        <p:tgtEl>
                                          <p:spTgt spid="61473"/>
                                        </p:tgtEl>
                                        <p:attrNameLst>
                                          <p:attrName>ppt_x</p:attrName>
                                        </p:attrNameLst>
                                      </p:cBhvr>
                                      <p:tavLst>
                                        <p:tav tm="0">
                                          <p:val>
                                            <p:strVal val="1+#ppt_w/2"/>
                                          </p:val>
                                        </p:tav>
                                        <p:tav tm="100000">
                                          <p:val>
                                            <p:strVal val="#ppt_x"/>
                                          </p:val>
                                        </p:tav>
                                      </p:tavLst>
                                    </p:anim>
                                    <p:anim calcmode="lin" valueType="num">
                                      <p:cBhvr additive="base">
                                        <p:cTn id="29" dur="500" fill="hold"/>
                                        <p:tgtEl>
                                          <p:spTgt spid="61473"/>
                                        </p:tgtEl>
                                        <p:attrNameLst>
                                          <p:attrName>ppt_y</p:attrName>
                                        </p:attrNameLst>
                                      </p:cBhvr>
                                      <p:tavLst>
                                        <p:tav tm="0">
                                          <p:val>
                                            <p:strVal val="#ppt_y"/>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32" fill="hold" grpId="0" nodeType="clickEffect">
                                  <p:stCondLst>
                                    <p:cond delay="0"/>
                                  </p:stCondLst>
                                  <p:childTnLst>
                                    <p:set>
                                      <p:cBhvr>
                                        <p:cTn id="33" dur="1" fill="hold">
                                          <p:stCondLst>
                                            <p:cond delay="0"/>
                                          </p:stCondLst>
                                        </p:cTn>
                                        <p:tgtEl>
                                          <p:spTgt spid="61443"/>
                                        </p:tgtEl>
                                        <p:attrNameLst>
                                          <p:attrName>style.visibility</p:attrName>
                                        </p:attrNameLst>
                                      </p:cBhvr>
                                      <p:to>
                                        <p:strVal val="visible"/>
                                      </p:to>
                                    </p:set>
                                    <p:animEffect transition="in" filter="box(out)">
                                      <p:cBhvr>
                                        <p:cTn id="34" dur="500"/>
                                        <p:tgtEl>
                                          <p:spTgt spid="6144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4" presetClass="entr" presetSubtype="32" fill="hold" grpId="0" nodeType="clickEffect">
                                  <p:stCondLst>
                                    <p:cond delay="0"/>
                                  </p:stCondLst>
                                  <p:childTnLst>
                                    <p:set>
                                      <p:cBhvr>
                                        <p:cTn id="38" dur="1" fill="hold">
                                          <p:stCondLst>
                                            <p:cond delay="0"/>
                                          </p:stCondLst>
                                        </p:cTn>
                                        <p:tgtEl>
                                          <p:spTgt spid="61444"/>
                                        </p:tgtEl>
                                        <p:attrNameLst>
                                          <p:attrName>style.visibility</p:attrName>
                                        </p:attrNameLst>
                                      </p:cBhvr>
                                      <p:to>
                                        <p:strVal val="visible"/>
                                      </p:to>
                                    </p:set>
                                    <p:animEffect transition="in" filter="box(out)">
                                      <p:cBhvr>
                                        <p:cTn id="39" dur="500"/>
                                        <p:tgtEl>
                                          <p:spTgt spid="61444"/>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 presetClass="entr" presetSubtype="32" fill="hold" grpId="0" nodeType="clickEffect">
                                  <p:stCondLst>
                                    <p:cond delay="0"/>
                                  </p:stCondLst>
                                  <p:childTnLst>
                                    <p:set>
                                      <p:cBhvr>
                                        <p:cTn id="43" dur="1" fill="hold">
                                          <p:stCondLst>
                                            <p:cond delay="0"/>
                                          </p:stCondLst>
                                        </p:cTn>
                                        <p:tgtEl>
                                          <p:spTgt spid="61445"/>
                                        </p:tgtEl>
                                        <p:attrNameLst>
                                          <p:attrName>style.visibility</p:attrName>
                                        </p:attrNameLst>
                                      </p:cBhvr>
                                      <p:to>
                                        <p:strVal val="visible"/>
                                      </p:to>
                                    </p:set>
                                    <p:animEffect transition="in" filter="box(out)">
                                      <p:cBhvr>
                                        <p:cTn id="44" dur="500"/>
                                        <p:tgtEl>
                                          <p:spTgt spid="61445"/>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5" fill="hold" grpId="0" nodeType="clickEffect">
                                  <p:stCondLst>
                                    <p:cond delay="0"/>
                                  </p:stCondLst>
                                  <p:childTnLst>
                                    <p:set>
                                      <p:cBhvr>
                                        <p:cTn id="48" dur="1" fill="hold">
                                          <p:stCondLst>
                                            <p:cond delay="0"/>
                                          </p:stCondLst>
                                        </p:cTn>
                                        <p:tgtEl>
                                          <p:spTgt spid="61449"/>
                                        </p:tgtEl>
                                        <p:attrNameLst>
                                          <p:attrName>style.visibility</p:attrName>
                                        </p:attrNameLst>
                                      </p:cBhvr>
                                      <p:to>
                                        <p:strVal val="visible"/>
                                      </p:to>
                                    </p:set>
                                    <p:animEffect transition="in" filter="blinds(vertical)">
                                      <p:cBhvr>
                                        <p:cTn id="49" dur="500"/>
                                        <p:tgtEl>
                                          <p:spTgt spid="61449"/>
                                        </p:tgtEl>
                                      </p:cBhvr>
                                    </p:animEffect>
                                  </p:childTnLst>
                                </p:cTn>
                              </p:par>
                            </p:childTnLst>
                          </p:cTn>
                        </p:par>
                        <p:par>
                          <p:cTn id="50" fill="hold" nodeType="afterGroup">
                            <p:stCondLst>
                              <p:cond delay="500"/>
                            </p:stCondLst>
                            <p:childTnLst>
                              <p:par>
                                <p:cTn id="51" presetID="9" presetClass="entr" presetSubtype="0" fill="hold" nodeType="afterEffect">
                                  <p:stCondLst>
                                    <p:cond delay="1000"/>
                                  </p:stCondLst>
                                  <p:childTnLst>
                                    <p:set>
                                      <p:cBhvr>
                                        <p:cTn id="52" dur="1" fill="hold">
                                          <p:stCondLst>
                                            <p:cond delay="0"/>
                                          </p:stCondLst>
                                        </p:cTn>
                                        <p:tgtEl>
                                          <p:spTgt spid="2"/>
                                        </p:tgtEl>
                                        <p:attrNameLst>
                                          <p:attrName>style.visibility</p:attrName>
                                        </p:attrNameLst>
                                      </p:cBhvr>
                                      <p:to>
                                        <p:strVal val="visible"/>
                                      </p:to>
                                    </p:set>
                                    <p:animEffect transition="in" filter="dissolve">
                                      <p:cBhvr>
                                        <p:cTn id="53" dur="500"/>
                                        <p:tgtEl>
                                          <p:spTgt spid="2"/>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4" presetClass="entr" presetSubtype="32" fill="hold" grpId="0" nodeType="clickEffect">
                                  <p:stCondLst>
                                    <p:cond delay="0"/>
                                  </p:stCondLst>
                                  <p:childTnLst>
                                    <p:set>
                                      <p:cBhvr>
                                        <p:cTn id="57" dur="1" fill="hold">
                                          <p:stCondLst>
                                            <p:cond delay="0"/>
                                          </p:stCondLst>
                                        </p:cTn>
                                        <p:tgtEl>
                                          <p:spTgt spid="61446"/>
                                        </p:tgtEl>
                                        <p:attrNameLst>
                                          <p:attrName>style.visibility</p:attrName>
                                        </p:attrNameLst>
                                      </p:cBhvr>
                                      <p:to>
                                        <p:strVal val="visible"/>
                                      </p:to>
                                    </p:set>
                                    <p:animEffect transition="in" filter="box(out)">
                                      <p:cBhvr>
                                        <p:cTn id="58" dur="500"/>
                                        <p:tgtEl>
                                          <p:spTgt spid="61446"/>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4" presetClass="entr" presetSubtype="32" fill="hold" grpId="0" nodeType="clickEffect">
                                  <p:stCondLst>
                                    <p:cond delay="0"/>
                                  </p:stCondLst>
                                  <p:childTnLst>
                                    <p:set>
                                      <p:cBhvr>
                                        <p:cTn id="62" dur="1" fill="hold">
                                          <p:stCondLst>
                                            <p:cond delay="0"/>
                                          </p:stCondLst>
                                        </p:cTn>
                                        <p:tgtEl>
                                          <p:spTgt spid="61448"/>
                                        </p:tgtEl>
                                        <p:attrNameLst>
                                          <p:attrName>style.visibility</p:attrName>
                                        </p:attrNameLst>
                                      </p:cBhvr>
                                      <p:to>
                                        <p:strVal val="visible"/>
                                      </p:to>
                                    </p:set>
                                    <p:animEffect transition="in" filter="box(out)">
                                      <p:cBhvr>
                                        <p:cTn id="63" dur="500"/>
                                        <p:tgtEl>
                                          <p:spTgt spid="61448"/>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32" fill="hold" grpId="0" nodeType="clickEffect">
                                  <p:stCondLst>
                                    <p:cond delay="0"/>
                                  </p:stCondLst>
                                  <p:childTnLst>
                                    <p:set>
                                      <p:cBhvr>
                                        <p:cTn id="67" dur="1" fill="hold">
                                          <p:stCondLst>
                                            <p:cond delay="0"/>
                                          </p:stCondLst>
                                        </p:cTn>
                                        <p:tgtEl>
                                          <p:spTgt spid="61447"/>
                                        </p:tgtEl>
                                        <p:attrNameLst>
                                          <p:attrName>style.visibility</p:attrName>
                                        </p:attrNameLst>
                                      </p:cBhvr>
                                      <p:to>
                                        <p:strVal val="visible"/>
                                      </p:to>
                                    </p:set>
                                    <p:animEffect transition="in" filter="box(out)">
                                      <p:cBhvr>
                                        <p:cTn id="68" dur="500"/>
                                        <p:tgtEl>
                                          <p:spTgt spid="61447"/>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4" presetClass="entr" presetSubtype="32" fill="hold" grpId="0" nodeType="clickEffect">
                                  <p:stCondLst>
                                    <p:cond delay="0"/>
                                  </p:stCondLst>
                                  <p:childTnLst>
                                    <p:set>
                                      <p:cBhvr>
                                        <p:cTn id="72" dur="1" fill="hold">
                                          <p:stCondLst>
                                            <p:cond delay="0"/>
                                          </p:stCondLst>
                                        </p:cTn>
                                        <p:tgtEl>
                                          <p:spTgt spid="61452"/>
                                        </p:tgtEl>
                                        <p:attrNameLst>
                                          <p:attrName>style.visibility</p:attrName>
                                        </p:attrNameLst>
                                      </p:cBhvr>
                                      <p:to>
                                        <p:strVal val="visible"/>
                                      </p:to>
                                    </p:set>
                                    <p:animEffect transition="in" filter="box(out)">
                                      <p:cBhvr>
                                        <p:cTn id="73" dur="500"/>
                                        <p:tgtEl>
                                          <p:spTgt spid="61452"/>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4" presetClass="entr" presetSubtype="16" fill="hold" nodeType="clickEffect">
                                  <p:stCondLst>
                                    <p:cond delay="0"/>
                                  </p:stCondLst>
                                  <p:childTnLst>
                                    <p:set>
                                      <p:cBhvr>
                                        <p:cTn id="77" dur="1" fill="hold">
                                          <p:stCondLst>
                                            <p:cond delay="0"/>
                                          </p:stCondLst>
                                        </p:cTn>
                                        <p:tgtEl>
                                          <p:spTgt spid="3"/>
                                        </p:tgtEl>
                                        <p:attrNameLst>
                                          <p:attrName>style.visibility</p:attrName>
                                        </p:attrNameLst>
                                      </p:cBhvr>
                                      <p:to>
                                        <p:strVal val="visible"/>
                                      </p:to>
                                    </p:set>
                                    <p:animEffect transition="in" filter="box(in)">
                                      <p:cBhvr>
                                        <p:cTn id="78" dur="500"/>
                                        <p:tgtEl>
                                          <p:spTgt spid="3"/>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19" presetClass="entr" presetSubtype="10" fill="hold" grpId="0" nodeType="clickEffect">
                                  <p:stCondLst>
                                    <p:cond delay="0"/>
                                  </p:stCondLst>
                                  <p:childTnLst>
                                    <p:set>
                                      <p:cBhvr>
                                        <p:cTn id="82" dur="1" fill="hold">
                                          <p:stCondLst>
                                            <p:cond delay="0"/>
                                          </p:stCondLst>
                                        </p:cTn>
                                        <p:tgtEl>
                                          <p:spTgt spid="61450"/>
                                        </p:tgtEl>
                                        <p:attrNameLst>
                                          <p:attrName>style.visibility</p:attrName>
                                        </p:attrNameLst>
                                      </p:cBhvr>
                                      <p:to>
                                        <p:strVal val="visible"/>
                                      </p:to>
                                    </p:set>
                                    <p:anim calcmode="lin" valueType="num">
                                      <p:cBhvr>
                                        <p:cTn id="83" dur="5000" fill="hold"/>
                                        <p:tgtEl>
                                          <p:spTgt spid="61450"/>
                                        </p:tgtEl>
                                        <p:attrNameLst>
                                          <p:attrName>ppt_w</p:attrName>
                                        </p:attrNameLst>
                                      </p:cBhvr>
                                      <p:tavLst>
                                        <p:tav tm="0" fmla="#ppt_w*sin(2.5*pi*$)">
                                          <p:val>
                                            <p:fltVal val="0"/>
                                          </p:val>
                                        </p:tav>
                                        <p:tav tm="100000">
                                          <p:val>
                                            <p:fltVal val="1"/>
                                          </p:val>
                                        </p:tav>
                                      </p:tavLst>
                                    </p:anim>
                                    <p:anim calcmode="lin" valueType="num">
                                      <p:cBhvr>
                                        <p:cTn id="84" dur="5000" fill="hold"/>
                                        <p:tgtEl>
                                          <p:spTgt spid="61450"/>
                                        </p:tgtEl>
                                        <p:attrNameLst>
                                          <p:attrName>ppt_h</p:attrName>
                                        </p:attrNameLst>
                                      </p:cBhvr>
                                      <p:tavLst>
                                        <p:tav tm="0">
                                          <p:val>
                                            <p:strVal val="#ppt_h"/>
                                          </p:val>
                                        </p:tav>
                                        <p:tav tm="100000">
                                          <p:val>
                                            <p:strVal val="#ppt_h"/>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19" presetClass="entr" presetSubtype="10" fill="hold" grpId="0" nodeType="clickEffect">
                                  <p:stCondLst>
                                    <p:cond delay="0"/>
                                  </p:stCondLst>
                                  <p:childTnLst>
                                    <p:set>
                                      <p:cBhvr>
                                        <p:cTn id="88" dur="1" fill="hold">
                                          <p:stCondLst>
                                            <p:cond delay="0"/>
                                          </p:stCondLst>
                                        </p:cTn>
                                        <p:tgtEl>
                                          <p:spTgt spid="61451"/>
                                        </p:tgtEl>
                                        <p:attrNameLst>
                                          <p:attrName>style.visibility</p:attrName>
                                        </p:attrNameLst>
                                      </p:cBhvr>
                                      <p:to>
                                        <p:strVal val="visible"/>
                                      </p:to>
                                    </p:set>
                                    <p:anim calcmode="lin" valueType="num">
                                      <p:cBhvr>
                                        <p:cTn id="89" dur="5000" fill="hold"/>
                                        <p:tgtEl>
                                          <p:spTgt spid="61451"/>
                                        </p:tgtEl>
                                        <p:attrNameLst>
                                          <p:attrName>ppt_w</p:attrName>
                                        </p:attrNameLst>
                                      </p:cBhvr>
                                      <p:tavLst>
                                        <p:tav tm="0" fmla="#ppt_w*sin(2.5*pi*$)">
                                          <p:val>
                                            <p:fltVal val="0"/>
                                          </p:val>
                                        </p:tav>
                                        <p:tav tm="100000">
                                          <p:val>
                                            <p:fltVal val="1"/>
                                          </p:val>
                                        </p:tav>
                                      </p:tavLst>
                                    </p:anim>
                                    <p:anim calcmode="lin" valueType="num">
                                      <p:cBhvr>
                                        <p:cTn id="90" dur="5000" fill="hold"/>
                                        <p:tgtEl>
                                          <p:spTgt spid="6145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43" grpId="0" autoUpdateAnimBg="0"/>
      <p:bldP spid="61444" grpId="0" autoUpdateAnimBg="0"/>
      <p:bldP spid="61445" grpId="0" autoUpdateAnimBg="0"/>
      <p:bldP spid="61446" grpId="0" autoUpdateAnimBg="0"/>
      <p:bldP spid="61447" grpId="0" autoUpdateAnimBg="0"/>
      <p:bldP spid="61448" grpId="0" autoUpdateAnimBg="0"/>
      <p:bldP spid="61449" grpId="0" autoUpdateAnimBg="0"/>
      <p:bldP spid="61450" grpId="0" animBg="1" autoUpdateAnimBg="0"/>
      <p:bldP spid="61451" grpId="0" animBg="1" autoUpdateAnimBg="0"/>
      <p:bldP spid="61452" grpId="0" animBg="1" autoUpdateAnimBg="0"/>
      <p:bldP spid="61471" grpId="0" autoUpdateAnimBg="0"/>
      <p:bldP spid="61472" grpId="0" autoUpdateAnimBg="0"/>
      <p:bldP spid="61473" grpId="0" autoUpdateAnimBg="0"/>
      <p:bldP spid="61474" grpId="0" autoUpdateAnimBg="0"/>
      <p:bldP spid="61478" grpId="0" animBg="1" autoUpdateAnimBg="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ext Box 2">
            <a:extLst>
              <a:ext uri="{FF2B5EF4-FFF2-40B4-BE49-F238E27FC236}">
                <a16:creationId xmlns:a16="http://schemas.microsoft.com/office/drawing/2014/main" id="{40DC8392-6C29-5D01-FC1B-97BEA7C50AB7}"/>
              </a:ext>
            </a:extLst>
          </p:cNvPr>
          <p:cNvSpPr txBox="1">
            <a:spLocks noChangeArrowheads="1"/>
          </p:cNvSpPr>
          <p:nvPr/>
        </p:nvSpPr>
        <p:spPr bwMode="auto">
          <a:xfrm>
            <a:off x="381000" y="431800"/>
            <a:ext cx="8077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宋体" panose="02010600030101010101" pitchFamily="2" charset="-122"/>
              </a:rPr>
              <a:t>　　</a:t>
            </a:r>
            <a:r>
              <a:rPr lang="en-US" altLang="zh-CN" sz="2400">
                <a:solidFill>
                  <a:srgbClr val="FF0066"/>
                </a:solidFill>
                <a:latin typeface="宋体" panose="02010600030101010101" pitchFamily="2" charset="-122"/>
              </a:rPr>
              <a:t>[</a:t>
            </a:r>
            <a:r>
              <a:rPr lang="zh-CN" altLang="en-US" sz="2400">
                <a:solidFill>
                  <a:srgbClr val="FF0066"/>
                </a:solidFill>
                <a:latin typeface="宋体" panose="02010600030101010101" pitchFamily="2" charset="-122"/>
              </a:rPr>
              <a:t>例</a:t>
            </a:r>
            <a:r>
              <a:rPr lang="en-US" altLang="zh-CN" sz="2400">
                <a:solidFill>
                  <a:srgbClr val="FF0066"/>
                </a:solidFill>
                <a:latin typeface="宋体" panose="02010600030101010101" pitchFamily="2" charset="-122"/>
              </a:rPr>
              <a:t>1]</a:t>
            </a:r>
            <a:r>
              <a:rPr lang="en-US" altLang="zh-CN" sz="2400">
                <a:latin typeface="宋体" panose="02010600030101010101" pitchFamily="2" charset="-122"/>
              </a:rPr>
              <a:t> </a:t>
            </a:r>
            <a:r>
              <a:rPr lang="zh-CN" altLang="en-US" sz="2400">
                <a:latin typeface="宋体" panose="02010600030101010101" pitchFamily="2" charset="-122"/>
              </a:rPr>
              <a:t>电路如图所示</a:t>
            </a:r>
            <a:r>
              <a:rPr lang="en-US" altLang="zh-CN" sz="2400">
                <a:latin typeface="宋体" panose="02010600030101010101" pitchFamily="2" charset="-122"/>
              </a:rPr>
              <a:t>,</a:t>
            </a:r>
            <a:r>
              <a:rPr lang="zh-CN" altLang="en-US" sz="2400">
                <a:latin typeface="宋体" panose="02010600030101010101" pitchFamily="2" charset="-122"/>
              </a:rPr>
              <a:t>分别以 </a:t>
            </a:r>
            <a:r>
              <a:rPr lang="en-US" altLang="zh-CN" sz="2400">
                <a:latin typeface="Times New Roman" panose="02020603050405020304" pitchFamily="18" charset="0"/>
              </a:rPr>
              <a:t>A</a:t>
            </a:r>
            <a:r>
              <a:rPr lang="zh-CN" altLang="en-US" sz="2400">
                <a:latin typeface="Times New Roman" panose="02020603050405020304" pitchFamily="18" charset="0"/>
              </a:rPr>
              <a:t>、</a:t>
            </a:r>
            <a:r>
              <a:rPr lang="en-US" altLang="zh-CN" sz="2400">
                <a:latin typeface="Times New Roman" panose="02020603050405020304" pitchFamily="18" charset="0"/>
              </a:rPr>
              <a:t>B </a:t>
            </a:r>
            <a:r>
              <a:rPr lang="zh-CN" altLang="en-US" sz="2400">
                <a:latin typeface="Times New Roman" panose="02020603050405020304" pitchFamily="18" charset="0"/>
              </a:rPr>
              <a:t>为参考点</a:t>
            </a:r>
            <a:r>
              <a:rPr lang="zh-CN" altLang="en-US" sz="2400">
                <a:latin typeface="宋体" panose="02010600030101010101" pitchFamily="2" charset="-122"/>
              </a:rPr>
              <a:t>计算</a:t>
            </a:r>
            <a:r>
              <a:rPr lang="en-US" altLang="zh-CN" sz="2400">
                <a:latin typeface="Times New Roman" panose="02020603050405020304" pitchFamily="18" charset="0"/>
              </a:rPr>
              <a:t>C </a:t>
            </a:r>
            <a:r>
              <a:rPr lang="zh-CN" altLang="en-US" sz="2400">
                <a:latin typeface="宋体" panose="02010600030101010101" pitchFamily="2" charset="-122"/>
              </a:rPr>
              <a:t>和 </a:t>
            </a:r>
            <a:r>
              <a:rPr lang="en-US" altLang="zh-CN" sz="2400">
                <a:latin typeface="Times New Roman" panose="02020603050405020304" pitchFamily="18" charset="0"/>
              </a:rPr>
              <a:t>D </a:t>
            </a:r>
            <a:r>
              <a:rPr lang="zh-CN" altLang="en-US" sz="2400">
                <a:latin typeface="宋体" panose="02010600030101010101" pitchFamily="2" charset="-122"/>
              </a:rPr>
              <a:t>点的电位</a:t>
            </a:r>
            <a:r>
              <a:rPr lang="zh-CN" altLang="en-US" sz="2400">
                <a:latin typeface="Times New Roman" panose="02020603050405020304" pitchFamily="18" charset="0"/>
              </a:rPr>
              <a:t>及 </a:t>
            </a:r>
            <a:r>
              <a:rPr lang="en-US" altLang="zh-CN" sz="2400">
                <a:latin typeface="Times New Roman" panose="02020603050405020304" pitchFamily="18" charset="0"/>
              </a:rPr>
              <a:t>C </a:t>
            </a:r>
            <a:r>
              <a:rPr lang="zh-CN" altLang="en-US" sz="2400">
                <a:latin typeface="Times New Roman" panose="02020603050405020304" pitchFamily="18" charset="0"/>
              </a:rPr>
              <a:t>和 </a:t>
            </a:r>
            <a:r>
              <a:rPr lang="en-US" altLang="zh-CN" sz="2400">
                <a:latin typeface="Times New Roman" panose="02020603050405020304" pitchFamily="18" charset="0"/>
              </a:rPr>
              <a:t>D </a:t>
            </a:r>
            <a:r>
              <a:rPr lang="zh-CN" altLang="en-US" sz="2400">
                <a:latin typeface="Times New Roman" panose="02020603050405020304" pitchFamily="18" charset="0"/>
              </a:rPr>
              <a:t>两</a:t>
            </a:r>
            <a:r>
              <a:rPr lang="zh-CN" altLang="en-US" sz="2400">
                <a:latin typeface="宋体" panose="02010600030101010101" pitchFamily="2" charset="-122"/>
              </a:rPr>
              <a:t>点之间的电压。</a:t>
            </a:r>
          </a:p>
        </p:txBody>
      </p:sp>
      <p:sp>
        <p:nvSpPr>
          <p:cNvPr id="62467" name="Oval 3">
            <a:extLst>
              <a:ext uri="{FF2B5EF4-FFF2-40B4-BE49-F238E27FC236}">
                <a16:creationId xmlns:a16="http://schemas.microsoft.com/office/drawing/2014/main" id="{7CDC1441-E989-FE00-E259-3BF98E7466E2}"/>
              </a:ext>
            </a:extLst>
          </p:cNvPr>
          <p:cNvSpPr>
            <a:spLocks noChangeArrowheads="1"/>
          </p:cNvSpPr>
          <p:nvPr/>
        </p:nvSpPr>
        <p:spPr bwMode="auto">
          <a:xfrm flipH="1">
            <a:off x="1804988" y="2836863"/>
            <a:ext cx="76200" cy="76200"/>
          </a:xfrm>
          <a:prstGeom prst="ellipse">
            <a:avLst/>
          </a:prstGeom>
          <a:solidFill>
            <a:schemeClr val="tx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68" name="Text Box 4">
            <a:extLst>
              <a:ext uri="{FF2B5EF4-FFF2-40B4-BE49-F238E27FC236}">
                <a16:creationId xmlns:a16="http://schemas.microsoft.com/office/drawing/2014/main" id="{B796C2EB-7F98-7888-79EF-9BE1500F9019}"/>
              </a:ext>
            </a:extLst>
          </p:cNvPr>
          <p:cNvSpPr txBox="1">
            <a:spLocks noChangeArrowheads="1"/>
          </p:cNvSpPr>
          <p:nvPr/>
        </p:nvSpPr>
        <p:spPr bwMode="auto">
          <a:xfrm>
            <a:off x="3429000" y="2144713"/>
            <a:ext cx="574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chemeClr val="accent2"/>
                </a:solidFill>
                <a:latin typeface="Times New Roman" panose="02020603050405020304" pitchFamily="18" charset="0"/>
              </a:rPr>
              <a:t>2 </a:t>
            </a:r>
            <a:r>
              <a:rPr lang="en-US" altLang="zh-CN" sz="2000">
                <a:solidFill>
                  <a:schemeClr val="accent2"/>
                </a:solidFill>
                <a:latin typeface="Times New Roman" panose="02020603050405020304" pitchFamily="18" charset="0"/>
                <a:sym typeface="Symbol" panose="05050102010706020507" pitchFamily="18" charset="2"/>
              </a:rPr>
              <a:t></a:t>
            </a:r>
            <a:endParaRPr lang="en-US" altLang="zh-CN" sz="2000">
              <a:solidFill>
                <a:schemeClr val="accent2"/>
              </a:solidFill>
              <a:latin typeface="Times New Roman" panose="02020603050405020304" pitchFamily="18" charset="0"/>
            </a:endParaRPr>
          </a:p>
        </p:txBody>
      </p:sp>
      <p:sp>
        <p:nvSpPr>
          <p:cNvPr id="62469" name="Text Box 5">
            <a:extLst>
              <a:ext uri="{FF2B5EF4-FFF2-40B4-BE49-F238E27FC236}">
                <a16:creationId xmlns:a16="http://schemas.microsoft.com/office/drawing/2014/main" id="{AEE0F612-29EA-2390-BE65-726E58F5B279}"/>
              </a:ext>
            </a:extLst>
          </p:cNvPr>
          <p:cNvSpPr txBox="1">
            <a:spLocks noChangeArrowheads="1"/>
          </p:cNvSpPr>
          <p:nvPr/>
        </p:nvSpPr>
        <p:spPr bwMode="auto">
          <a:xfrm>
            <a:off x="798513" y="3389313"/>
            <a:ext cx="6873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chemeClr val="accent2"/>
                </a:solidFill>
                <a:latin typeface="Times New Roman" panose="02020603050405020304" pitchFamily="18" charset="0"/>
              </a:rPr>
              <a:t>10 V</a:t>
            </a:r>
          </a:p>
        </p:txBody>
      </p:sp>
      <p:sp>
        <p:nvSpPr>
          <p:cNvPr id="62470" name="Rectangle 6">
            <a:extLst>
              <a:ext uri="{FF2B5EF4-FFF2-40B4-BE49-F238E27FC236}">
                <a16:creationId xmlns:a16="http://schemas.microsoft.com/office/drawing/2014/main" id="{8AA56F9E-C647-ADFF-8D22-3CE14785FABD}"/>
              </a:ext>
            </a:extLst>
          </p:cNvPr>
          <p:cNvSpPr>
            <a:spLocks noChangeArrowheads="1"/>
          </p:cNvSpPr>
          <p:nvPr/>
        </p:nvSpPr>
        <p:spPr bwMode="auto">
          <a:xfrm>
            <a:off x="1843088" y="1865313"/>
            <a:ext cx="1509712" cy="22479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71" name="Text Box 7">
            <a:extLst>
              <a:ext uri="{FF2B5EF4-FFF2-40B4-BE49-F238E27FC236}">
                <a16:creationId xmlns:a16="http://schemas.microsoft.com/office/drawing/2014/main" id="{8083099C-F179-71D3-254F-2AFD9CEC5542}"/>
              </a:ext>
            </a:extLst>
          </p:cNvPr>
          <p:cNvSpPr txBox="1">
            <a:spLocks noChangeArrowheads="1"/>
          </p:cNvSpPr>
          <p:nvPr/>
        </p:nvSpPr>
        <p:spPr bwMode="auto">
          <a:xfrm>
            <a:off x="1355725" y="3036888"/>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62472" name="Text Box 8">
            <a:extLst>
              <a:ext uri="{FF2B5EF4-FFF2-40B4-BE49-F238E27FC236}">
                <a16:creationId xmlns:a16="http://schemas.microsoft.com/office/drawing/2014/main" id="{5B891C87-C406-48DF-9F10-85A17DCD4B12}"/>
              </a:ext>
            </a:extLst>
          </p:cNvPr>
          <p:cNvSpPr txBox="1">
            <a:spLocks noChangeArrowheads="1"/>
          </p:cNvSpPr>
          <p:nvPr/>
        </p:nvSpPr>
        <p:spPr bwMode="auto">
          <a:xfrm>
            <a:off x="1392238" y="3614738"/>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62473" name="Text Box 9">
            <a:extLst>
              <a:ext uri="{FF2B5EF4-FFF2-40B4-BE49-F238E27FC236}">
                <a16:creationId xmlns:a16="http://schemas.microsoft.com/office/drawing/2014/main" id="{F68BF955-64B6-ACF2-E01E-EFB1238A2247}"/>
              </a:ext>
            </a:extLst>
          </p:cNvPr>
          <p:cNvSpPr txBox="1">
            <a:spLocks noChangeArrowheads="1"/>
          </p:cNvSpPr>
          <p:nvPr/>
        </p:nvSpPr>
        <p:spPr bwMode="auto">
          <a:xfrm>
            <a:off x="3676650" y="3325813"/>
            <a:ext cx="5588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chemeClr val="accent2"/>
                </a:solidFill>
                <a:latin typeface="Times New Roman" panose="02020603050405020304" pitchFamily="18" charset="0"/>
              </a:rPr>
              <a:t>5 V</a:t>
            </a:r>
          </a:p>
        </p:txBody>
      </p:sp>
      <p:sp>
        <p:nvSpPr>
          <p:cNvPr id="62474" name="Text Box 10">
            <a:extLst>
              <a:ext uri="{FF2B5EF4-FFF2-40B4-BE49-F238E27FC236}">
                <a16:creationId xmlns:a16="http://schemas.microsoft.com/office/drawing/2014/main" id="{ADC6C9BA-A068-1B1B-53E5-9DD0EACDCB41}"/>
              </a:ext>
            </a:extLst>
          </p:cNvPr>
          <p:cNvSpPr txBox="1">
            <a:spLocks noChangeArrowheads="1"/>
          </p:cNvSpPr>
          <p:nvPr/>
        </p:nvSpPr>
        <p:spPr bwMode="auto">
          <a:xfrm>
            <a:off x="3490913" y="3633788"/>
            <a:ext cx="3302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62475" name="Text Box 11">
            <a:extLst>
              <a:ext uri="{FF2B5EF4-FFF2-40B4-BE49-F238E27FC236}">
                <a16:creationId xmlns:a16="http://schemas.microsoft.com/office/drawing/2014/main" id="{F856840B-41B4-92CC-A3C2-7F71F9ECA85B}"/>
              </a:ext>
            </a:extLst>
          </p:cNvPr>
          <p:cNvSpPr txBox="1">
            <a:spLocks noChangeArrowheads="1"/>
          </p:cNvSpPr>
          <p:nvPr/>
        </p:nvSpPr>
        <p:spPr bwMode="auto">
          <a:xfrm>
            <a:off x="3471863" y="2992438"/>
            <a:ext cx="3143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a:t>
            </a:r>
          </a:p>
        </p:txBody>
      </p:sp>
      <p:sp>
        <p:nvSpPr>
          <p:cNvPr id="62476" name="Text Box 12">
            <a:extLst>
              <a:ext uri="{FF2B5EF4-FFF2-40B4-BE49-F238E27FC236}">
                <a16:creationId xmlns:a16="http://schemas.microsoft.com/office/drawing/2014/main" id="{F64D4E11-293E-5065-F3BA-52B48FC4EBAB}"/>
              </a:ext>
            </a:extLst>
          </p:cNvPr>
          <p:cNvSpPr txBox="1">
            <a:spLocks noChangeArrowheads="1"/>
          </p:cNvSpPr>
          <p:nvPr/>
        </p:nvSpPr>
        <p:spPr bwMode="auto">
          <a:xfrm>
            <a:off x="1100138" y="2116138"/>
            <a:ext cx="574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chemeClr val="accent2"/>
                </a:solidFill>
                <a:latin typeface="Times New Roman" panose="02020603050405020304" pitchFamily="18" charset="0"/>
              </a:rPr>
              <a:t>3 </a:t>
            </a:r>
            <a:r>
              <a:rPr lang="en-US" altLang="zh-CN" sz="2000">
                <a:solidFill>
                  <a:schemeClr val="accent2"/>
                </a:solidFill>
                <a:latin typeface="Times New Roman" panose="02020603050405020304" pitchFamily="18" charset="0"/>
                <a:sym typeface="Symbol" panose="05050102010706020507" pitchFamily="18" charset="2"/>
              </a:rPr>
              <a:t></a:t>
            </a:r>
            <a:endParaRPr lang="en-US" altLang="zh-CN" sz="2000">
              <a:solidFill>
                <a:schemeClr val="accent2"/>
              </a:solidFill>
              <a:latin typeface="Times New Roman" panose="02020603050405020304" pitchFamily="18" charset="0"/>
            </a:endParaRPr>
          </a:p>
        </p:txBody>
      </p:sp>
      <p:sp>
        <p:nvSpPr>
          <p:cNvPr id="62477" name="Text Box 13">
            <a:extLst>
              <a:ext uri="{FF2B5EF4-FFF2-40B4-BE49-F238E27FC236}">
                <a16:creationId xmlns:a16="http://schemas.microsoft.com/office/drawing/2014/main" id="{022633AF-33FA-BA5A-380A-146719ED4D65}"/>
              </a:ext>
            </a:extLst>
          </p:cNvPr>
          <p:cNvSpPr txBox="1">
            <a:spLocks noChangeArrowheads="1"/>
          </p:cNvSpPr>
          <p:nvPr/>
        </p:nvSpPr>
        <p:spPr bwMode="auto">
          <a:xfrm>
            <a:off x="2463800" y="3640138"/>
            <a:ext cx="35560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accent2"/>
                </a:solidFill>
                <a:latin typeface="Times New Roman" panose="02020603050405020304" pitchFamily="18" charset="0"/>
              </a:rPr>
              <a:t>B</a:t>
            </a:r>
          </a:p>
        </p:txBody>
      </p:sp>
      <p:sp>
        <p:nvSpPr>
          <p:cNvPr id="62478" name="Text Box 14">
            <a:extLst>
              <a:ext uri="{FF2B5EF4-FFF2-40B4-BE49-F238E27FC236}">
                <a16:creationId xmlns:a16="http://schemas.microsoft.com/office/drawing/2014/main" id="{4819285E-8246-23B4-457A-6CBFCDA4714A}"/>
              </a:ext>
            </a:extLst>
          </p:cNvPr>
          <p:cNvSpPr txBox="1">
            <a:spLocks noChangeArrowheads="1"/>
          </p:cNvSpPr>
          <p:nvPr/>
        </p:nvSpPr>
        <p:spPr bwMode="auto">
          <a:xfrm>
            <a:off x="1381125" y="2636838"/>
            <a:ext cx="369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C</a:t>
            </a:r>
          </a:p>
        </p:txBody>
      </p:sp>
      <p:sp>
        <p:nvSpPr>
          <p:cNvPr id="62479" name="Text Box 15">
            <a:extLst>
              <a:ext uri="{FF2B5EF4-FFF2-40B4-BE49-F238E27FC236}">
                <a16:creationId xmlns:a16="http://schemas.microsoft.com/office/drawing/2014/main" id="{492E00E0-827E-5C27-A34E-92F1BA79D6E8}"/>
              </a:ext>
            </a:extLst>
          </p:cNvPr>
          <p:cNvSpPr txBox="1">
            <a:spLocks noChangeArrowheads="1"/>
          </p:cNvSpPr>
          <p:nvPr/>
        </p:nvSpPr>
        <p:spPr bwMode="auto">
          <a:xfrm>
            <a:off x="3441700" y="2649538"/>
            <a:ext cx="3698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D</a:t>
            </a:r>
          </a:p>
        </p:txBody>
      </p:sp>
      <p:sp>
        <p:nvSpPr>
          <p:cNvPr id="62480" name="Oval 16">
            <a:extLst>
              <a:ext uri="{FF2B5EF4-FFF2-40B4-BE49-F238E27FC236}">
                <a16:creationId xmlns:a16="http://schemas.microsoft.com/office/drawing/2014/main" id="{91281D28-6FED-D030-9BCC-780624C7D58C}"/>
              </a:ext>
            </a:extLst>
          </p:cNvPr>
          <p:cNvSpPr>
            <a:spLocks noChangeArrowheads="1"/>
          </p:cNvSpPr>
          <p:nvPr/>
        </p:nvSpPr>
        <p:spPr bwMode="auto">
          <a:xfrm flipH="1">
            <a:off x="3314700" y="2836863"/>
            <a:ext cx="76200" cy="76200"/>
          </a:xfrm>
          <a:prstGeom prst="ellipse">
            <a:avLst/>
          </a:prstGeom>
          <a:solidFill>
            <a:schemeClr val="tx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81" name="Oval 17">
            <a:extLst>
              <a:ext uri="{FF2B5EF4-FFF2-40B4-BE49-F238E27FC236}">
                <a16:creationId xmlns:a16="http://schemas.microsoft.com/office/drawing/2014/main" id="{D2B69488-F1AD-9BAF-002F-F943C5293579}"/>
              </a:ext>
            </a:extLst>
          </p:cNvPr>
          <p:cNvSpPr>
            <a:spLocks noChangeArrowheads="1"/>
          </p:cNvSpPr>
          <p:nvPr/>
        </p:nvSpPr>
        <p:spPr bwMode="auto">
          <a:xfrm flipH="1">
            <a:off x="2505075" y="1836738"/>
            <a:ext cx="76200" cy="76200"/>
          </a:xfrm>
          <a:prstGeom prst="ellipse">
            <a:avLst/>
          </a:prstGeom>
          <a:solidFill>
            <a:schemeClr val="tx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82" name="Oval 18">
            <a:extLst>
              <a:ext uri="{FF2B5EF4-FFF2-40B4-BE49-F238E27FC236}">
                <a16:creationId xmlns:a16="http://schemas.microsoft.com/office/drawing/2014/main" id="{80E77EA3-0C06-61BA-DFDA-3060B8440D17}"/>
              </a:ext>
            </a:extLst>
          </p:cNvPr>
          <p:cNvSpPr>
            <a:spLocks noChangeArrowheads="1"/>
          </p:cNvSpPr>
          <p:nvPr/>
        </p:nvSpPr>
        <p:spPr bwMode="auto">
          <a:xfrm flipH="1">
            <a:off x="2624138" y="4075113"/>
            <a:ext cx="76200" cy="76200"/>
          </a:xfrm>
          <a:prstGeom prst="ellipse">
            <a:avLst/>
          </a:prstGeom>
          <a:solidFill>
            <a:schemeClr val="tx1"/>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2483" name="Text Box 19">
            <a:extLst>
              <a:ext uri="{FF2B5EF4-FFF2-40B4-BE49-F238E27FC236}">
                <a16:creationId xmlns:a16="http://schemas.microsoft.com/office/drawing/2014/main" id="{0082F297-B550-C3FF-B4BD-7741C4751326}"/>
              </a:ext>
            </a:extLst>
          </p:cNvPr>
          <p:cNvSpPr txBox="1">
            <a:spLocks noChangeArrowheads="1"/>
          </p:cNvSpPr>
          <p:nvPr/>
        </p:nvSpPr>
        <p:spPr bwMode="auto">
          <a:xfrm>
            <a:off x="4495800" y="1292225"/>
            <a:ext cx="3886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chemeClr val="accent2"/>
                </a:solidFill>
                <a:latin typeface="宋体" panose="02010600030101010101" pitchFamily="2" charset="-122"/>
              </a:rPr>
              <a:t>[</a:t>
            </a:r>
            <a:r>
              <a:rPr lang="zh-CN" altLang="en-US" sz="2400">
                <a:solidFill>
                  <a:schemeClr val="accent2"/>
                </a:solidFill>
                <a:latin typeface="宋体" panose="02010600030101010101" pitchFamily="2" charset="-122"/>
              </a:rPr>
              <a:t>解</a:t>
            </a:r>
            <a:r>
              <a:rPr lang="en-US" altLang="zh-CN" sz="2400">
                <a:solidFill>
                  <a:schemeClr val="accent2"/>
                </a:solidFill>
                <a:latin typeface="宋体" panose="02010600030101010101" pitchFamily="2" charset="-122"/>
              </a:rPr>
              <a:t>] </a:t>
            </a:r>
            <a:r>
              <a:rPr lang="zh-CN" altLang="en-US" sz="2400">
                <a:solidFill>
                  <a:schemeClr val="accent2"/>
                </a:solidFill>
                <a:latin typeface="宋体" panose="02010600030101010101" pitchFamily="2" charset="-122"/>
              </a:rPr>
              <a:t>以 </a:t>
            </a:r>
            <a:r>
              <a:rPr lang="en-US" altLang="zh-CN" sz="2400">
                <a:solidFill>
                  <a:schemeClr val="accent2"/>
                </a:solidFill>
                <a:latin typeface="Times New Roman" panose="02020603050405020304" pitchFamily="18" charset="0"/>
              </a:rPr>
              <a:t>A </a:t>
            </a:r>
            <a:r>
              <a:rPr lang="zh-CN" altLang="en-US" sz="2400">
                <a:solidFill>
                  <a:schemeClr val="accent2"/>
                </a:solidFill>
                <a:latin typeface="Times New Roman" panose="02020603050405020304" pitchFamily="18" charset="0"/>
              </a:rPr>
              <a:t>为参考点</a:t>
            </a:r>
            <a:endParaRPr lang="zh-CN" altLang="en-US" sz="2400">
              <a:solidFill>
                <a:schemeClr val="accent2"/>
              </a:solidFill>
              <a:latin typeface="宋体" panose="02010600030101010101" pitchFamily="2" charset="-122"/>
            </a:endParaRPr>
          </a:p>
        </p:txBody>
      </p:sp>
      <p:grpSp>
        <p:nvGrpSpPr>
          <p:cNvPr id="2" name="Group 20">
            <a:extLst>
              <a:ext uri="{FF2B5EF4-FFF2-40B4-BE49-F238E27FC236}">
                <a16:creationId xmlns:a16="http://schemas.microsoft.com/office/drawing/2014/main" id="{C0B5BCB0-97B5-1C39-3C75-6A9EFC8E3449}"/>
              </a:ext>
            </a:extLst>
          </p:cNvPr>
          <p:cNvGrpSpPr>
            <a:grpSpLocks/>
          </p:cNvGrpSpPr>
          <p:nvPr/>
        </p:nvGrpSpPr>
        <p:grpSpPr bwMode="auto">
          <a:xfrm>
            <a:off x="2362200" y="1574800"/>
            <a:ext cx="381000" cy="323850"/>
            <a:chOff x="0" y="0"/>
            <a:chExt cx="240" cy="204"/>
          </a:xfrm>
        </p:grpSpPr>
        <p:sp>
          <p:nvSpPr>
            <p:cNvPr id="5" name="Line 21">
              <a:extLst>
                <a:ext uri="{FF2B5EF4-FFF2-40B4-BE49-F238E27FC236}">
                  <a16:creationId xmlns:a16="http://schemas.microsoft.com/office/drawing/2014/main" id="{D95CBBF5-0877-EE17-C28F-10F59B679476}"/>
                </a:ext>
              </a:extLst>
            </p:cNvPr>
            <p:cNvSpPr>
              <a:spLocks noChangeShapeType="1"/>
            </p:cNvSpPr>
            <p:nvPr/>
          </p:nvSpPr>
          <p:spPr bwMode="auto">
            <a:xfrm rot="-5400000">
              <a:off x="120" y="-120"/>
              <a:ext cx="0" cy="240"/>
            </a:xfrm>
            <a:prstGeom prst="line">
              <a:avLst/>
            </a:prstGeom>
            <a:noFill/>
            <a:ln w="571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512" name="Line 22">
              <a:extLst>
                <a:ext uri="{FF2B5EF4-FFF2-40B4-BE49-F238E27FC236}">
                  <a16:creationId xmlns:a16="http://schemas.microsoft.com/office/drawing/2014/main" id="{E9FB2B40-2EB1-8331-A96B-9EE2E819AE85}"/>
                </a:ext>
              </a:extLst>
            </p:cNvPr>
            <p:cNvSpPr>
              <a:spLocks noChangeShapeType="1"/>
            </p:cNvSpPr>
            <p:nvPr/>
          </p:nvSpPr>
          <p:spPr bwMode="auto">
            <a:xfrm>
              <a:off x="120" y="12"/>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2487" name="Text Box 23">
            <a:extLst>
              <a:ext uri="{FF2B5EF4-FFF2-40B4-BE49-F238E27FC236}">
                <a16:creationId xmlns:a16="http://schemas.microsoft.com/office/drawing/2014/main" id="{A80398E1-1D02-77C9-0DD8-BCD25FD2E194}"/>
              </a:ext>
            </a:extLst>
          </p:cNvPr>
          <p:cNvSpPr txBox="1">
            <a:spLocks noChangeArrowheads="1"/>
          </p:cNvSpPr>
          <p:nvPr/>
        </p:nvSpPr>
        <p:spPr bwMode="auto">
          <a:xfrm>
            <a:off x="2265363" y="2228850"/>
            <a:ext cx="284162"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ea typeface="隶书" panose="02010509060101010101" pitchFamily="49" charset="-122"/>
              </a:rPr>
              <a:t>I</a:t>
            </a:r>
            <a:endParaRPr lang="en-US" altLang="zh-CN" sz="2000" baseline="-25000">
              <a:solidFill>
                <a:srgbClr val="FF0066"/>
              </a:solidFill>
              <a:latin typeface="Times New Roman" panose="02020603050405020304" pitchFamily="18" charset="0"/>
              <a:ea typeface="隶书" panose="02010509060101010101" pitchFamily="49" charset="-122"/>
            </a:endParaRPr>
          </a:p>
        </p:txBody>
      </p:sp>
      <p:sp>
        <p:nvSpPr>
          <p:cNvPr id="62488" name="Line 24">
            <a:extLst>
              <a:ext uri="{FF2B5EF4-FFF2-40B4-BE49-F238E27FC236}">
                <a16:creationId xmlns:a16="http://schemas.microsoft.com/office/drawing/2014/main" id="{B86D1B6F-B3FE-F0CA-CE9A-F219D6356987}"/>
              </a:ext>
            </a:extLst>
          </p:cNvPr>
          <p:cNvSpPr>
            <a:spLocks noChangeShapeType="1"/>
          </p:cNvSpPr>
          <p:nvPr/>
        </p:nvSpPr>
        <p:spPr bwMode="auto">
          <a:xfrm rot="16200000" flipV="1">
            <a:off x="1846263" y="2436813"/>
            <a:ext cx="685800" cy="0"/>
          </a:xfrm>
          <a:prstGeom prst="line">
            <a:avLst/>
          </a:prstGeom>
          <a:noFill/>
          <a:ln w="28575">
            <a:solidFill>
              <a:srgbClr val="FF0066"/>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489" name="Text Box 25">
            <a:extLst>
              <a:ext uri="{FF2B5EF4-FFF2-40B4-BE49-F238E27FC236}">
                <a16:creationId xmlns:a16="http://schemas.microsoft.com/office/drawing/2014/main" id="{FA42EC94-1EE1-A651-C46C-5FD5647CADEF}"/>
              </a:ext>
            </a:extLst>
          </p:cNvPr>
          <p:cNvSpPr txBox="1">
            <a:spLocks noChangeArrowheads="1"/>
          </p:cNvSpPr>
          <p:nvPr/>
        </p:nvSpPr>
        <p:spPr bwMode="auto">
          <a:xfrm>
            <a:off x="4967288" y="1917700"/>
            <a:ext cx="5556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I </a:t>
            </a:r>
            <a:r>
              <a:rPr lang="en-US" altLang="zh-CN" sz="2400">
                <a:latin typeface="Times New Roman" panose="02020603050405020304" pitchFamily="18" charset="0"/>
              </a:rPr>
              <a:t>=</a:t>
            </a:r>
          </a:p>
        </p:txBody>
      </p:sp>
      <p:grpSp>
        <p:nvGrpSpPr>
          <p:cNvPr id="3" name="Group 26">
            <a:extLst>
              <a:ext uri="{FF2B5EF4-FFF2-40B4-BE49-F238E27FC236}">
                <a16:creationId xmlns:a16="http://schemas.microsoft.com/office/drawing/2014/main" id="{45998019-4756-0025-681A-A38AAED58C3C}"/>
              </a:ext>
            </a:extLst>
          </p:cNvPr>
          <p:cNvGrpSpPr>
            <a:grpSpLocks/>
          </p:cNvGrpSpPr>
          <p:nvPr/>
        </p:nvGrpSpPr>
        <p:grpSpPr bwMode="auto">
          <a:xfrm>
            <a:off x="5437188" y="1689100"/>
            <a:ext cx="1019175" cy="938213"/>
            <a:chOff x="18" y="9"/>
            <a:chExt cx="642" cy="591"/>
          </a:xfrm>
        </p:grpSpPr>
        <p:sp>
          <p:nvSpPr>
            <p:cNvPr id="62508" name="Text Box 27">
              <a:extLst>
                <a:ext uri="{FF2B5EF4-FFF2-40B4-BE49-F238E27FC236}">
                  <a16:creationId xmlns:a16="http://schemas.microsoft.com/office/drawing/2014/main" id="{3A84C295-B352-EDF9-CC2C-F4CA3F858016}"/>
                </a:ext>
              </a:extLst>
            </p:cNvPr>
            <p:cNvSpPr txBox="1">
              <a:spLocks noChangeArrowheads="1"/>
            </p:cNvSpPr>
            <p:nvPr/>
          </p:nvSpPr>
          <p:spPr bwMode="auto">
            <a:xfrm>
              <a:off x="18" y="9"/>
              <a:ext cx="61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10 + 5</a:t>
              </a:r>
            </a:p>
          </p:txBody>
        </p:sp>
        <p:sp>
          <p:nvSpPr>
            <p:cNvPr id="6" name="Line 28">
              <a:extLst>
                <a:ext uri="{FF2B5EF4-FFF2-40B4-BE49-F238E27FC236}">
                  <a16:creationId xmlns:a16="http://schemas.microsoft.com/office/drawing/2014/main" id="{3A4BB549-CEA7-F51E-AE24-799B95161026}"/>
                </a:ext>
              </a:extLst>
            </p:cNvPr>
            <p:cNvSpPr>
              <a:spLocks noChangeShapeType="1"/>
            </p:cNvSpPr>
            <p:nvPr/>
          </p:nvSpPr>
          <p:spPr bwMode="auto">
            <a:xfrm>
              <a:off x="84" y="294"/>
              <a:ext cx="576"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Text Box 29">
              <a:extLst>
                <a:ext uri="{FF2B5EF4-FFF2-40B4-BE49-F238E27FC236}">
                  <a16:creationId xmlns:a16="http://schemas.microsoft.com/office/drawing/2014/main" id="{85254A7E-A674-DEF5-1140-0BB0BA934FC8}"/>
                </a:ext>
              </a:extLst>
            </p:cNvPr>
            <p:cNvSpPr txBox="1">
              <a:spLocks noChangeArrowheads="1"/>
            </p:cNvSpPr>
            <p:nvPr/>
          </p:nvSpPr>
          <p:spPr bwMode="auto">
            <a:xfrm>
              <a:off x="59" y="309"/>
              <a:ext cx="51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3 + 2</a:t>
              </a:r>
            </a:p>
          </p:txBody>
        </p:sp>
      </p:grpSp>
      <p:sp>
        <p:nvSpPr>
          <p:cNvPr id="62494" name="Text Box 30">
            <a:extLst>
              <a:ext uri="{FF2B5EF4-FFF2-40B4-BE49-F238E27FC236}">
                <a16:creationId xmlns:a16="http://schemas.microsoft.com/office/drawing/2014/main" id="{F9D496FC-92E5-05DE-A58F-70D5B11C93DE}"/>
              </a:ext>
            </a:extLst>
          </p:cNvPr>
          <p:cNvSpPr txBox="1">
            <a:spLocks noChangeArrowheads="1"/>
          </p:cNvSpPr>
          <p:nvPr/>
        </p:nvSpPr>
        <p:spPr bwMode="auto">
          <a:xfrm>
            <a:off x="6405563" y="1905000"/>
            <a:ext cx="1443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 = 3 A</a:t>
            </a:r>
          </a:p>
        </p:txBody>
      </p:sp>
      <p:sp>
        <p:nvSpPr>
          <p:cNvPr id="62495" name="Text Box 31">
            <a:extLst>
              <a:ext uri="{FF2B5EF4-FFF2-40B4-BE49-F238E27FC236}">
                <a16:creationId xmlns:a16="http://schemas.microsoft.com/office/drawing/2014/main" id="{3B1AE300-6609-D0D4-DC65-2847F2A5CDCA}"/>
              </a:ext>
            </a:extLst>
          </p:cNvPr>
          <p:cNvSpPr txBox="1">
            <a:spLocks noChangeArrowheads="1"/>
          </p:cNvSpPr>
          <p:nvPr/>
        </p:nvSpPr>
        <p:spPr bwMode="auto">
          <a:xfrm>
            <a:off x="4838700" y="2578100"/>
            <a:ext cx="32385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C</a:t>
            </a:r>
            <a:r>
              <a:rPr lang="en-US" altLang="zh-CN" sz="2400">
                <a:latin typeface="Times New Roman" panose="02020603050405020304" pitchFamily="18" charset="0"/>
                <a:ea typeface="隶书" panose="02010509060101010101" pitchFamily="49" charset="-122"/>
              </a:rPr>
              <a:t> = 3×3 </a:t>
            </a:r>
            <a:r>
              <a:rPr lang="en-US" altLang="zh-CN" sz="2400">
                <a:latin typeface="Times New Roman" panose="02020603050405020304" pitchFamily="18" charset="0"/>
              </a:rPr>
              <a:t>V </a:t>
            </a:r>
            <a:r>
              <a:rPr lang="en-US" altLang="zh-CN" sz="2400">
                <a:latin typeface="Times New Roman" panose="02020603050405020304" pitchFamily="18" charset="0"/>
                <a:ea typeface="隶书" panose="02010509060101010101" pitchFamily="49" charset="-122"/>
              </a:rPr>
              <a:t>= 9 V</a:t>
            </a:r>
          </a:p>
        </p:txBody>
      </p:sp>
      <p:sp>
        <p:nvSpPr>
          <p:cNvPr id="62496" name="Text Box 32">
            <a:extLst>
              <a:ext uri="{FF2B5EF4-FFF2-40B4-BE49-F238E27FC236}">
                <a16:creationId xmlns:a16="http://schemas.microsoft.com/office/drawing/2014/main" id="{C2CB1D97-CD8C-1B83-5CA4-5A2DB045E17F}"/>
              </a:ext>
            </a:extLst>
          </p:cNvPr>
          <p:cNvSpPr txBox="1">
            <a:spLocks noChangeArrowheads="1"/>
          </p:cNvSpPr>
          <p:nvPr/>
        </p:nvSpPr>
        <p:spPr bwMode="auto">
          <a:xfrm>
            <a:off x="4872038" y="3011488"/>
            <a:ext cx="35099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D</a:t>
            </a:r>
            <a:r>
              <a:rPr lang="en-US" altLang="zh-CN" sz="2400">
                <a:latin typeface="Times New Roman" panose="02020603050405020304" pitchFamily="18" charset="0"/>
                <a:ea typeface="隶书" panose="02010509060101010101" pitchFamily="49" charset="-122"/>
              </a:rPr>
              <a:t> = –3×2 </a:t>
            </a:r>
            <a:r>
              <a:rPr lang="en-US" altLang="zh-CN" sz="2400">
                <a:latin typeface="Times New Roman" panose="02020603050405020304" pitchFamily="18" charset="0"/>
              </a:rPr>
              <a:t>V </a:t>
            </a:r>
            <a:r>
              <a:rPr lang="en-US" altLang="zh-CN" sz="2400">
                <a:latin typeface="Times New Roman" panose="02020603050405020304" pitchFamily="18" charset="0"/>
                <a:ea typeface="隶书" panose="02010509060101010101" pitchFamily="49" charset="-122"/>
              </a:rPr>
              <a:t>= – 6 V</a:t>
            </a:r>
          </a:p>
        </p:txBody>
      </p:sp>
      <p:sp>
        <p:nvSpPr>
          <p:cNvPr id="62497" name="Text Box 33">
            <a:extLst>
              <a:ext uri="{FF2B5EF4-FFF2-40B4-BE49-F238E27FC236}">
                <a16:creationId xmlns:a16="http://schemas.microsoft.com/office/drawing/2014/main" id="{B734FC2F-310E-2DFC-389B-1806A4024238}"/>
              </a:ext>
            </a:extLst>
          </p:cNvPr>
          <p:cNvSpPr txBox="1">
            <a:spLocks noChangeArrowheads="1"/>
          </p:cNvSpPr>
          <p:nvPr/>
        </p:nvSpPr>
        <p:spPr bwMode="auto">
          <a:xfrm>
            <a:off x="4953000" y="3451225"/>
            <a:ext cx="30480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宋体" panose="02010600030101010101" pitchFamily="2" charset="-122"/>
              </a:rPr>
              <a:t>以 </a:t>
            </a:r>
            <a:r>
              <a:rPr lang="en-US" altLang="zh-CN" sz="2400">
                <a:solidFill>
                  <a:schemeClr val="accent2"/>
                </a:solidFill>
                <a:latin typeface="Times New Roman" panose="02020603050405020304" pitchFamily="18" charset="0"/>
              </a:rPr>
              <a:t>B </a:t>
            </a:r>
            <a:r>
              <a:rPr lang="zh-CN" altLang="en-US" sz="2400">
                <a:solidFill>
                  <a:schemeClr val="accent2"/>
                </a:solidFill>
                <a:latin typeface="Times New Roman" panose="02020603050405020304" pitchFamily="18" charset="0"/>
              </a:rPr>
              <a:t>为参考点</a:t>
            </a:r>
            <a:endParaRPr lang="zh-CN" altLang="en-US" sz="2400">
              <a:solidFill>
                <a:schemeClr val="accent2"/>
              </a:solidFill>
              <a:latin typeface="宋体" panose="02010600030101010101" pitchFamily="2" charset="-122"/>
            </a:endParaRPr>
          </a:p>
        </p:txBody>
      </p:sp>
      <p:grpSp>
        <p:nvGrpSpPr>
          <p:cNvPr id="4" name="Group 34">
            <a:extLst>
              <a:ext uri="{FF2B5EF4-FFF2-40B4-BE49-F238E27FC236}">
                <a16:creationId xmlns:a16="http://schemas.microsoft.com/office/drawing/2014/main" id="{D4BCD8B3-D974-850F-F7AD-811F55212590}"/>
              </a:ext>
            </a:extLst>
          </p:cNvPr>
          <p:cNvGrpSpPr>
            <a:grpSpLocks/>
          </p:cNvGrpSpPr>
          <p:nvPr/>
        </p:nvGrpSpPr>
        <p:grpSpPr bwMode="auto">
          <a:xfrm flipV="1">
            <a:off x="2474913" y="4113213"/>
            <a:ext cx="381000" cy="323850"/>
            <a:chOff x="0" y="0"/>
            <a:chExt cx="240" cy="204"/>
          </a:xfrm>
        </p:grpSpPr>
        <p:sp>
          <p:nvSpPr>
            <p:cNvPr id="62506" name="Line 35">
              <a:extLst>
                <a:ext uri="{FF2B5EF4-FFF2-40B4-BE49-F238E27FC236}">
                  <a16:creationId xmlns:a16="http://schemas.microsoft.com/office/drawing/2014/main" id="{220741DC-A121-243E-4992-4B1692CE800C}"/>
                </a:ext>
              </a:extLst>
            </p:cNvPr>
            <p:cNvSpPr>
              <a:spLocks noChangeShapeType="1"/>
            </p:cNvSpPr>
            <p:nvPr/>
          </p:nvSpPr>
          <p:spPr bwMode="auto">
            <a:xfrm rot="-5400000">
              <a:off x="120" y="-120"/>
              <a:ext cx="0" cy="240"/>
            </a:xfrm>
            <a:prstGeom prst="line">
              <a:avLst/>
            </a:prstGeom>
            <a:noFill/>
            <a:ln w="5715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2507" name="Line 36">
              <a:extLst>
                <a:ext uri="{FF2B5EF4-FFF2-40B4-BE49-F238E27FC236}">
                  <a16:creationId xmlns:a16="http://schemas.microsoft.com/office/drawing/2014/main" id="{3A666216-E50C-347B-8B54-CCD4D39B75CA}"/>
                </a:ext>
              </a:extLst>
            </p:cNvPr>
            <p:cNvSpPr>
              <a:spLocks noChangeShapeType="1"/>
            </p:cNvSpPr>
            <p:nvPr/>
          </p:nvSpPr>
          <p:spPr bwMode="auto">
            <a:xfrm>
              <a:off x="120" y="12"/>
              <a:ext cx="0" cy="192"/>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2501" name="Text Box 37">
            <a:extLst>
              <a:ext uri="{FF2B5EF4-FFF2-40B4-BE49-F238E27FC236}">
                <a16:creationId xmlns:a16="http://schemas.microsoft.com/office/drawing/2014/main" id="{FC5065F5-6768-79C0-85F9-DBE173CDEBC5}"/>
              </a:ext>
            </a:extLst>
          </p:cNvPr>
          <p:cNvSpPr txBox="1">
            <a:spLocks noChangeArrowheads="1"/>
          </p:cNvSpPr>
          <p:nvPr/>
        </p:nvSpPr>
        <p:spPr bwMode="auto">
          <a:xfrm>
            <a:off x="6599238" y="3908425"/>
            <a:ext cx="19351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D</a:t>
            </a:r>
            <a:r>
              <a:rPr lang="en-US" altLang="zh-CN" sz="2400">
                <a:latin typeface="Times New Roman" panose="02020603050405020304" pitchFamily="18" charset="0"/>
                <a:ea typeface="隶书" panose="02010509060101010101" pitchFamily="49" charset="-122"/>
              </a:rPr>
              <a:t> = – 5 V</a:t>
            </a:r>
          </a:p>
        </p:txBody>
      </p:sp>
      <p:sp>
        <p:nvSpPr>
          <p:cNvPr id="62502" name="Text Box 38">
            <a:extLst>
              <a:ext uri="{FF2B5EF4-FFF2-40B4-BE49-F238E27FC236}">
                <a16:creationId xmlns:a16="http://schemas.microsoft.com/office/drawing/2014/main" id="{99902C1E-2807-DE08-FFE4-E7DB3165DF4D}"/>
              </a:ext>
            </a:extLst>
          </p:cNvPr>
          <p:cNvSpPr txBox="1">
            <a:spLocks noChangeArrowheads="1"/>
          </p:cNvSpPr>
          <p:nvPr/>
        </p:nvSpPr>
        <p:spPr bwMode="auto">
          <a:xfrm>
            <a:off x="4572000" y="3894138"/>
            <a:ext cx="18478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C</a:t>
            </a:r>
            <a:r>
              <a:rPr lang="en-US" altLang="zh-CN" sz="2400">
                <a:latin typeface="Times New Roman" panose="02020603050405020304" pitchFamily="18" charset="0"/>
                <a:ea typeface="隶书" panose="02010509060101010101" pitchFamily="49" charset="-122"/>
              </a:rPr>
              <a:t> = 10 V</a:t>
            </a:r>
          </a:p>
        </p:txBody>
      </p:sp>
      <p:sp>
        <p:nvSpPr>
          <p:cNvPr id="62503" name="Text Box 39">
            <a:extLst>
              <a:ext uri="{FF2B5EF4-FFF2-40B4-BE49-F238E27FC236}">
                <a16:creationId xmlns:a16="http://schemas.microsoft.com/office/drawing/2014/main" id="{44AAF802-D3E8-C92D-9C8F-429CF07104CC}"/>
              </a:ext>
            </a:extLst>
          </p:cNvPr>
          <p:cNvSpPr txBox="1">
            <a:spLocks noChangeArrowheads="1"/>
          </p:cNvSpPr>
          <p:nvPr/>
        </p:nvSpPr>
        <p:spPr bwMode="auto">
          <a:xfrm>
            <a:off x="544513" y="4518025"/>
            <a:ext cx="1111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小结：</a:t>
            </a:r>
          </a:p>
        </p:txBody>
      </p:sp>
      <p:sp>
        <p:nvSpPr>
          <p:cNvPr id="62505" name="Text Box 41">
            <a:extLst>
              <a:ext uri="{FF2B5EF4-FFF2-40B4-BE49-F238E27FC236}">
                <a16:creationId xmlns:a16="http://schemas.microsoft.com/office/drawing/2014/main" id="{D6C928EF-6404-0811-07B0-AA56E872228C}"/>
              </a:ext>
            </a:extLst>
          </p:cNvPr>
          <p:cNvSpPr txBox="1">
            <a:spLocks noChangeArrowheads="1"/>
          </p:cNvSpPr>
          <p:nvPr/>
        </p:nvSpPr>
        <p:spPr bwMode="auto">
          <a:xfrm>
            <a:off x="971550" y="5114925"/>
            <a:ext cx="74326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Times New Roman" panose="02020603050405020304" pitchFamily="18" charset="0"/>
              </a:rPr>
              <a:t>电路中某一点的电位等于该点到参考点的电压；</a:t>
            </a:r>
          </a:p>
        </p:txBody>
      </p:sp>
      <p:sp>
        <p:nvSpPr>
          <p:cNvPr id="62509" name="Text Box 45">
            <a:extLst>
              <a:ext uri="{FF2B5EF4-FFF2-40B4-BE49-F238E27FC236}">
                <a16:creationId xmlns:a16="http://schemas.microsoft.com/office/drawing/2014/main" id="{DCD95212-4461-79FA-6FF0-D0BD22587E9E}"/>
              </a:ext>
            </a:extLst>
          </p:cNvPr>
          <p:cNvSpPr txBox="1">
            <a:spLocks noChangeArrowheads="1"/>
          </p:cNvSpPr>
          <p:nvPr/>
        </p:nvSpPr>
        <p:spPr bwMode="auto">
          <a:xfrm>
            <a:off x="1331913" y="5583238"/>
            <a:ext cx="7015162"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电路中各点的电位随参考点选的不同而改变，</a:t>
            </a:r>
          </a:p>
          <a:p>
            <a:pPr eaLnBrk="1" hangingPunct="1">
              <a:spcBef>
                <a:spcPct val="0"/>
              </a:spcBef>
              <a:buFontTx/>
              <a:buNone/>
            </a:pPr>
            <a:r>
              <a:rPr lang="zh-CN" altLang="en-US" sz="2400">
                <a:solidFill>
                  <a:schemeClr val="accent2"/>
                </a:solidFill>
                <a:latin typeface="Times New Roman" panose="02020603050405020304" pitchFamily="18" charset="0"/>
              </a:rPr>
              <a:t>但是任意两点间的电压不变。</a:t>
            </a:r>
          </a:p>
        </p:txBody>
      </p:sp>
      <p:sp>
        <p:nvSpPr>
          <p:cNvPr id="62510" name="Text Box 46">
            <a:extLst>
              <a:ext uri="{FF2B5EF4-FFF2-40B4-BE49-F238E27FC236}">
                <a16:creationId xmlns:a16="http://schemas.microsoft.com/office/drawing/2014/main" id="{C76241FE-B208-B17E-E60F-E793D22CD940}"/>
              </a:ext>
            </a:extLst>
          </p:cNvPr>
          <p:cNvSpPr txBox="1">
            <a:spLocks noChangeArrowheads="1"/>
          </p:cNvSpPr>
          <p:nvPr/>
        </p:nvSpPr>
        <p:spPr bwMode="auto">
          <a:xfrm>
            <a:off x="4765675" y="4441825"/>
            <a:ext cx="36163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CD</a:t>
            </a:r>
            <a:r>
              <a:rPr lang="en-US" altLang="zh-CN" sz="2400">
                <a:latin typeface="Times New Roman" panose="02020603050405020304" pitchFamily="18" charset="0"/>
                <a:ea typeface="隶书" panose="02010509060101010101" pitchFamily="49" charset="-122"/>
              </a:rPr>
              <a:t> = </a:t>
            </a: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C</a:t>
            </a:r>
            <a:r>
              <a:rPr lang="en-US" altLang="zh-CN" sz="2400">
                <a:latin typeface="Times New Roman" panose="02020603050405020304" pitchFamily="18" charset="0"/>
                <a:ea typeface="隶书" panose="02010509060101010101" pitchFamily="49" charset="-122"/>
              </a:rPr>
              <a:t> – </a:t>
            </a:r>
            <a:r>
              <a:rPr lang="en-US" altLang="zh-CN" sz="2400" i="1">
                <a:latin typeface="Times New Roman" panose="02020603050405020304" pitchFamily="18" charset="0"/>
                <a:ea typeface="隶书" panose="02010509060101010101" pitchFamily="49" charset="-122"/>
              </a:rPr>
              <a:t>V</a:t>
            </a:r>
            <a:r>
              <a:rPr lang="en-US" altLang="zh-CN" sz="2400" baseline="-25000">
                <a:latin typeface="Times New Roman" panose="02020603050405020304" pitchFamily="18" charset="0"/>
                <a:ea typeface="隶书" panose="02010509060101010101" pitchFamily="49" charset="-122"/>
              </a:rPr>
              <a:t>D</a:t>
            </a:r>
            <a:r>
              <a:rPr lang="en-US" altLang="zh-CN" sz="2400">
                <a:latin typeface="Times New Roman" panose="02020603050405020304" pitchFamily="18" charset="0"/>
                <a:ea typeface="隶书" panose="02010509060101010101" pitchFamily="49" charset="-122"/>
              </a:rPr>
              <a:t> = 15 V</a:t>
            </a:r>
          </a:p>
        </p:txBody>
      </p:sp>
      <p:sp useBgFill="1">
        <p:nvSpPr>
          <p:cNvPr id="62511" name="Rectangle 47">
            <a:extLst>
              <a:ext uri="{FF2B5EF4-FFF2-40B4-BE49-F238E27FC236}">
                <a16:creationId xmlns:a16="http://schemas.microsoft.com/office/drawing/2014/main" id="{6246A21A-B7F1-CBB8-6D94-6D354966525F}"/>
              </a:ext>
            </a:extLst>
          </p:cNvPr>
          <p:cNvSpPr>
            <a:spLocks noChangeArrowheads="1"/>
          </p:cNvSpPr>
          <p:nvPr/>
        </p:nvSpPr>
        <p:spPr bwMode="auto">
          <a:xfrm>
            <a:off x="2303463" y="1522413"/>
            <a:ext cx="533400" cy="3048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 name="Oval 48">
            <a:extLst>
              <a:ext uri="{FF2B5EF4-FFF2-40B4-BE49-F238E27FC236}">
                <a16:creationId xmlns:a16="http://schemas.microsoft.com/office/drawing/2014/main" id="{1B1E2D23-083B-7A9E-0EB5-AAE4B00CA1FB}"/>
              </a:ext>
            </a:extLst>
          </p:cNvPr>
          <p:cNvSpPr>
            <a:spLocks noChangeArrowheads="1"/>
          </p:cNvSpPr>
          <p:nvPr/>
        </p:nvSpPr>
        <p:spPr bwMode="auto">
          <a:xfrm>
            <a:off x="1619250" y="3332163"/>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 name="Oval 49">
            <a:extLst>
              <a:ext uri="{FF2B5EF4-FFF2-40B4-BE49-F238E27FC236}">
                <a16:creationId xmlns:a16="http://schemas.microsoft.com/office/drawing/2014/main" id="{21E53AA8-39B0-3F89-BAE9-C3EF183B0B9C}"/>
              </a:ext>
            </a:extLst>
          </p:cNvPr>
          <p:cNvSpPr>
            <a:spLocks noChangeArrowheads="1"/>
          </p:cNvSpPr>
          <p:nvPr/>
        </p:nvSpPr>
        <p:spPr bwMode="auto">
          <a:xfrm>
            <a:off x="3124200" y="3313113"/>
            <a:ext cx="457200" cy="457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10" name="Rectangle 50">
            <a:extLst>
              <a:ext uri="{FF2B5EF4-FFF2-40B4-BE49-F238E27FC236}">
                <a16:creationId xmlns:a16="http://schemas.microsoft.com/office/drawing/2014/main" id="{8D17A667-CA7C-46E9-0F78-F9DD399964D0}"/>
              </a:ext>
            </a:extLst>
          </p:cNvPr>
          <p:cNvSpPr>
            <a:spLocks noChangeArrowheads="1"/>
          </p:cNvSpPr>
          <p:nvPr/>
        </p:nvSpPr>
        <p:spPr bwMode="auto">
          <a:xfrm rot="-5400000">
            <a:off x="1581150" y="228441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useBgFill="1">
        <p:nvSpPr>
          <p:cNvPr id="62504" name="Rectangle 51">
            <a:extLst>
              <a:ext uri="{FF2B5EF4-FFF2-40B4-BE49-F238E27FC236}">
                <a16:creationId xmlns:a16="http://schemas.microsoft.com/office/drawing/2014/main" id="{E49D2E06-3C24-1318-E5F9-96DFC9A54FAF}"/>
              </a:ext>
            </a:extLst>
          </p:cNvPr>
          <p:cNvSpPr>
            <a:spLocks noChangeArrowheads="1"/>
          </p:cNvSpPr>
          <p:nvPr/>
        </p:nvSpPr>
        <p:spPr bwMode="auto">
          <a:xfrm rot="-5400000">
            <a:off x="3086100" y="2284413"/>
            <a:ext cx="533400" cy="152400"/>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1" name="Text Box 52">
            <a:extLst>
              <a:ext uri="{FF2B5EF4-FFF2-40B4-BE49-F238E27FC236}">
                <a16:creationId xmlns:a16="http://schemas.microsoft.com/office/drawing/2014/main" id="{10EA3825-011D-3BCB-EC10-97490381C291}"/>
              </a:ext>
            </a:extLst>
          </p:cNvPr>
          <p:cNvSpPr txBox="1">
            <a:spLocks noChangeArrowheads="1"/>
          </p:cNvSpPr>
          <p:nvPr/>
        </p:nvSpPr>
        <p:spPr bwMode="auto">
          <a:xfrm>
            <a:off x="2643188" y="1473200"/>
            <a:ext cx="3698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chemeClr val="accent2"/>
                </a:solidFill>
                <a:latin typeface="Times New Roman" panose="02020603050405020304" pitchFamily="18" charset="0"/>
              </a:rPr>
              <a:t>A</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iterate type="lt">
                                    <p:tmPct val="100000"/>
                                  </p:iterate>
                                  <p:childTnLst>
                                    <p:set>
                                      <p:cBhvr>
                                        <p:cTn id="6" dur="1" fill="hold">
                                          <p:stCondLst>
                                            <p:cond delay="0"/>
                                          </p:stCondLst>
                                        </p:cTn>
                                        <p:tgtEl>
                                          <p:spTgt spid="62483"/>
                                        </p:tgtEl>
                                        <p:attrNameLst>
                                          <p:attrName>style.visibility</p:attrName>
                                        </p:attrNameLst>
                                      </p:cBhvr>
                                      <p:to>
                                        <p:strVal val="visible"/>
                                      </p:to>
                                    </p:set>
                                    <p:animEffect transition="in" filter="dissolve">
                                      <p:cBhvr>
                                        <p:cTn id="7" dur="75"/>
                                        <p:tgtEl>
                                          <p:spTgt spid="6248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dissolve">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62488"/>
                                        </p:tgtEl>
                                        <p:attrNameLst>
                                          <p:attrName>style.visibility</p:attrName>
                                        </p:attrNameLst>
                                      </p:cBhvr>
                                      <p:to>
                                        <p:strVal val="visible"/>
                                      </p:to>
                                    </p:set>
                                    <p:animEffect transition="in" filter="dissolve">
                                      <p:cBhvr>
                                        <p:cTn id="17" dur="500"/>
                                        <p:tgtEl>
                                          <p:spTgt spid="62488"/>
                                        </p:tgtEl>
                                      </p:cBhvr>
                                    </p:animEffect>
                                  </p:childTnLst>
                                </p:cTn>
                              </p:par>
                            </p:childTnLst>
                          </p:cTn>
                        </p:par>
                        <p:par>
                          <p:cTn id="18" fill="hold" nodeType="afterGroup">
                            <p:stCondLst>
                              <p:cond delay="500"/>
                            </p:stCondLst>
                            <p:childTnLst>
                              <p:par>
                                <p:cTn id="19" presetID="9" presetClass="entr" presetSubtype="0" fill="hold" grpId="0" nodeType="afterEffect">
                                  <p:stCondLst>
                                    <p:cond delay="0"/>
                                  </p:stCondLst>
                                  <p:childTnLst>
                                    <p:set>
                                      <p:cBhvr>
                                        <p:cTn id="20" dur="1" fill="hold">
                                          <p:stCondLst>
                                            <p:cond delay="0"/>
                                          </p:stCondLst>
                                        </p:cTn>
                                        <p:tgtEl>
                                          <p:spTgt spid="62487"/>
                                        </p:tgtEl>
                                        <p:attrNameLst>
                                          <p:attrName>style.visibility</p:attrName>
                                        </p:attrNameLst>
                                      </p:cBhvr>
                                      <p:to>
                                        <p:strVal val="visible"/>
                                      </p:to>
                                    </p:set>
                                    <p:animEffect transition="in" filter="dissolve">
                                      <p:cBhvr>
                                        <p:cTn id="21" dur="500"/>
                                        <p:tgtEl>
                                          <p:spTgt spid="62487"/>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9" presetClass="entr" presetSubtype="0" fill="hold" grpId="0" nodeType="clickEffect">
                                  <p:stCondLst>
                                    <p:cond delay="0"/>
                                  </p:stCondLst>
                                  <p:childTnLst>
                                    <p:set>
                                      <p:cBhvr>
                                        <p:cTn id="25" dur="1" fill="hold">
                                          <p:stCondLst>
                                            <p:cond delay="0"/>
                                          </p:stCondLst>
                                        </p:cTn>
                                        <p:tgtEl>
                                          <p:spTgt spid="62489"/>
                                        </p:tgtEl>
                                        <p:attrNameLst>
                                          <p:attrName>style.visibility</p:attrName>
                                        </p:attrNameLst>
                                      </p:cBhvr>
                                      <p:to>
                                        <p:strVal val="visible"/>
                                      </p:to>
                                    </p:set>
                                    <p:animEffect transition="in" filter="dissolve">
                                      <p:cBhvr>
                                        <p:cTn id="26" dur="500"/>
                                        <p:tgtEl>
                                          <p:spTgt spid="62489"/>
                                        </p:tgtEl>
                                      </p:cBhvr>
                                    </p:animEffect>
                                  </p:childTnLst>
                                </p:cTn>
                              </p:par>
                            </p:childTnLst>
                          </p:cTn>
                        </p:par>
                        <p:par>
                          <p:cTn id="27" fill="hold" nodeType="afterGroup">
                            <p:stCondLst>
                              <p:cond delay="500"/>
                            </p:stCondLst>
                            <p:childTnLst>
                              <p:par>
                                <p:cTn id="28" presetID="9" presetClass="entr" presetSubtype="0" fill="hold" nodeType="afterEffect">
                                  <p:stCondLst>
                                    <p:cond delay="1000"/>
                                  </p:stCondLst>
                                  <p:childTnLst>
                                    <p:set>
                                      <p:cBhvr>
                                        <p:cTn id="29" dur="1" fill="hold">
                                          <p:stCondLst>
                                            <p:cond delay="0"/>
                                          </p:stCondLst>
                                        </p:cTn>
                                        <p:tgtEl>
                                          <p:spTgt spid="3"/>
                                        </p:tgtEl>
                                        <p:attrNameLst>
                                          <p:attrName>style.visibility</p:attrName>
                                        </p:attrNameLst>
                                      </p:cBhvr>
                                      <p:to>
                                        <p:strVal val="visible"/>
                                      </p:to>
                                    </p:set>
                                    <p:animEffect transition="in" filter="dissolve">
                                      <p:cBhvr>
                                        <p:cTn id="30" dur="500"/>
                                        <p:tgtEl>
                                          <p:spTgt spid="3"/>
                                        </p:tgtEl>
                                      </p:cBhvr>
                                    </p:animEffect>
                                  </p:childTnLst>
                                </p:cTn>
                              </p:par>
                            </p:childTnLst>
                          </p:cTn>
                        </p:par>
                        <p:par>
                          <p:cTn id="31" fill="hold" nodeType="afterGroup">
                            <p:stCondLst>
                              <p:cond delay="2000"/>
                            </p:stCondLst>
                            <p:childTnLst>
                              <p:par>
                                <p:cTn id="32" presetID="9" presetClass="entr" presetSubtype="0" fill="hold" grpId="0" nodeType="afterEffect">
                                  <p:stCondLst>
                                    <p:cond delay="1000"/>
                                  </p:stCondLst>
                                  <p:childTnLst>
                                    <p:set>
                                      <p:cBhvr>
                                        <p:cTn id="33" dur="1" fill="hold">
                                          <p:stCondLst>
                                            <p:cond delay="0"/>
                                          </p:stCondLst>
                                        </p:cTn>
                                        <p:tgtEl>
                                          <p:spTgt spid="62494"/>
                                        </p:tgtEl>
                                        <p:attrNameLst>
                                          <p:attrName>style.visibility</p:attrName>
                                        </p:attrNameLst>
                                      </p:cBhvr>
                                      <p:to>
                                        <p:strVal val="visible"/>
                                      </p:to>
                                    </p:set>
                                    <p:animEffect transition="in" filter="dissolve">
                                      <p:cBhvr>
                                        <p:cTn id="34" dur="500"/>
                                        <p:tgtEl>
                                          <p:spTgt spid="62494"/>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9" presetClass="entr" presetSubtype="0" fill="hold" grpId="0" nodeType="clickEffect">
                                  <p:stCondLst>
                                    <p:cond delay="0"/>
                                  </p:stCondLst>
                                  <p:iterate type="lt">
                                    <p:tmPct val="100000"/>
                                  </p:iterate>
                                  <p:childTnLst>
                                    <p:set>
                                      <p:cBhvr>
                                        <p:cTn id="38" dur="1" fill="hold">
                                          <p:stCondLst>
                                            <p:cond delay="0"/>
                                          </p:stCondLst>
                                        </p:cTn>
                                        <p:tgtEl>
                                          <p:spTgt spid="62495"/>
                                        </p:tgtEl>
                                        <p:attrNameLst>
                                          <p:attrName>style.visibility</p:attrName>
                                        </p:attrNameLst>
                                      </p:cBhvr>
                                      <p:to>
                                        <p:strVal val="visible"/>
                                      </p:to>
                                    </p:set>
                                    <p:animEffect transition="in" filter="dissolve">
                                      <p:cBhvr>
                                        <p:cTn id="39" dur="75"/>
                                        <p:tgtEl>
                                          <p:spTgt spid="62495"/>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9" presetClass="entr" presetSubtype="0" fill="hold" grpId="0" nodeType="clickEffect">
                                  <p:stCondLst>
                                    <p:cond delay="0"/>
                                  </p:stCondLst>
                                  <p:iterate type="lt">
                                    <p:tmPct val="100000"/>
                                  </p:iterate>
                                  <p:childTnLst>
                                    <p:set>
                                      <p:cBhvr>
                                        <p:cTn id="43" dur="1" fill="hold">
                                          <p:stCondLst>
                                            <p:cond delay="0"/>
                                          </p:stCondLst>
                                        </p:cTn>
                                        <p:tgtEl>
                                          <p:spTgt spid="62496"/>
                                        </p:tgtEl>
                                        <p:attrNameLst>
                                          <p:attrName>style.visibility</p:attrName>
                                        </p:attrNameLst>
                                      </p:cBhvr>
                                      <p:to>
                                        <p:strVal val="visible"/>
                                      </p:to>
                                    </p:set>
                                    <p:animEffect transition="in" filter="dissolve">
                                      <p:cBhvr>
                                        <p:cTn id="44" dur="75"/>
                                        <p:tgtEl>
                                          <p:spTgt spid="62496"/>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9" presetClass="entr" presetSubtype="0" fill="hold" grpId="0" nodeType="clickEffect">
                                  <p:stCondLst>
                                    <p:cond delay="0"/>
                                  </p:stCondLst>
                                  <p:iterate type="lt">
                                    <p:tmPct val="100000"/>
                                  </p:iterate>
                                  <p:childTnLst>
                                    <p:set>
                                      <p:cBhvr>
                                        <p:cTn id="48" dur="1" fill="hold">
                                          <p:stCondLst>
                                            <p:cond delay="0"/>
                                          </p:stCondLst>
                                        </p:cTn>
                                        <p:tgtEl>
                                          <p:spTgt spid="62497"/>
                                        </p:tgtEl>
                                        <p:attrNameLst>
                                          <p:attrName>style.visibility</p:attrName>
                                        </p:attrNameLst>
                                      </p:cBhvr>
                                      <p:to>
                                        <p:strVal val="visible"/>
                                      </p:to>
                                    </p:set>
                                    <p:animEffect transition="in" filter="dissolve">
                                      <p:cBhvr>
                                        <p:cTn id="49" dur="75"/>
                                        <p:tgtEl>
                                          <p:spTgt spid="62497"/>
                                        </p:tgtEl>
                                      </p:cBhvr>
                                    </p:animEffect>
                                  </p:childTnLst>
                                </p:cTn>
                              </p:par>
                            </p:childTnLst>
                          </p:cTn>
                        </p:par>
                      </p:childTnLst>
                    </p:cTn>
                  </p:par>
                  <p:par>
                    <p:cTn id="50" fill="hold" nodeType="clickPar">
                      <p:stCondLst>
                        <p:cond delay="indefinite"/>
                      </p:stCondLst>
                      <p:childTnLst>
                        <p:par>
                          <p:cTn id="51" fill="hold" nodeType="withGroup">
                            <p:stCondLst>
                              <p:cond delay="0"/>
                            </p:stCondLst>
                            <p:childTnLst>
                              <p:par>
                                <p:cTn id="52" presetID="9" presetClass="entr" presetSubtype="0" fill="hold" grpId="0" nodeType="clickEffect">
                                  <p:stCondLst>
                                    <p:cond delay="0"/>
                                  </p:stCondLst>
                                  <p:childTnLst>
                                    <p:set>
                                      <p:cBhvr>
                                        <p:cTn id="53" dur="1" fill="hold">
                                          <p:stCondLst>
                                            <p:cond delay="0"/>
                                          </p:stCondLst>
                                        </p:cTn>
                                        <p:tgtEl>
                                          <p:spTgt spid="62511"/>
                                        </p:tgtEl>
                                        <p:attrNameLst>
                                          <p:attrName>style.visibility</p:attrName>
                                        </p:attrNameLst>
                                      </p:cBhvr>
                                      <p:to>
                                        <p:strVal val="visible"/>
                                      </p:to>
                                    </p:set>
                                    <p:animEffect transition="in" filter="dissolve">
                                      <p:cBhvr>
                                        <p:cTn id="54" dur="500"/>
                                        <p:tgtEl>
                                          <p:spTgt spid="62511"/>
                                        </p:tgtEl>
                                      </p:cBhvr>
                                    </p:animEffect>
                                  </p:childTnLst>
                                </p:cTn>
                              </p:par>
                            </p:childTnLst>
                          </p:cTn>
                        </p:par>
                        <p:par>
                          <p:cTn id="55" fill="hold" nodeType="afterGroup">
                            <p:stCondLst>
                              <p:cond delay="500"/>
                            </p:stCondLst>
                            <p:childTnLst>
                              <p:par>
                                <p:cTn id="56" presetID="9" presetClass="entr" presetSubtype="0" fill="hold" nodeType="afterEffect">
                                  <p:stCondLst>
                                    <p:cond delay="0"/>
                                  </p:stCondLst>
                                  <p:childTnLst>
                                    <p:set>
                                      <p:cBhvr>
                                        <p:cTn id="57" dur="1" fill="hold">
                                          <p:stCondLst>
                                            <p:cond delay="0"/>
                                          </p:stCondLst>
                                        </p:cTn>
                                        <p:tgtEl>
                                          <p:spTgt spid="4"/>
                                        </p:tgtEl>
                                        <p:attrNameLst>
                                          <p:attrName>style.visibility</p:attrName>
                                        </p:attrNameLst>
                                      </p:cBhvr>
                                      <p:to>
                                        <p:strVal val="visible"/>
                                      </p:to>
                                    </p:set>
                                    <p:animEffect transition="in" filter="dissolve">
                                      <p:cBhvr>
                                        <p:cTn id="58" dur="500"/>
                                        <p:tgtEl>
                                          <p:spTgt spid="4"/>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9" presetClass="entr" presetSubtype="0" fill="hold" grpId="0" nodeType="clickEffect">
                                  <p:stCondLst>
                                    <p:cond delay="0"/>
                                  </p:stCondLst>
                                  <p:iterate type="lt">
                                    <p:tmPct val="100000"/>
                                  </p:iterate>
                                  <p:childTnLst>
                                    <p:set>
                                      <p:cBhvr>
                                        <p:cTn id="62" dur="1" fill="hold">
                                          <p:stCondLst>
                                            <p:cond delay="0"/>
                                          </p:stCondLst>
                                        </p:cTn>
                                        <p:tgtEl>
                                          <p:spTgt spid="62502"/>
                                        </p:tgtEl>
                                        <p:attrNameLst>
                                          <p:attrName>style.visibility</p:attrName>
                                        </p:attrNameLst>
                                      </p:cBhvr>
                                      <p:to>
                                        <p:strVal val="visible"/>
                                      </p:to>
                                    </p:set>
                                    <p:animEffect transition="in" filter="dissolve">
                                      <p:cBhvr>
                                        <p:cTn id="63" dur="75"/>
                                        <p:tgtEl>
                                          <p:spTgt spid="62502"/>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9" presetClass="entr" presetSubtype="0" fill="hold" grpId="0" nodeType="clickEffect">
                                  <p:stCondLst>
                                    <p:cond delay="0"/>
                                  </p:stCondLst>
                                  <p:iterate type="lt">
                                    <p:tmPct val="100000"/>
                                  </p:iterate>
                                  <p:childTnLst>
                                    <p:set>
                                      <p:cBhvr>
                                        <p:cTn id="67" dur="1" fill="hold">
                                          <p:stCondLst>
                                            <p:cond delay="0"/>
                                          </p:stCondLst>
                                        </p:cTn>
                                        <p:tgtEl>
                                          <p:spTgt spid="62501"/>
                                        </p:tgtEl>
                                        <p:attrNameLst>
                                          <p:attrName>style.visibility</p:attrName>
                                        </p:attrNameLst>
                                      </p:cBhvr>
                                      <p:to>
                                        <p:strVal val="visible"/>
                                      </p:to>
                                    </p:set>
                                    <p:animEffect transition="in" filter="dissolve">
                                      <p:cBhvr>
                                        <p:cTn id="68" dur="75"/>
                                        <p:tgtEl>
                                          <p:spTgt spid="62501"/>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9" presetClass="entr" presetSubtype="0" fill="hold" grpId="0" nodeType="clickEffect">
                                  <p:stCondLst>
                                    <p:cond delay="0"/>
                                  </p:stCondLst>
                                  <p:iterate type="lt">
                                    <p:tmPct val="100000"/>
                                  </p:iterate>
                                  <p:childTnLst>
                                    <p:set>
                                      <p:cBhvr>
                                        <p:cTn id="72" dur="1" fill="hold">
                                          <p:stCondLst>
                                            <p:cond delay="0"/>
                                          </p:stCondLst>
                                        </p:cTn>
                                        <p:tgtEl>
                                          <p:spTgt spid="62510"/>
                                        </p:tgtEl>
                                        <p:attrNameLst>
                                          <p:attrName>style.visibility</p:attrName>
                                        </p:attrNameLst>
                                      </p:cBhvr>
                                      <p:to>
                                        <p:strVal val="visible"/>
                                      </p:to>
                                    </p:set>
                                    <p:animEffect transition="in" filter="dissolve">
                                      <p:cBhvr>
                                        <p:cTn id="73" dur="75"/>
                                        <p:tgtEl>
                                          <p:spTgt spid="6251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9" presetClass="entr" presetSubtype="0" fill="hold" grpId="0" nodeType="clickEffect">
                                  <p:stCondLst>
                                    <p:cond delay="0"/>
                                  </p:stCondLst>
                                  <p:childTnLst>
                                    <p:set>
                                      <p:cBhvr>
                                        <p:cTn id="77" dur="1" fill="hold">
                                          <p:stCondLst>
                                            <p:cond delay="0"/>
                                          </p:stCondLst>
                                        </p:cTn>
                                        <p:tgtEl>
                                          <p:spTgt spid="62503"/>
                                        </p:tgtEl>
                                        <p:attrNameLst>
                                          <p:attrName>style.visibility</p:attrName>
                                        </p:attrNameLst>
                                      </p:cBhvr>
                                      <p:to>
                                        <p:strVal val="visible"/>
                                      </p:to>
                                    </p:set>
                                    <p:animEffect transition="in" filter="dissolve">
                                      <p:cBhvr>
                                        <p:cTn id="78" dur="500"/>
                                        <p:tgtEl>
                                          <p:spTgt spid="62503"/>
                                        </p:tgtEl>
                                      </p:cBhvr>
                                    </p:animEffect>
                                  </p:childTnLst>
                                </p:cTn>
                              </p:par>
                            </p:childTnLst>
                          </p:cTn>
                        </p:par>
                        <p:par>
                          <p:cTn id="79" fill="hold" nodeType="afterGroup">
                            <p:stCondLst>
                              <p:cond delay="500"/>
                            </p:stCondLst>
                            <p:childTnLst>
                              <p:par>
                                <p:cTn id="80" presetID="9" presetClass="entr" presetSubtype="0" fill="hold" grpId="0" nodeType="afterEffect">
                                  <p:stCondLst>
                                    <p:cond delay="0"/>
                                  </p:stCondLst>
                                  <p:iterate type="lt">
                                    <p:tmPct val="100000"/>
                                  </p:iterate>
                                  <p:childTnLst>
                                    <p:set>
                                      <p:cBhvr>
                                        <p:cTn id="81" dur="1" fill="hold">
                                          <p:stCondLst>
                                            <p:cond delay="0"/>
                                          </p:stCondLst>
                                        </p:cTn>
                                        <p:tgtEl>
                                          <p:spTgt spid="62505"/>
                                        </p:tgtEl>
                                        <p:attrNameLst>
                                          <p:attrName>style.visibility</p:attrName>
                                        </p:attrNameLst>
                                      </p:cBhvr>
                                      <p:to>
                                        <p:strVal val="visible"/>
                                      </p:to>
                                    </p:set>
                                    <p:animEffect transition="in" filter="dissolve">
                                      <p:cBhvr>
                                        <p:cTn id="82" dur="75"/>
                                        <p:tgtEl>
                                          <p:spTgt spid="62505"/>
                                        </p:tgtEl>
                                      </p:cBhvr>
                                    </p:animEffect>
                                  </p:childTnLst>
                                </p:cTn>
                              </p:par>
                            </p:childTnLst>
                          </p:cTn>
                        </p:par>
                        <p:par>
                          <p:cTn id="83" fill="hold" nodeType="afterGroup">
                            <p:stCondLst>
                              <p:cond delay="2075"/>
                            </p:stCondLst>
                            <p:childTnLst>
                              <p:par>
                                <p:cTn id="84" presetID="9" presetClass="entr" presetSubtype="0" fill="hold" grpId="0" nodeType="afterEffect">
                                  <p:stCondLst>
                                    <p:cond delay="0"/>
                                  </p:stCondLst>
                                  <p:iterate type="lt">
                                    <p:tmPct val="100000"/>
                                  </p:iterate>
                                  <p:childTnLst>
                                    <p:set>
                                      <p:cBhvr>
                                        <p:cTn id="85" dur="1" fill="hold">
                                          <p:stCondLst>
                                            <p:cond delay="0"/>
                                          </p:stCondLst>
                                        </p:cTn>
                                        <p:tgtEl>
                                          <p:spTgt spid="62509"/>
                                        </p:tgtEl>
                                        <p:attrNameLst>
                                          <p:attrName>style.visibility</p:attrName>
                                        </p:attrNameLst>
                                      </p:cBhvr>
                                      <p:to>
                                        <p:strVal val="visible"/>
                                      </p:to>
                                    </p:set>
                                    <p:animEffect transition="in" filter="dissolve">
                                      <p:cBhvr>
                                        <p:cTn id="86" dur="75"/>
                                        <p:tgtEl>
                                          <p:spTgt spid="625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483" grpId="0" autoUpdateAnimBg="0"/>
      <p:bldP spid="62487" grpId="0" autoUpdateAnimBg="0"/>
      <p:bldP spid="62489" grpId="0" autoUpdateAnimBg="0"/>
      <p:bldP spid="62494" grpId="0" autoUpdateAnimBg="0"/>
      <p:bldP spid="62495" grpId="0" autoUpdateAnimBg="0"/>
      <p:bldP spid="62496" grpId="0" autoUpdateAnimBg="0"/>
      <p:bldP spid="62497" grpId="0" autoUpdateAnimBg="0"/>
      <p:bldP spid="62501" grpId="0" autoUpdateAnimBg="0"/>
      <p:bldP spid="62502" grpId="0" autoUpdateAnimBg="0"/>
      <p:bldP spid="62503" grpId="0" autoUpdateAnimBg="0"/>
      <p:bldP spid="62505" grpId="0" autoUpdateAnimBg="0"/>
      <p:bldP spid="62509" grpId="0" autoUpdateAnimBg="0"/>
      <p:bldP spid="62510" grpId="0" autoUpdateAnimBg="0"/>
      <p:bldP spid="62511" grpId="0" animBg="1"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a:extLst>
              <a:ext uri="{FF2B5EF4-FFF2-40B4-BE49-F238E27FC236}">
                <a16:creationId xmlns:a16="http://schemas.microsoft.com/office/drawing/2014/main" id="{01A558B3-516A-8272-D212-9BF40606B1B5}"/>
              </a:ext>
            </a:extLst>
          </p:cNvPr>
          <p:cNvGrpSpPr>
            <a:grpSpLocks/>
          </p:cNvGrpSpPr>
          <p:nvPr/>
        </p:nvGrpSpPr>
        <p:grpSpPr bwMode="auto">
          <a:xfrm>
            <a:off x="3519488" y="3290888"/>
            <a:ext cx="2136775" cy="1219200"/>
            <a:chOff x="0" y="0"/>
            <a:chExt cx="1346" cy="768"/>
          </a:xfrm>
        </p:grpSpPr>
        <p:sp>
          <p:nvSpPr>
            <p:cNvPr id="8213" name="Rectangle 3">
              <a:extLst>
                <a:ext uri="{FF2B5EF4-FFF2-40B4-BE49-F238E27FC236}">
                  <a16:creationId xmlns:a16="http://schemas.microsoft.com/office/drawing/2014/main" id="{B8C045B9-AF46-A75C-B942-970C6354383F}"/>
                </a:ext>
              </a:extLst>
            </p:cNvPr>
            <p:cNvSpPr>
              <a:spLocks noChangeArrowheads="1"/>
            </p:cNvSpPr>
            <p:nvPr/>
          </p:nvSpPr>
          <p:spPr bwMode="auto">
            <a:xfrm>
              <a:off x="0" y="334"/>
              <a:ext cx="1346" cy="434"/>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3" name="Text Box 4">
              <a:extLst>
                <a:ext uri="{FF2B5EF4-FFF2-40B4-BE49-F238E27FC236}">
                  <a16:creationId xmlns:a16="http://schemas.microsoft.com/office/drawing/2014/main" id="{43282EE8-3022-8F2C-E7A2-E2FD5BC26DDB}"/>
                </a:ext>
              </a:extLst>
            </p:cNvPr>
            <p:cNvSpPr txBox="1">
              <a:spLocks noChangeArrowheads="1"/>
            </p:cNvSpPr>
            <p:nvPr/>
          </p:nvSpPr>
          <p:spPr bwMode="auto">
            <a:xfrm>
              <a:off x="88" y="355"/>
              <a:ext cx="116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000099"/>
                  </a:solidFill>
                  <a:latin typeface="Times New Roman" panose="02020603050405020304" pitchFamily="18" charset="0"/>
                  <a:ea typeface="楷体_GB2312" pitchFamily="49" charset="-122"/>
                </a:rPr>
                <a:t>直流电源</a:t>
              </a:r>
            </a:p>
          </p:txBody>
        </p:sp>
        <p:sp>
          <p:nvSpPr>
            <p:cNvPr id="4" name="Line 5">
              <a:extLst>
                <a:ext uri="{FF2B5EF4-FFF2-40B4-BE49-F238E27FC236}">
                  <a16:creationId xmlns:a16="http://schemas.microsoft.com/office/drawing/2014/main" id="{01D99FD5-3342-23CB-A534-F702CD8F9345}"/>
                </a:ext>
              </a:extLst>
            </p:cNvPr>
            <p:cNvSpPr>
              <a:spLocks noChangeShapeType="1"/>
            </p:cNvSpPr>
            <p:nvPr/>
          </p:nvSpPr>
          <p:spPr bwMode="auto">
            <a:xfrm rot="-5400000">
              <a:off x="505" y="167"/>
              <a:ext cx="334" cy="0"/>
            </a:xfrm>
            <a:prstGeom prst="line">
              <a:avLst/>
            </a:prstGeom>
            <a:noFill/>
            <a:ln w="5715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8198" name="AutoShape 6">
            <a:extLst>
              <a:ext uri="{FF2B5EF4-FFF2-40B4-BE49-F238E27FC236}">
                <a16:creationId xmlns:a16="http://schemas.microsoft.com/office/drawing/2014/main" id="{5139EF95-BFB2-2626-2C52-FB6A1C24E6DD}"/>
              </a:ext>
            </a:extLst>
          </p:cNvPr>
          <p:cNvSpPr>
            <a:spLocks noChangeArrowheads="1"/>
          </p:cNvSpPr>
          <p:nvPr/>
        </p:nvSpPr>
        <p:spPr bwMode="auto">
          <a:xfrm>
            <a:off x="1143000" y="3290888"/>
            <a:ext cx="1876425" cy="1063625"/>
          </a:xfrm>
          <a:prstGeom prst="wedgeRoundRectCallout">
            <a:avLst>
              <a:gd name="adj1" fmla="val 80542"/>
              <a:gd name="adj2" fmla="val 42838"/>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2000"/>
              </a:spcBef>
              <a:buFontTx/>
              <a:buNone/>
            </a:pPr>
            <a:r>
              <a:rPr lang="zh-CN" altLang="en-US" sz="2400">
                <a:solidFill>
                  <a:srgbClr val="FF0000"/>
                </a:solidFill>
                <a:latin typeface="Times New Roman" panose="02020603050405020304" pitchFamily="18" charset="0"/>
              </a:rPr>
              <a:t>直流电源</a:t>
            </a:r>
            <a:r>
              <a:rPr lang="en-US" altLang="zh-CN" sz="2400">
                <a:solidFill>
                  <a:srgbClr val="FF0000"/>
                </a:solidFill>
                <a:latin typeface="Times New Roman" panose="02020603050405020304" pitchFamily="18" charset="0"/>
              </a:rPr>
              <a:t>:</a:t>
            </a:r>
            <a:r>
              <a:rPr lang="en-US" altLang="zh-CN" sz="2400">
                <a:latin typeface="Times New Roman" panose="02020603050405020304" pitchFamily="18" charset="0"/>
              </a:rPr>
              <a:t>  </a:t>
            </a:r>
          </a:p>
          <a:p>
            <a:pPr>
              <a:spcBef>
                <a:spcPct val="2000"/>
              </a:spcBef>
              <a:buFontTx/>
              <a:buNone/>
            </a:pPr>
            <a:r>
              <a:rPr lang="zh-CN" altLang="en-US" sz="2400">
                <a:latin typeface="Times New Roman" panose="02020603050405020304" pitchFamily="18" charset="0"/>
              </a:rPr>
              <a:t>提供能源</a:t>
            </a:r>
          </a:p>
        </p:txBody>
      </p:sp>
      <p:sp>
        <p:nvSpPr>
          <p:cNvPr id="8199" name="AutoShape 7">
            <a:extLst>
              <a:ext uri="{FF2B5EF4-FFF2-40B4-BE49-F238E27FC236}">
                <a16:creationId xmlns:a16="http://schemas.microsoft.com/office/drawing/2014/main" id="{CD31DD70-DD31-53D3-671F-F9B497348955}"/>
              </a:ext>
            </a:extLst>
          </p:cNvPr>
          <p:cNvSpPr>
            <a:spLocks noChangeArrowheads="1"/>
          </p:cNvSpPr>
          <p:nvPr/>
        </p:nvSpPr>
        <p:spPr bwMode="auto">
          <a:xfrm>
            <a:off x="6115050" y="3829050"/>
            <a:ext cx="1295400" cy="457200"/>
          </a:xfrm>
          <a:prstGeom prst="wedgeRoundRectCallout">
            <a:avLst>
              <a:gd name="adj1" fmla="val -58333"/>
              <a:gd name="adj2" fmla="val -196875"/>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buFontTx/>
              <a:buNone/>
            </a:pPr>
            <a:r>
              <a:rPr lang="zh-CN" altLang="en-US" sz="2400">
                <a:solidFill>
                  <a:srgbClr val="FF0000"/>
                </a:solidFill>
                <a:latin typeface="Times New Roman" panose="02020603050405020304" pitchFamily="18" charset="0"/>
              </a:rPr>
              <a:t>负载</a:t>
            </a:r>
          </a:p>
        </p:txBody>
      </p:sp>
      <p:sp>
        <p:nvSpPr>
          <p:cNvPr id="8200" name="AutoShape 8">
            <a:extLst>
              <a:ext uri="{FF2B5EF4-FFF2-40B4-BE49-F238E27FC236}">
                <a16:creationId xmlns:a16="http://schemas.microsoft.com/office/drawing/2014/main" id="{C8197797-00B0-E377-687B-DAD94DE69649}"/>
              </a:ext>
            </a:extLst>
          </p:cNvPr>
          <p:cNvSpPr>
            <a:spLocks noChangeArrowheads="1"/>
          </p:cNvSpPr>
          <p:nvPr/>
        </p:nvSpPr>
        <p:spPr bwMode="auto">
          <a:xfrm>
            <a:off x="933450" y="1619250"/>
            <a:ext cx="1768475" cy="1042988"/>
          </a:xfrm>
          <a:prstGeom prst="wedgeRoundRectCallout">
            <a:avLst>
              <a:gd name="adj1" fmla="val 87255"/>
              <a:gd name="adj2" fmla="val 92921"/>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2000"/>
              </a:spcBef>
              <a:buFontTx/>
              <a:buNone/>
            </a:pPr>
            <a:r>
              <a:rPr lang="zh-CN" altLang="en-US" sz="2400">
                <a:solidFill>
                  <a:srgbClr val="FF0000"/>
                </a:solidFill>
                <a:latin typeface="Times New Roman" panose="02020603050405020304" pitchFamily="18" charset="0"/>
              </a:rPr>
              <a:t>信号源</a:t>
            </a:r>
            <a:r>
              <a:rPr lang="en-US" altLang="zh-CN" sz="2400">
                <a:solidFill>
                  <a:srgbClr val="FF0000"/>
                </a:solidFill>
                <a:latin typeface="Times New Roman" panose="02020603050405020304" pitchFamily="18" charset="0"/>
              </a:rPr>
              <a:t>:</a:t>
            </a:r>
            <a:r>
              <a:rPr lang="en-US" altLang="zh-CN" sz="2400">
                <a:latin typeface="Times New Roman" panose="02020603050405020304" pitchFamily="18" charset="0"/>
              </a:rPr>
              <a:t> </a:t>
            </a:r>
          </a:p>
          <a:p>
            <a:pPr algn="ctr">
              <a:spcBef>
                <a:spcPct val="2000"/>
              </a:spcBef>
              <a:buFontTx/>
              <a:buNone/>
            </a:pPr>
            <a:r>
              <a:rPr lang="zh-CN" altLang="en-US" sz="2400">
                <a:latin typeface="Times New Roman" panose="02020603050405020304" pitchFamily="18" charset="0"/>
              </a:rPr>
              <a:t>提供信息</a:t>
            </a:r>
          </a:p>
        </p:txBody>
      </p:sp>
      <p:grpSp>
        <p:nvGrpSpPr>
          <p:cNvPr id="5" name="Group 10">
            <a:extLst>
              <a:ext uri="{FF2B5EF4-FFF2-40B4-BE49-F238E27FC236}">
                <a16:creationId xmlns:a16="http://schemas.microsoft.com/office/drawing/2014/main" id="{402BDDC3-F0B7-3A50-EC02-CF16EE0BEA96}"/>
              </a:ext>
            </a:extLst>
          </p:cNvPr>
          <p:cNvGrpSpPr>
            <a:grpSpLocks/>
          </p:cNvGrpSpPr>
          <p:nvPr/>
        </p:nvGrpSpPr>
        <p:grpSpPr bwMode="auto">
          <a:xfrm>
            <a:off x="2762250" y="2305050"/>
            <a:ext cx="3948113" cy="1098550"/>
            <a:chOff x="0" y="0"/>
            <a:chExt cx="2487" cy="692"/>
          </a:xfrm>
        </p:grpSpPr>
        <p:grpSp>
          <p:nvGrpSpPr>
            <p:cNvPr id="8202" name="Group 11">
              <a:extLst>
                <a:ext uri="{FF2B5EF4-FFF2-40B4-BE49-F238E27FC236}">
                  <a16:creationId xmlns:a16="http://schemas.microsoft.com/office/drawing/2014/main" id="{4D662575-14FA-7FDC-F9BE-FC22BE54B57A}"/>
                </a:ext>
              </a:extLst>
            </p:cNvPr>
            <p:cNvGrpSpPr>
              <a:grpSpLocks/>
            </p:cNvGrpSpPr>
            <p:nvPr/>
          </p:nvGrpSpPr>
          <p:grpSpPr bwMode="auto">
            <a:xfrm>
              <a:off x="249" y="376"/>
              <a:ext cx="307" cy="295"/>
              <a:chOff x="0" y="0"/>
              <a:chExt cx="384" cy="369"/>
            </a:xfrm>
          </p:grpSpPr>
          <p:sp>
            <p:nvSpPr>
              <p:cNvPr id="8211" name="Oval 12">
                <a:extLst>
                  <a:ext uri="{FF2B5EF4-FFF2-40B4-BE49-F238E27FC236}">
                    <a16:creationId xmlns:a16="http://schemas.microsoft.com/office/drawing/2014/main" id="{CC960505-D8C4-3204-2EBF-DBDFCF3C1DF8}"/>
                  </a:ext>
                </a:extLst>
              </p:cNvPr>
              <p:cNvSpPr>
                <a:spLocks noChangeArrowheads="1"/>
              </p:cNvSpPr>
              <p:nvPr/>
            </p:nvSpPr>
            <p:spPr bwMode="auto">
              <a:xfrm>
                <a:off x="48" y="8"/>
                <a:ext cx="336" cy="336"/>
              </a:xfrm>
              <a:prstGeom prst="ellipse">
                <a:avLst/>
              </a:prstGeom>
              <a:noFill/>
              <a:ln w="38100">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212" name="Rectangle 13">
                <a:extLst>
                  <a:ext uri="{FF2B5EF4-FFF2-40B4-BE49-F238E27FC236}">
                    <a16:creationId xmlns:a16="http://schemas.microsoft.com/office/drawing/2014/main" id="{0E9B93F3-B5F1-D3CF-22C6-96A05A33C3B2}"/>
                  </a:ext>
                </a:extLst>
              </p:cNvPr>
              <p:cNvSpPr>
                <a:spLocks noChangeArrowheads="1"/>
              </p:cNvSpPr>
              <p:nvPr/>
            </p:nvSpPr>
            <p:spPr bwMode="auto">
              <a:xfrm>
                <a:off x="0" y="0"/>
                <a:ext cx="48" cy="369"/>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8203" name="Group 14">
              <a:extLst>
                <a:ext uri="{FF2B5EF4-FFF2-40B4-BE49-F238E27FC236}">
                  <a16:creationId xmlns:a16="http://schemas.microsoft.com/office/drawing/2014/main" id="{39951073-0B17-F8CA-7D9A-644C290BBBCE}"/>
                </a:ext>
              </a:extLst>
            </p:cNvPr>
            <p:cNvGrpSpPr>
              <a:grpSpLocks/>
            </p:cNvGrpSpPr>
            <p:nvPr/>
          </p:nvGrpSpPr>
          <p:grpSpPr bwMode="auto">
            <a:xfrm>
              <a:off x="1872" y="336"/>
              <a:ext cx="217" cy="356"/>
              <a:chOff x="0" y="0"/>
              <a:chExt cx="217" cy="356"/>
            </a:xfrm>
          </p:grpSpPr>
          <p:sp>
            <p:nvSpPr>
              <p:cNvPr id="8209" name="Rectangle 15">
                <a:extLst>
                  <a:ext uri="{FF2B5EF4-FFF2-40B4-BE49-F238E27FC236}">
                    <a16:creationId xmlns:a16="http://schemas.microsoft.com/office/drawing/2014/main" id="{FAD82D7D-C674-A8B1-0B62-A440CCE96B48}"/>
                  </a:ext>
                </a:extLst>
              </p:cNvPr>
              <p:cNvSpPr>
                <a:spLocks noChangeArrowheads="1"/>
              </p:cNvSpPr>
              <p:nvPr/>
            </p:nvSpPr>
            <p:spPr bwMode="auto">
              <a:xfrm>
                <a:off x="0" y="75"/>
                <a:ext cx="55" cy="210"/>
              </a:xfrm>
              <a:prstGeom prst="rect">
                <a:avLst/>
              </a:prstGeom>
              <a:noFill/>
              <a:ln w="38100">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210" name="AutoShape 16">
                <a:extLst>
                  <a:ext uri="{FF2B5EF4-FFF2-40B4-BE49-F238E27FC236}">
                    <a16:creationId xmlns:a16="http://schemas.microsoft.com/office/drawing/2014/main" id="{CC350CA2-9653-872F-86A5-92D60D6770AB}"/>
                  </a:ext>
                </a:extLst>
              </p:cNvPr>
              <p:cNvSpPr>
                <a:spLocks/>
              </p:cNvSpPr>
              <p:nvPr/>
            </p:nvSpPr>
            <p:spPr bwMode="auto">
              <a:xfrm rot="5400000">
                <a:off x="-35" y="104"/>
                <a:ext cx="356" cy="148"/>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490 w 21600"/>
                  <a:gd name="T13" fmla="*/ 4524 h 21600"/>
                  <a:gd name="T14" fmla="*/ 17110 w 21600"/>
                  <a:gd name="T15" fmla="*/ 17076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lnTo>
                      <a:pt x="0" y="0"/>
                    </a:lnTo>
                    <a:close/>
                  </a:path>
                </a:pathLst>
              </a:custGeom>
              <a:noFill/>
              <a:ln w="38100" cmpd="sng">
                <a:solidFill>
                  <a:srgbClr val="00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8204" name="Line 17">
              <a:extLst>
                <a:ext uri="{FF2B5EF4-FFF2-40B4-BE49-F238E27FC236}">
                  <a16:creationId xmlns:a16="http://schemas.microsoft.com/office/drawing/2014/main" id="{6A0B53CC-A31D-4E47-259A-092C806C28BB}"/>
                </a:ext>
              </a:extLst>
            </p:cNvPr>
            <p:cNvSpPr>
              <a:spLocks noChangeShapeType="1"/>
            </p:cNvSpPr>
            <p:nvPr/>
          </p:nvSpPr>
          <p:spPr bwMode="auto">
            <a:xfrm>
              <a:off x="556" y="509"/>
              <a:ext cx="318"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5" name="Line 18">
              <a:extLst>
                <a:ext uri="{FF2B5EF4-FFF2-40B4-BE49-F238E27FC236}">
                  <a16:creationId xmlns:a16="http://schemas.microsoft.com/office/drawing/2014/main" id="{4837A96F-9566-EF61-D98F-AF2CA992300F}"/>
                </a:ext>
              </a:extLst>
            </p:cNvPr>
            <p:cNvSpPr>
              <a:spLocks noChangeShapeType="1"/>
            </p:cNvSpPr>
            <p:nvPr/>
          </p:nvSpPr>
          <p:spPr bwMode="auto">
            <a:xfrm>
              <a:off x="1488" y="509"/>
              <a:ext cx="404" cy="0"/>
            </a:xfrm>
            <a:prstGeom prst="line">
              <a:avLst/>
            </a:prstGeom>
            <a:noFill/>
            <a:ln w="57150">
              <a:solidFill>
                <a:srgbClr val="00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06" name="Text Box 19">
              <a:extLst>
                <a:ext uri="{FF2B5EF4-FFF2-40B4-BE49-F238E27FC236}">
                  <a16:creationId xmlns:a16="http://schemas.microsoft.com/office/drawing/2014/main" id="{45A5F59A-2EFC-9A02-3EC3-E41EFCFAB62F}"/>
                </a:ext>
              </a:extLst>
            </p:cNvPr>
            <p:cNvSpPr txBox="1">
              <a:spLocks noChangeArrowheads="1"/>
            </p:cNvSpPr>
            <p:nvPr/>
          </p:nvSpPr>
          <p:spPr bwMode="auto">
            <a:xfrm>
              <a:off x="864" y="122"/>
              <a:ext cx="624" cy="477"/>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90000"/>
                </a:lnSpc>
                <a:spcBef>
                  <a:spcPct val="0"/>
                </a:spcBef>
                <a:buFontTx/>
                <a:buNone/>
              </a:pPr>
              <a:r>
                <a:rPr lang="zh-CN" altLang="en-US" sz="2400">
                  <a:solidFill>
                    <a:srgbClr val="FF3300"/>
                  </a:solidFill>
                  <a:latin typeface="Times New Roman" panose="02020603050405020304" pitchFamily="18" charset="0"/>
                  <a:ea typeface="楷体_GB2312" pitchFamily="49" charset="-122"/>
                </a:rPr>
                <a:t>放大器</a:t>
              </a:r>
            </a:p>
          </p:txBody>
        </p:sp>
        <p:sp>
          <p:nvSpPr>
            <p:cNvPr id="8207" name="Text Box 20">
              <a:extLst>
                <a:ext uri="{FF2B5EF4-FFF2-40B4-BE49-F238E27FC236}">
                  <a16:creationId xmlns:a16="http://schemas.microsoft.com/office/drawing/2014/main" id="{B5C0DBBE-487C-A197-9E9A-C0502AB37799}"/>
                </a:ext>
              </a:extLst>
            </p:cNvPr>
            <p:cNvSpPr txBox="1">
              <a:spLocks noChangeArrowheads="1"/>
            </p:cNvSpPr>
            <p:nvPr/>
          </p:nvSpPr>
          <p:spPr bwMode="auto">
            <a:xfrm>
              <a:off x="1480" y="0"/>
              <a:ext cx="1007"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000099"/>
                  </a:solidFill>
                  <a:latin typeface="Times New Roman" panose="02020603050405020304" pitchFamily="18" charset="0"/>
                  <a:ea typeface="楷体_GB2312" pitchFamily="49" charset="-122"/>
                </a:rPr>
                <a:t>扬声器</a:t>
              </a:r>
            </a:p>
          </p:txBody>
        </p:sp>
        <p:sp>
          <p:nvSpPr>
            <p:cNvPr id="8208" name="Text Box 21">
              <a:extLst>
                <a:ext uri="{FF2B5EF4-FFF2-40B4-BE49-F238E27FC236}">
                  <a16:creationId xmlns:a16="http://schemas.microsoft.com/office/drawing/2014/main" id="{E9122794-C56D-62B3-026F-DECC9FFB3E68}"/>
                </a:ext>
              </a:extLst>
            </p:cNvPr>
            <p:cNvSpPr txBox="1">
              <a:spLocks noChangeArrowheads="1"/>
            </p:cNvSpPr>
            <p:nvPr/>
          </p:nvSpPr>
          <p:spPr bwMode="auto">
            <a:xfrm>
              <a:off x="0" y="0"/>
              <a:ext cx="75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000099"/>
                  </a:solidFill>
                  <a:latin typeface="Times New Roman" panose="02020603050405020304" pitchFamily="18" charset="0"/>
                  <a:ea typeface="楷体_GB2312" pitchFamily="49" charset="-122"/>
                </a:rPr>
                <a:t>话筒</a:t>
              </a:r>
            </a:p>
          </p:txBody>
        </p:sp>
      </p:grpSp>
      <p:sp>
        <p:nvSpPr>
          <p:cNvPr id="8214" name="Rectangle 22">
            <a:extLst>
              <a:ext uri="{FF2B5EF4-FFF2-40B4-BE49-F238E27FC236}">
                <a16:creationId xmlns:a16="http://schemas.microsoft.com/office/drawing/2014/main" id="{5D144477-5F73-23FB-2512-E5DED75EDE82}"/>
              </a:ext>
            </a:extLst>
          </p:cNvPr>
          <p:cNvSpPr>
            <a:spLocks noChangeArrowheads="1"/>
          </p:cNvSpPr>
          <p:nvPr/>
        </p:nvSpPr>
        <p:spPr bwMode="auto">
          <a:xfrm>
            <a:off x="596900" y="4933950"/>
            <a:ext cx="7862888"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5000"/>
              </a:lnSpc>
              <a:spcBef>
                <a:spcPct val="0"/>
              </a:spcBef>
              <a:buFontTx/>
              <a:buNone/>
            </a:pPr>
            <a:r>
              <a:rPr lang="zh-CN" altLang="en-US" sz="2400">
                <a:latin typeface="Times New Roman" panose="02020603050405020304" pitchFamily="18" charset="0"/>
              </a:rPr>
              <a:t>　　电源或信号源的电压或电流称为激励，它推动电路工作；由激励所产生的电压和电流称为响应。</a:t>
            </a:r>
          </a:p>
        </p:txBody>
      </p:sp>
      <p:sp>
        <p:nvSpPr>
          <p:cNvPr id="8215" name="AutoShape 23">
            <a:extLst>
              <a:ext uri="{FF2B5EF4-FFF2-40B4-BE49-F238E27FC236}">
                <a16:creationId xmlns:a16="http://schemas.microsoft.com/office/drawing/2014/main" id="{A6B98FF9-6126-5779-5AF0-63074B89BED5}"/>
              </a:ext>
            </a:extLst>
          </p:cNvPr>
          <p:cNvSpPr>
            <a:spLocks noChangeArrowheads="1"/>
          </p:cNvSpPr>
          <p:nvPr/>
        </p:nvSpPr>
        <p:spPr bwMode="auto">
          <a:xfrm>
            <a:off x="4743450" y="857250"/>
            <a:ext cx="3429000" cy="990600"/>
          </a:xfrm>
          <a:prstGeom prst="wedgeRoundRectCallout">
            <a:avLst>
              <a:gd name="adj1" fmla="val -47546"/>
              <a:gd name="adj2" fmla="val 126120"/>
              <a:gd name="adj3" fmla="val 16667"/>
            </a:avLst>
          </a:prstGeom>
          <a:noFill/>
          <a:ln w="38100">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2000"/>
              </a:spcBef>
              <a:buFontTx/>
              <a:buNone/>
            </a:pPr>
            <a:r>
              <a:rPr lang="zh-CN" altLang="en-US" sz="2400">
                <a:solidFill>
                  <a:srgbClr val="FF0000"/>
                </a:solidFill>
                <a:latin typeface="Times New Roman" panose="02020603050405020304" pitchFamily="18" charset="0"/>
              </a:rPr>
              <a:t>信号处理：</a:t>
            </a:r>
          </a:p>
          <a:p>
            <a:pPr algn="ctr">
              <a:spcBef>
                <a:spcPct val="2000"/>
              </a:spcBef>
              <a:buFontTx/>
              <a:buNone/>
            </a:pPr>
            <a:r>
              <a:rPr lang="zh-CN" altLang="en-US" sz="2400">
                <a:latin typeface="Times New Roman" panose="02020603050405020304" pitchFamily="18" charset="0"/>
              </a:rPr>
              <a:t>放大、调谐、检波等</a:t>
            </a:r>
          </a:p>
        </p:txBody>
      </p:sp>
      <p:sp>
        <p:nvSpPr>
          <p:cNvPr id="8201" name="Rectangle 2">
            <a:extLst>
              <a:ext uri="{FF2B5EF4-FFF2-40B4-BE49-F238E27FC236}">
                <a16:creationId xmlns:a16="http://schemas.microsoft.com/office/drawing/2014/main" id="{7D419C17-E852-6912-C4EE-B153E2FEA219}"/>
              </a:ext>
            </a:extLst>
          </p:cNvPr>
          <p:cNvSpPr>
            <a:spLocks noChangeArrowheads="1"/>
          </p:cNvSpPr>
          <p:nvPr/>
        </p:nvSpPr>
        <p:spPr bwMode="auto">
          <a:xfrm>
            <a:off x="395288" y="333375"/>
            <a:ext cx="41148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600">
                <a:solidFill>
                  <a:schemeClr val="accent2"/>
                </a:solidFill>
                <a:latin typeface="Times New Roman" panose="02020603050405020304" pitchFamily="18" charset="0"/>
                <a:cs typeface="Times New Roman" panose="02020603050405020304" pitchFamily="18" charset="0"/>
              </a:rPr>
              <a:t>1.</a:t>
            </a:r>
            <a:r>
              <a:rPr lang="en-US" altLang="zh-CN" sz="2600">
                <a:solidFill>
                  <a:schemeClr val="accent2"/>
                </a:solidFill>
                <a:latin typeface="Times New Roman" panose="02020603050405020304" pitchFamily="18" charset="0"/>
                <a:ea typeface="楷体_GB2312" pitchFamily="49" charset="-122"/>
                <a:cs typeface="Times New Roman" panose="02020603050405020304" pitchFamily="18" charset="0"/>
              </a:rPr>
              <a:t>1.2</a:t>
            </a:r>
            <a:r>
              <a:rPr lang="zh-CN" altLang="en-US" sz="2600">
                <a:solidFill>
                  <a:schemeClr val="accent2"/>
                </a:solidFill>
                <a:latin typeface="Times New Roman" panose="02020603050405020304" pitchFamily="18" charset="0"/>
                <a:ea typeface="楷体_GB2312" pitchFamily="49" charset="-122"/>
              </a:rPr>
              <a:t>  </a:t>
            </a:r>
            <a:r>
              <a:rPr lang="zh-CN" altLang="en-US" sz="2600">
                <a:solidFill>
                  <a:schemeClr val="accent2"/>
                </a:solidFill>
                <a:latin typeface="Times New Roman" panose="02020603050405020304" pitchFamily="18" charset="0"/>
              </a:rPr>
              <a:t>电路的组成部分</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8" presetClass="entr" presetSubtype="6" fill="hold" grpId="0" nodeType="clickEffect">
                                  <p:stCondLst>
                                    <p:cond delay="0"/>
                                  </p:stCondLst>
                                  <p:childTnLst>
                                    <p:set>
                                      <p:cBhvr>
                                        <p:cTn id="6" dur="1" fill="hold">
                                          <p:stCondLst>
                                            <p:cond delay="0"/>
                                          </p:stCondLst>
                                        </p:cTn>
                                        <p:tgtEl>
                                          <p:spTgt spid="8200"/>
                                        </p:tgtEl>
                                        <p:attrNameLst>
                                          <p:attrName>style.visibility</p:attrName>
                                        </p:attrNameLst>
                                      </p:cBhvr>
                                      <p:to>
                                        <p:strVal val="visible"/>
                                      </p:to>
                                    </p:set>
                                    <p:animEffect transition="in" filter="strips(downRight)">
                                      <p:cBhvr>
                                        <p:cTn id="7" dur="500"/>
                                        <p:tgtEl>
                                          <p:spTgt spid="82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8" presetClass="entr" presetSubtype="9" fill="hold" grpId="0" nodeType="clickEffect">
                                  <p:stCondLst>
                                    <p:cond delay="0"/>
                                  </p:stCondLst>
                                  <p:childTnLst>
                                    <p:set>
                                      <p:cBhvr>
                                        <p:cTn id="11" dur="1" fill="hold">
                                          <p:stCondLst>
                                            <p:cond delay="0"/>
                                          </p:stCondLst>
                                        </p:cTn>
                                        <p:tgtEl>
                                          <p:spTgt spid="8199"/>
                                        </p:tgtEl>
                                        <p:attrNameLst>
                                          <p:attrName>style.visibility</p:attrName>
                                        </p:attrNameLst>
                                      </p:cBhvr>
                                      <p:to>
                                        <p:strVal val="visible"/>
                                      </p:to>
                                    </p:set>
                                    <p:animEffect transition="in" filter="strips(upLeft)">
                                      <p:cBhvr>
                                        <p:cTn id="12" dur="500"/>
                                        <p:tgtEl>
                                          <p:spTgt spid="819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8215"/>
                                        </p:tgtEl>
                                        <p:attrNameLst>
                                          <p:attrName>style.visibility</p:attrName>
                                        </p:attrNameLst>
                                      </p:cBhvr>
                                      <p:to>
                                        <p:strVal val="visible"/>
                                      </p:to>
                                    </p:set>
                                    <p:animEffect transition="in" filter="strips(downLeft)">
                                      <p:cBhvr>
                                        <p:cTn id="17" dur="500"/>
                                        <p:tgtEl>
                                          <p:spTgt spid="821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wipe(down)">
                                      <p:cBhvr>
                                        <p:cTn id="22" dur="500"/>
                                        <p:tgtEl>
                                          <p:spTgt spid="2"/>
                                        </p:tgtEl>
                                      </p:cBhvr>
                                    </p:animEffect>
                                  </p:childTnLst>
                                </p:cTn>
                              </p:par>
                            </p:childTnLst>
                          </p:cTn>
                        </p:par>
                        <p:par>
                          <p:cTn id="23" fill="hold" nodeType="afterGroup">
                            <p:stCondLst>
                              <p:cond delay="500"/>
                            </p:stCondLst>
                            <p:childTnLst>
                              <p:par>
                                <p:cTn id="24" presetID="18" presetClass="entr" presetSubtype="3" fill="hold" grpId="0" nodeType="afterEffect">
                                  <p:stCondLst>
                                    <p:cond delay="0"/>
                                  </p:stCondLst>
                                  <p:childTnLst>
                                    <p:set>
                                      <p:cBhvr>
                                        <p:cTn id="25" dur="1" fill="hold">
                                          <p:stCondLst>
                                            <p:cond delay="0"/>
                                          </p:stCondLst>
                                        </p:cTn>
                                        <p:tgtEl>
                                          <p:spTgt spid="8198"/>
                                        </p:tgtEl>
                                        <p:attrNameLst>
                                          <p:attrName>style.visibility</p:attrName>
                                        </p:attrNameLst>
                                      </p:cBhvr>
                                      <p:to>
                                        <p:strVal val="visible"/>
                                      </p:to>
                                    </p:set>
                                    <p:animEffect transition="in" filter="strips(upRight)">
                                      <p:cBhvr>
                                        <p:cTn id="26" dur="500"/>
                                        <p:tgtEl>
                                          <p:spTgt spid="819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8214"/>
                                        </p:tgtEl>
                                        <p:attrNameLst>
                                          <p:attrName>style.visibility</p:attrName>
                                        </p:attrNameLst>
                                      </p:cBhvr>
                                      <p:to>
                                        <p:strVal val="visible"/>
                                      </p:to>
                                    </p:set>
                                    <p:animEffect transition="in" filter="wipe(left)">
                                      <p:cBhvr>
                                        <p:cTn id="31" dur="500"/>
                                        <p:tgtEl>
                                          <p:spTgt spid="8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8" grpId="0" animBg="1" autoUpdateAnimBg="0"/>
      <p:bldP spid="8199" grpId="0" animBg="1" autoUpdateAnimBg="0"/>
      <p:bldP spid="8200" grpId="0" animBg="1" autoUpdateAnimBg="0"/>
      <p:bldP spid="8214" grpId="0" autoUpdateAnimBg="0"/>
      <p:bldP spid="8215" grpId="0" animBg="1" autoUpdateAnimBg="0"/>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Text Box 6">
            <a:extLst>
              <a:ext uri="{FF2B5EF4-FFF2-40B4-BE49-F238E27FC236}">
                <a16:creationId xmlns:a16="http://schemas.microsoft.com/office/drawing/2014/main" id="{503C372D-A326-1F2E-647E-7BABB83AE914}"/>
              </a:ext>
            </a:extLst>
          </p:cNvPr>
          <p:cNvSpPr txBox="1">
            <a:spLocks noChangeArrowheads="1"/>
          </p:cNvSpPr>
          <p:nvPr/>
        </p:nvSpPr>
        <p:spPr bwMode="auto">
          <a:xfrm>
            <a:off x="900113" y="908050"/>
            <a:ext cx="56165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0000FF"/>
                </a:solidFill>
                <a:latin typeface="Times New Roman" panose="02020603050405020304" pitchFamily="18" charset="0"/>
                <a:ea typeface="楷体_GB2312" pitchFamily="49" charset="-122"/>
              </a:rPr>
              <a:t>1.12</a:t>
            </a:r>
            <a:r>
              <a:rPr lang="zh-CN" altLang="en-US">
                <a:solidFill>
                  <a:srgbClr val="0000FF"/>
                </a:solidFill>
                <a:latin typeface="Times New Roman" panose="02020603050405020304" pitchFamily="18" charset="0"/>
                <a:ea typeface="楷体_GB2312" pitchFamily="49" charset="-122"/>
              </a:rPr>
              <a:t>　电路的暂态分析</a:t>
            </a:r>
          </a:p>
        </p:txBody>
      </p:sp>
      <p:sp>
        <p:nvSpPr>
          <p:cNvPr id="63491" name="Rectangle 5">
            <a:hlinkClick r:id="rId2" action="ppaction://hlinksldjump"/>
            <a:extLst>
              <a:ext uri="{FF2B5EF4-FFF2-40B4-BE49-F238E27FC236}">
                <a16:creationId xmlns:a16="http://schemas.microsoft.com/office/drawing/2014/main" id="{B6465208-96C0-37A9-563A-C78331DFD9CA}"/>
              </a:ext>
            </a:extLst>
          </p:cNvPr>
          <p:cNvSpPr>
            <a:spLocks noChangeArrowheads="1"/>
          </p:cNvSpPr>
          <p:nvPr/>
        </p:nvSpPr>
        <p:spPr bwMode="auto">
          <a:xfrm>
            <a:off x="2028825" y="2044700"/>
            <a:ext cx="669607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800">
                <a:solidFill>
                  <a:srgbClr val="990000"/>
                </a:solidFill>
                <a:latin typeface="Times New Roman" panose="02020603050405020304" pitchFamily="18" charset="0"/>
              </a:rPr>
              <a:t>1</a:t>
            </a:r>
            <a:r>
              <a:rPr lang="zh-CN" altLang="en-US" sz="2800">
                <a:solidFill>
                  <a:srgbClr val="990000"/>
                </a:solidFill>
                <a:latin typeface="Times New Roman" panose="02020603050405020304" pitchFamily="18" charset="0"/>
              </a:rPr>
              <a:t>.</a:t>
            </a:r>
            <a:r>
              <a:rPr lang="en-US" altLang="zh-CN" sz="2800">
                <a:solidFill>
                  <a:srgbClr val="990000"/>
                </a:solidFill>
                <a:latin typeface="Times New Roman" panose="02020603050405020304" pitchFamily="18" charset="0"/>
              </a:rPr>
              <a:t>12.</a:t>
            </a:r>
            <a:r>
              <a:rPr lang="zh-CN" altLang="en-US" sz="2800">
                <a:solidFill>
                  <a:srgbClr val="990000"/>
                </a:solidFill>
                <a:latin typeface="Times New Roman" panose="02020603050405020304" pitchFamily="18" charset="0"/>
              </a:rPr>
              <a:t>1　电阻元件、电感元件和电容元件</a:t>
            </a:r>
          </a:p>
        </p:txBody>
      </p:sp>
      <p:sp>
        <p:nvSpPr>
          <p:cNvPr id="63492" name="Rectangle 7">
            <a:hlinkClick r:id="rId3" action="ppaction://hlinksldjump"/>
            <a:extLst>
              <a:ext uri="{FF2B5EF4-FFF2-40B4-BE49-F238E27FC236}">
                <a16:creationId xmlns:a16="http://schemas.microsoft.com/office/drawing/2014/main" id="{D5277159-4E4B-2BB1-0F2A-476C9C22C06F}"/>
              </a:ext>
            </a:extLst>
          </p:cNvPr>
          <p:cNvSpPr>
            <a:spLocks noChangeArrowheads="1"/>
          </p:cNvSpPr>
          <p:nvPr/>
        </p:nvSpPr>
        <p:spPr bwMode="auto">
          <a:xfrm>
            <a:off x="2028825" y="2765425"/>
            <a:ext cx="6740525"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800">
                <a:solidFill>
                  <a:srgbClr val="990000"/>
                </a:solidFill>
                <a:latin typeface="Times New Roman" panose="02020603050405020304" pitchFamily="18" charset="0"/>
              </a:rPr>
              <a:t>1.12</a:t>
            </a:r>
            <a:r>
              <a:rPr lang="zh-CN" altLang="en-US" sz="2800">
                <a:solidFill>
                  <a:srgbClr val="990000"/>
                </a:solidFill>
                <a:latin typeface="Times New Roman" panose="02020603050405020304" pitchFamily="18" charset="0"/>
              </a:rPr>
              <a:t>.2　储能元件和换路定则</a:t>
            </a:r>
          </a:p>
        </p:txBody>
      </p:sp>
      <p:sp>
        <p:nvSpPr>
          <p:cNvPr id="63493" name="Rectangle 8">
            <a:hlinkClick r:id="rId3" action="ppaction://hlinksldjump"/>
            <a:extLst>
              <a:ext uri="{FF2B5EF4-FFF2-40B4-BE49-F238E27FC236}">
                <a16:creationId xmlns:a16="http://schemas.microsoft.com/office/drawing/2014/main" id="{3708783E-B38D-2028-1D8B-6E9359AD04AA}"/>
              </a:ext>
            </a:extLst>
          </p:cNvPr>
          <p:cNvSpPr>
            <a:spLocks noChangeArrowheads="1"/>
          </p:cNvSpPr>
          <p:nvPr/>
        </p:nvSpPr>
        <p:spPr bwMode="auto">
          <a:xfrm>
            <a:off x="2030413" y="3476625"/>
            <a:ext cx="6053137" cy="519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800">
                <a:solidFill>
                  <a:srgbClr val="990000"/>
                </a:solidFill>
                <a:latin typeface="Times New Roman" panose="02020603050405020304" pitchFamily="18" charset="0"/>
              </a:rPr>
              <a:t>1.12.</a:t>
            </a:r>
            <a:r>
              <a:rPr lang="zh-CN" altLang="en-US" sz="2800">
                <a:solidFill>
                  <a:srgbClr val="990000"/>
                </a:solidFill>
                <a:latin typeface="Times New Roman" panose="02020603050405020304" pitchFamily="18" charset="0"/>
              </a:rPr>
              <a:t>3　</a:t>
            </a:r>
            <a:r>
              <a:rPr lang="zh-CN" altLang="en-US" sz="2800" i="1">
                <a:solidFill>
                  <a:srgbClr val="990000"/>
                </a:solidFill>
                <a:latin typeface="Times New Roman" panose="02020603050405020304" pitchFamily="18" charset="0"/>
              </a:rPr>
              <a:t>RC</a:t>
            </a:r>
            <a:r>
              <a:rPr lang="en-US" altLang="zh-CN" sz="2800" i="1">
                <a:solidFill>
                  <a:srgbClr val="990000"/>
                </a:solidFill>
                <a:latin typeface="Times New Roman" panose="02020603050405020304" pitchFamily="18" charset="0"/>
              </a:rPr>
              <a:t> </a:t>
            </a:r>
            <a:r>
              <a:rPr lang="zh-CN" altLang="en-US" sz="2800">
                <a:solidFill>
                  <a:srgbClr val="990000"/>
                </a:solidFill>
                <a:latin typeface="Times New Roman" panose="02020603050405020304" pitchFamily="18" charset="0"/>
              </a:rPr>
              <a:t>电路的暂态分析</a:t>
            </a:r>
          </a:p>
        </p:txBody>
      </p:sp>
      <p:sp>
        <p:nvSpPr>
          <p:cNvPr id="63494" name="Rectangle 9">
            <a:hlinkClick r:id="rId4" action="ppaction://hlinksldjump"/>
            <a:extLst>
              <a:ext uri="{FF2B5EF4-FFF2-40B4-BE49-F238E27FC236}">
                <a16:creationId xmlns:a16="http://schemas.microsoft.com/office/drawing/2014/main" id="{69EBC31D-31D9-610B-83A5-666E67C423A6}"/>
              </a:ext>
            </a:extLst>
          </p:cNvPr>
          <p:cNvSpPr>
            <a:spLocks noChangeArrowheads="1"/>
          </p:cNvSpPr>
          <p:nvPr/>
        </p:nvSpPr>
        <p:spPr bwMode="auto">
          <a:xfrm>
            <a:off x="2027238" y="4205288"/>
            <a:ext cx="6792912" cy="519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800">
                <a:solidFill>
                  <a:srgbClr val="990000"/>
                </a:solidFill>
                <a:latin typeface="Times New Roman" panose="02020603050405020304" pitchFamily="18" charset="0"/>
              </a:rPr>
              <a:t>1.12.4</a:t>
            </a:r>
            <a:r>
              <a:rPr lang="zh-CN" altLang="en-US" sz="2800">
                <a:solidFill>
                  <a:srgbClr val="990000"/>
                </a:solidFill>
                <a:latin typeface="Times New Roman" panose="02020603050405020304" pitchFamily="18" charset="0"/>
              </a:rPr>
              <a:t>　</a:t>
            </a:r>
            <a:r>
              <a:rPr lang="zh-CN" altLang="en-US" sz="2800" i="1">
                <a:solidFill>
                  <a:srgbClr val="990000"/>
                </a:solidFill>
                <a:latin typeface="Times New Roman" panose="02020603050405020304" pitchFamily="18" charset="0"/>
              </a:rPr>
              <a:t>RL</a:t>
            </a:r>
            <a:r>
              <a:rPr lang="en-US" altLang="zh-CN" sz="2800" i="1">
                <a:solidFill>
                  <a:srgbClr val="990000"/>
                </a:solidFill>
                <a:latin typeface="Times New Roman" panose="02020603050405020304" pitchFamily="18" charset="0"/>
              </a:rPr>
              <a:t> </a:t>
            </a:r>
            <a:r>
              <a:rPr lang="zh-CN" altLang="en-US" sz="2800">
                <a:solidFill>
                  <a:srgbClr val="990000"/>
                </a:solidFill>
                <a:latin typeface="Times New Roman" panose="02020603050405020304" pitchFamily="18" charset="0"/>
              </a:rPr>
              <a:t>电路的暂态分析</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3491"/>
                                        </p:tgtEl>
                                        <p:attrNameLst>
                                          <p:attrName>style.visibility</p:attrName>
                                        </p:attrNameLst>
                                      </p:cBhvr>
                                      <p:to>
                                        <p:strVal val="visible"/>
                                      </p:to>
                                    </p:set>
                                    <p:animEffect transition="in" filter="wipe(left)">
                                      <p:cBhvr>
                                        <p:cTn id="7" dur="500"/>
                                        <p:tgtEl>
                                          <p:spTgt spid="63491"/>
                                        </p:tgtEl>
                                      </p:cBhvr>
                                    </p:animEffect>
                                  </p:childTnLst>
                                </p:cTn>
                              </p:par>
                            </p:childTnLst>
                          </p:cTn>
                        </p:par>
                        <p:par>
                          <p:cTn id="8" fill="hold" nodeType="afterGroup">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63492"/>
                                        </p:tgtEl>
                                        <p:attrNameLst>
                                          <p:attrName>style.visibility</p:attrName>
                                        </p:attrNameLst>
                                      </p:cBhvr>
                                      <p:to>
                                        <p:strVal val="visible"/>
                                      </p:to>
                                    </p:set>
                                    <p:animEffect transition="in" filter="wipe(left)">
                                      <p:cBhvr>
                                        <p:cTn id="11" dur="500"/>
                                        <p:tgtEl>
                                          <p:spTgt spid="63492"/>
                                        </p:tgtEl>
                                      </p:cBhvr>
                                    </p:animEffect>
                                  </p:childTnLst>
                                </p:cTn>
                              </p:par>
                            </p:childTnLst>
                          </p:cTn>
                        </p:par>
                        <p:par>
                          <p:cTn id="12" fill="hold" nodeType="afterGroup">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63493"/>
                                        </p:tgtEl>
                                        <p:attrNameLst>
                                          <p:attrName>style.visibility</p:attrName>
                                        </p:attrNameLst>
                                      </p:cBhvr>
                                      <p:to>
                                        <p:strVal val="visible"/>
                                      </p:to>
                                    </p:set>
                                    <p:animEffect transition="in" filter="wipe(left)">
                                      <p:cBhvr>
                                        <p:cTn id="15" dur="500"/>
                                        <p:tgtEl>
                                          <p:spTgt spid="63493"/>
                                        </p:tgtEl>
                                      </p:cBhvr>
                                    </p:animEffect>
                                  </p:childTnLst>
                                </p:cTn>
                              </p:par>
                            </p:childTnLst>
                          </p:cTn>
                        </p:par>
                        <p:par>
                          <p:cTn id="16" fill="hold" nodeType="afterGroup">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63494"/>
                                        </p:tgtEl>
                                        <p:attrNameLst>
                                          <p:attrName>style.visibility</p:attrName>
                                        </p:attrNameLst>
                                      </p:cBhvr>
                                      <p:to>
                                        <p:strVal val="visible"/>
                                      </p:to>
                                    </p:set>
                                    <p:animEffect transition="in" filter="wipe(left)">
                                      <p:cBhvr>
                                        <p:cTn id="19" dur="500"/>
                                        <p:tgtEl>
                                          <p:spTgt spid="634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491" grpId="0" autoUpdateAnimBg="0"/>
      <p:bldP spid="63492" grpId="0" autoUpdateAnimBg="0"/>
      <p:bldP spid="63493" grpId="0" autoUpdateAnimBg="0"/>
      <p:bldP spid="63494" grpId="0" autoUpdateAnimBg="0"/>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9">
            <a:extLst>
              <a:ext uri="{FF2B5EF4-FFF2-40B4-BE49-F238E27FC236}">
                <a16:creationId xmlns:a16="http://schemas.microsoft.com/office/drawing/2014/main" id="{7717DDAE-EDE7-8DD3-C72C-E1D295BE9FFB}"/>
              </a:ext>
            </a:extLst>
          </p:cNvPr>
          <p:cNvSpPr>
            <a:spLocks noChangeArrowheads="1"/>
          </p:cNvSpPr>
          <p:nvPr>
            <p:ph type="title" idx="4294967295"/>
          </p:nvPr>
        </p:nvSpPr>
        <p:spPr>
          <a:xfrm>
            <a:off x="857250" y="287338"/>
            <a:ext cx="7315200" cy="54927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1.12</a:t>
            </a:r>
            <a:r>
              <a:rPr lang="zh-CN" altLang="en-US" sz="3200" b="1">
                <a:solidFill>
                  <a:srgbClr val="0000FF"/>
                </a:solidFill>
                <a:latin typeface="Times New Roman" panose="02020603050405020304" pitchFamily="18" charset="0"/>
                <a:ea typeface="楷体_GB2312" pitchFamily="49" charset="-122"/>
              </a:rPr>
              <a:t>　电路的暂态分析</a:t>
            </a:r>
          </a:p>
        </p:txBody>
      </p:sp>
      <p:sp>
        <p:nvSpPr>
          <p:cNvPr id="64518" name="Text Box 10">
            <a:extLst>
              <a:ext uri="{FF2B5EF4-FFF2-40B4-BE49-F238E27FC236}">
                <a16:creationId xmlns:a16="http://schemas.microsoft.com/office/drawing/2014/main" id="{00A19489-E709-2C24-CBAD-B44023979B66}"/>
              </a:ext>
            </a:extLst>
          </p:cNvPr>
          <p:cNvSpPr txBox="1">
            <a:spLocks noChangeArrowheads="1"/>
          </p:cNvSpPr>
          <p:nvPr/>
        </p:nvSpPr>
        <p:spPr bwMode="auto">
          <a:xfrm>
            <a:off x="468313" y="1131888"/>
            <a:ext cx="8201025" cy="1412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spcBef>
                <a:spcPct val="0"/>
              </a:spcBef>
              <a:buFontTx/>
              <a:buNone/>
            </a:pPr>
            <a:r>
              <a:rPr lang="zh-CN" altLang="en-US" sz="2400">
                <a:solidFill>
                  <a:schemeClr val="tx2"/>
                </a:solidFill>
                <a:latin typeface="宋体" panose="02010600030101010101" pitchFamily="2" charset="-122"/>
              </a:rPr>
              <a:t>    前面讨论的是电阻性电路，当接通电源或断开电源时电路立即进入稳定状态</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稳态</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。所谓稳态是指电路的结构和参数一定时，电路中电压、电流不变。</a:t>
            </a:r>
          </a:p>
        </p:txBody>
      </p:sp>
      <p:sp>
        <p:nvSpPr>
          <p:cNvPr id="64519" name="Text Box 11">
            <a:extLst>
              <a:ext uri="{FF2B5EF4-FFF2-40B4-BE49-F238E27FC236}">
                <a16:creationId xmlns:a16="http://schemas.microsoft.com/office/drawing/2014/main" id="{B12A472E-41C6-6328-C19F-813E207C2F40}"/>
              </a:ext>
            </a:extLst>
          </p:cNvPr>
          <p:cNvSpPr txBox="1">
            <a:spLocks noChangeArrowheads="1"/>
          </p:cNvSpPr>
          <p:nvPr/>
        </p:nvSpPr>
        <p:spPr bwMode="auto">
          <a:xfrm>
            <a:off x="468313" y="2541588"/>
            <a:ext cx="8201025"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spcBef>
                <a:spcPct val="0"/>
              </a:spcBef>
              <a:buFontTx/>
              <a:buNone/>
            </a:pPr>
            <a:r>
              <a:rPr lang="zh-CN" altLang="en-US" sz="2400">
                <a:solidFill>
                  <a:schemeClr val="tx2"/>
                </a:solidFill>
                <a:latin typeface="宋体" panose="02010600030101010101" pitchFamily="2" charset="-122"/>
              </a:rPr>
              <a:t>　　但是，当电路中含有</a:t>
            </a:r>
            <a:r>
              <a:rPr lang="zh-CN" altLang="en-US" sz="2400">
                <a:solidFill>
                  <a:srgbClr val="FF0066"/>
                </a:solidFill>
                <a:latin typeface="宋体" panose="02010600030101010101" pitchFamily="2" charset="-122"/>
              </a:rPr>
              <a:t>储能元件</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电感或电容</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时，由于物质所具有的能量不能跃变，所以在发生</a:t>
            </a:r>
            <a:r>
              <a:rPr lang="zh-CN" altLang="en-US" sz="2400">
                <a:solidFill>
                  <a:srgbClr val="FF0066"/>
                </a:solidFill>
                <a:latin typeface="宋体" panose="02010600030101010101" pitchFamily="2" charset="-122"/>
              </a:rPr>
              <a:t>换路</a:t>
            </a:r>
            <a:r>
              <a:rPr lang="zh-CN" altLang="en-US" sz="2400">
                <a:solidFill>
                  <a:schemeClr val="tx2"/>
                </a:solidFill>
                <a:latin typeface="宋体" panose="02010600030101010101" pitchFamily="2" charset="-122"/>
              </a:rPr>
              <a:t>时</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指电路接通、断开或结构和参数发生变化</a:t>
            </a:r>
            <a:r>
              <a:rPr lang="en-US" altLang="zh-CN" sz="2400">
                <a:solidFill>
                  <a:schemeClr val="tx2"/>
                </a:solidFill>
                <a:latin typeface="宋体" panose="02010600030101010101" pitchFamily="2" charset="-122"/>
              </a:rPr>
              <a:t>)</a:t>
            </a:r>
            <a:r>
              <a:rPr lang="zh-CN" altLang="en-US" sz="2400">
                <a:solidFill>
                  <a:schemeClr val="tx2"/>
                </a:solidFill>
                <a:latin typeface="宋体" panose="02010600030101010101" pitchFamily="2" charset="-122"/>
              </a:rPr>
              <a:t>，电路从一个稳定状态变化到另一个稳定状态一般需要经过过渡状态才能到达。由于过渡状态所经历的时间往往很短，故又称</a:t>
            </a:r>
            <a:r>
              <a:rPr lang="zh-CN" altLang="en-US" sz="2400">
                <a:solidFill>
                  <a:srgbClr val="FF0066"/>
                </a:solidFill>
                <a:latin typeface="宋体" panose="02010600030101010101" pitchFamily="2" charset="-122"/>
              </a:rPr>
              <a:t>暂态过程</a:t>
            </a:r>
            <a:r>
              <a:rPr lang="zh-CN" altLang="en-US" sz="2400">
                <a:solidFill>
                  <a:schemeClr val="tx2"/>
                </a:solidFill>
                <a:latin typeface="宋体" panose="02010600030101010101" pitchFamily="2" charset="-122"/>
              </a:rPr>
              <a:t>。</a:t>
            </a:r>
          </a:p>
        </p:txBody>
      </p:sp>
      <p:sp>
        <p:nvSpPr>
          <p:cNvPr id="64520" name="Text Box 12">
            <a:extLst>
              <a:ext uri="{FF2B5EF4-FFF2-40B4-BE49-F238E27FC236}">
                <a16:creationId xmlns:a16="http://schemas.microsoft.com/office/drawing/2014/main" id="{512930D4-E695-7E0F-7764-F2243D925681}"/>
              </a:ext>
            </a:extLst>
          </p:cNvPr>
          <p:cNvSpPr txBox="1">
            <a:spLocks noChangeArrowheads="1"/>
          </p:cNvSpPr>
          <p:nvPr/>
        </p:nvSpPr>
        <p:spPr bwMode="auto">
          <a:xfrm>
            <a:off x="468313" y="4979988"/>
            <a:ext cx="8201025" cy="952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5000"/>
              </a:lnSpc>
              <a:spcBef>
                <a:spcPct val="0"/>
              </a:spcBef>
              <a:buFontTx/>
              <a:buNone/>
            </a:pPr>
            <a:r>
              <a:rPr lang="zh-CN" altLang="en-US" sz="2400">
                <a:latin typeface="Times New Roman" panose="02020603050405020304" pitchFamily="18" charset="0"/>
              </a:rPr>
              <a:t>　　</a:t>
            </a:r>
            <a:r>
              <a:rPr lang="zh-CN" altLang="en-US" sz="2400">
                <a:solidFill>
                  <a:schemeClr val="tx2"/>
                </a:solidFill>
                <a:latin typeface="宋体" panose="02010600030101010101" pitchFamily="2" charset="-122"/>
              </a:rPr>
              <a:t>本节先讨论 </a:t>
            </a:r>
            <a:r>
              <a:rPr lang="en-US" altLang="zh-CN" sz="2400">
                <a:solidFill>
                  <a:schemeClr val="tx2"/>
                </a:solidFill>
                <a:latin typeface="宋体" panose="02010600030101010101" pitchFamily="2" charset="-122"/>
              </a:rPr>
              <a:t>R</a:t>
            </a:r>
            <a:r>
              <a:rPr lang="zh-CN" altLang="en-US" sz="2400">
                <a:solidFill>
                  <a:schemeClr val="tx2"/>
                </a:solidFill>
                <a:latin typeface="宋体" panose="02010600030101010101" pitchFamily="2" charset="-122"/>
              </a:rPr>
              <a:t>、</a:t>
            </a:r>
            <a:r>
              <a:rPr lang="en-US" altLang="zh-CN" sz="2400">
                <a:solidFill>
                  <a:schemeClr val="tx2"/>
                </a:solidFill>
                <a:latin typeface="宋体" panose="02010600030101010101" pitchFamily="2" charset="-122"/>
              </a:rPr>
              <a:t>L</a:t>
            </a:r>
            <a:r>
              <a:rPr lang="zh-CN" altLang="en-US" sz="2400">
                <a:solidFill>
                  <a:schemeClr val="tx2"/>
                </a:solidFill>
                <a:latin typeface="宋体" panose="02010600030101010101" pitchFamily="2" charset="-122"/>
              </a:rPr>
              <a:t>、</a:t>
            </a:r>
            <a:r>
              <a:rPr lang="en-US" altLang="zh-CN" sz="2400">
                <a:solidFill>
                  <a:schemeClr val="tx2"/>
                </a:solidFill>
                <a:latin typeface="宋体" panose="02010600030101010101" pitchFamily="2" charset="-122"/>
              </a:rPr>
              <a:t>C </a:t>
            </a:r>
            <a:r>
              <a:rPr lang="zh-CN" altLang="en-US" sz="2400">
                <a:solidFill>
                  <a:schemeClr val="tx2"/>
                </a:solidFill>
                <a:latin typeface="宋体" panose="02010600030101010101" pitchFamily="2" charset="-122"/>
              </a:rPr>
              <a:t>的特征和暂态过程产生的原因，而后讨论暂态过程中电压、电流随时间变化的规律。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64518"/>
                                        </p:tgtEl>
                                        <p:attrNameLst>
                                          <p:attrName>style.visibility</p:attrName>
                                        </p:attrNameLst>
                                      </p:cBhvr>
                                      <p:to>
                                        <p:strVal val="visible"/>
                                      </p:to>
                                    </p:set>
                                    <p:animEffect transition="in" filter="dissolve">
                                      <p:cBhvr>
                                        <p:cTn id="7" dur="500"/>
                                        <p:tgtEl>
                                          <p:spTgt spid="645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64519"/>
                                        </p:tgtEl>
                                        <p:attrNameLst>
                                          <p:attrName>style.visibility</p:attrName>
                                        </p:attrNameLst>
                                      </p:cBhvr>
                                      <p:to>
                                        <p:strVal val="visible"/>
                                      </p:to>
                                    </p:set>
                                    <p:animEffect transition="in" filter="dissolve">
                                      <p:cBhvr>
                                        <p:cTn id="12" dur="500"/>
                                        <p:tgtEl>
                                          <p:spTgt spid="645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4520"/>
                                        </p:tgtEl>
                                        <p:attrNameLst>
                                          <p:attrName>style.visibility</p:attrName>
                                        </p:attrNameLst>
                                      </p:cBhvr>
                                      <p:to>
                                        <p:strVal val="visible"/>
                                      </p:to>
                                    </p:set>
                                    <p:animEffect transition="in" filter="dissolve">
                                      <p:cBhvr>
                                        <p:cTn id="17" dur="500"/>
                                        <p:tgtEl>
                                          <p:spTgt spid="645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518" grpId="0" autoUpdateAnimBg="0"/>
      <p:bldP spid="64519" grpId="0" autoUpdateAnimBg="0"/>
      <p:bldP spid="64520" grpId="0" autoUpdateAnimBg="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2">
            <a:extLst>
              <a:ext uri="{FF2B5EF4-FFF2-40B4-BE49-F238E27FC236}">
                <a16:creationId xmlns:a16="http://schemas.microsoft.com/office/drawing/2014/main" id="{D2E702BE-64F0-56BB-4C64-46319711484F}"/>
              </a:ext>
            </a:extLst>
          </p:cNvPr>
          <p:cNvSpPr txBox="1">
            <a:spLocks noChangeArrowheads="1"/>
          </p:cNvSpPr>
          <p:nvPr/>
        </p:nvSpPr>
        <p:spPr bwMode="auto">
          <a:xfrm>
            <a:off x="7848600" y="1466850"/>
            <a:ext cx="184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400" i="1">
              <a:solidFill>
                <a:schemeClr val="accent2"/>
              </a:solidFill>
              <a:latin typeface="Times New Roman" panose="02020603050405020304" pitchFamily="18" charset="0"/>
            </a:endParaRPr>
          </a:p>
        </p:txBody>
      </p:sp>
      <p:sp>
        <p:nvSpPr>
          <p:cNvPr id="65539" name="Text Box 3">
            <a:extLst>
              <a:ext uri="{FF2B5EF4-FFF2-40B4-BE49-F238E27FC236}">
                <a16:creationId xmlns:a16="http://schemas.microsoft.com/office/drawing/2014/main" id="{64631BEE-0AC7-04EA-472B-CD821A3D467A}"/>
              </a:ext>
            </a:extLst>
          </p:cNvPr>
          <p:cNvSpPr txBox="1">
            <a:spLocks noChangeArrowheads="1"/>
          </p:cNvSpPr>
          <p:nvPr/>
        </p:nvSpPr>
        <p:spPr bwMode="auto">
          <a:xfrm>
            <a:off x="968375" y="5172075"/>
            <a:ext cx="66817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上式表明电阻将全部电能消耗掉，转换成热能。</a:t>
            </a:r>
          </a:p>
        </p:txBody>
      </p:sp>
      <p:sp>
        <p:nvSpPr>
          <p:cNvPr id="65540" name="Text Box 4">
            <a:extLst>
              <a:ext uri="{FF2B5EF4-FFF2-40B4-BE49-F238E27FC236}">
                <a16:creationId xmlns:a16="http://schemas.microsoft.com/office/drawing/2014/main" id="{68CC9D1F-B807-B455-930D-215C9FF31A54}"/>
              </a:ext>
            </a:extLst>
          </p:cNvPr>
          <p:cNvSpPr txBox="1">
            <a:spLocks noChangeArrowheads="1"/>
          </p:cNvSpPr>
          <p:nvPr/>
        </p:nvSpPr>
        <p:spPr bwMode="auto">
          <a:xfrm>
            <a:off x="762000" y="1039813"/>
            <a:ext cx="2362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电阻元件</a:t>
            </a:r>
          </a:p>
        </p:txBody>
      </p:sp>
      <p:grpSp>
        <p:nvGrpSpPr>
          <p:cNvPr id="2" name="Group 6">
            <a:extLst>
              <a:ext uri="{FF2B5EF4-FFF2-40B4-BE49-F238E27FC236}">
                <a16:creationId xmlns:a16="http://schemas.microsoft.com/office/drawing/2014/main" id="{B7D64176-A884-DAE6-0170-FDCD88ACC0CD}"/>
              </a:ext>
            </a:extLst>
          </p:cNvPr>
          <p:cNvGrpSpPr>
            <a:grpSpLocks/>
          </p:cNvGrpSpPr>
          <p:nvPr/>
        </p:nvGrpSpPr>
        <p:grpSpPr bwMode="auto">
          <a:xfrm>
            <a:off x="971550" y="1593850"/>
            <a:ext cx="1698625" cy="1911350"/>
            <a:chOff x="0" y="0"/>
            <a:chExt cx="1070" cy="1204"/>
          </a:xfrm>
        </p:grpSpPr>
        <p:sp>
          <p:nvSpPr>
            <p:cNvPr id="65555" name="Text Box 7">
              <a:extLst>
                <a:ext uri="{FF2B5EF4-FFF2-40B4-BE49-F238E27FC236}">
                  <a16:creationId xmlns:a16="http://schemas.microsoft.com/office/drawing/2014/main" id="{71ED1F4C-EFF3-71BD-917C-D2F85C7DBC61}"/>
                </a:ext>
              </a:extLst>
            </p:cNvPr>
            <p:cNvSpPr txBox="1">
              <a:spLocks noChangeArrowheads="1"/>
            </p:cNvSpPr>
            <p:nvPr/>
          </p:nvSpPr>
          <p:spPr bwMode="auto">
            <a:xfrm>
              <a:off x="384" y="0"/>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i</a:t>
              </a:r>
            </a:p>
          </p:txBody>
        </p:sp>
        <p:sp>
          <p:nvSpPr>
            <p:cNvPr id="65556" name="Text Box 8">
              <a:extLst>
                <a:ext uri="{FF2B5EF4-FFF2-40B4-BE49-F238E27FC236}">
                  <a16:creationId xmlns:a16="http://schemas.microsoft.com/office/drawing/2014/main" id="{A8B6E91D-1DAA-A0AC-DFB5-1BCB891ACE56}"/>
                </a:ext>
              </a:extLst>
            </p:cNvPr>
            <p:cNvSpPr txBox="1">
              <a:spLocks noChangeArrowheads="1"/>
            </p:cNvSpPr>
            <p:nvPr/>
          </p:nvSpPr>
          <p:spPr bwMode="auto">
            <a:xfrm>
              <a:off x="0" y="648"/>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u</a:t>
              </a:r>
            </a:p>
          </p:txBody>
        </p:sp>
        <p:sp>
          <p:nvSpPr>
            <p:cNvPr id="65557" name="Text Box 9">
              <a:extLst>
                <a:ext uri="{FF2B5EF4-FFF2-40B4-BE49-F238E27FC236}">
                  <a16:creationId xmlns:a16="http://schemas.microsoft.com/office/drawing/2014/main" id="{185D5329-B13B-DA78-E758-AC6DFB0CD820}"/>
                </a:ext>
              </a:extLst>
            </p:cNvPr>
            <p:cNvSpPr txBox="1">
              <a:spLocks noChangeArrowheads="1"/>
            </p:cNvSpPr>
            <p:nvPr/>
          </p:nvSpPr>
          <p:spPr bwMode="auto">
            <a:xfrm>
              <a:off x="9" y="359"/>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sp>
          <p:nvSpPr>
            <p:cNvPr id="65558" name="Text Box 10">
              <a:extLst>
                <a:ext uri="{FF2B5EF4-FFF2-40B4-BE49-F238E27FC236}">
                  <a16:creationId xmlns:a16="http://schemas.microsoft.com/office/drawing/2014/main" id="{BB6654BF-1266-2CF8-6465-3C49D3AA4558}"/>
                </a:ext>
              </a:extLst>
            </p:cNvPr>
            <p:cNvSpPr txBox="1">
              <a:spLocks noChangeArrowheads="1"/>
            </p:cNvSpPr>
            <p:nvPr/>
          </p:nvSpPr>
          <p:spPr bwMode="auto">
            <a:xfrm>
              <a:off x="20" y="791"/>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_</a:t>
              </a:r>
            </a:p>
          </p:txBody>
        </p:sp>
        <p:sp>
          <p:nvSpPr>
            <p:cNvPr id="65559" name="Text Box 11">
              <a:extLst>
                <a:ext uri="{FF2B5EF4-FFF2-40B4-BE49-F238E27FC236}">
                  <a16:creationId xmlns:a16="http://schemas.microsoft.com/office/drawing/2014/main" id="{874848AE-D009-1276-74B3-BAA3E45E58F3}"/>
                </a:ext>
              </a:extLst>
            </p:cNvPr>
            <p:cNvSpPr txBox="1">
              <a:spLocks noChangeArrowheads="1"/>
            </p:cNvSpPr>
            <p:nvPr/>
          </p:nvSpPr>
          <p:spPr bwMode="auto">
            <a:xfrm>
              <a:off x="826" y="599"/>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R</a:t>
              </a:r>
            </a:p>
          </p:txBody>
        </p:sp>
        <p:sp>
          <p:nvSpPr>
            <p:cNvPr id="4" name="Line 12">
              <a:extLst>
                <a:ext uri="{FF2B5EF4-FFF2-40B4-BE49-F238E27FC236}">
                  <a16:creationId xmlns:a16="http://schemas.microsoft.com/office/drawing/2014/main" id="{BE252FA6-C5FF-2C76-D3EE-367A56CC303E}"/>
                </a:ext>
              </a:extLst>
            </p:cNvPr>
            <p:cNvSpPr>
              <a:spLocks noChangeShapeType="1"/>
            </p:cNvSpPr>
            <p:nvPr/>
          </p:nvSpPr>
          <p:spPr bwMode="auto">
            <a:xfrm>
              <a:off x="288" y="268"/>
              <a:ext cx="366" cy="3"/>
            </a:xfrm>
            <a:prstGeom prst="line">
              <a:avLst/>
            </a:prstGeom>
            <a:noFill/>
            <a:ln w="38100">
              <a:solidFill>
                <a:schemeClr val="tx1"/>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未知">
              <a:extLst>
                <a:ext uri="{FF2B5EF4-FFF2-40B4-BE49-F238E27FC236}">
                  <a16:creationId xmlns:a16="http://schemas.microsoft.com/office/drawing/2014/main" id="{24DE2E2C-40D9-054A-E484-1908000C2BD3}"/>
                </a:ext>
              </a:extLst>
            </p:cNvPr>
            <p:cNvSpPr>
              <a:spLocks/>
            </p:cNvSpPr>
            <p:nvPr/>
          </p:nvSpPr>
          <p:spPr bwMode="auto">
            <a:xfrm>
              <a:off x="144" y="364"/>
              <a:ext cx="624" cy="816"/>
            </a:xfrm>
            <a:custGeom>
              <a:avLst/>
              <a:gdLst>
                <a:gd name="T0" fmla="*/ 0 w 624"/>
                <a:gd name="T1" fmla="*/ 0 h 816"/>
                <a:gd name="T2" fmla="*/ 624 w 624"/>
                <a:gd name="T3" fmla="*/ 0 h 816"/>
                <a:gd name="T4" fmla="*/ 624 w 624"/>
                <a:gd name="T5" fmla="*/ 816 h 816"/>
                <a:gd name="T6" fmla="*/ 0 w 624"/>
                <a:gd name="T7" fmla="*/ 816 h 816"/>
                <a:gd name="T8" fmla="*/ 0 60000 65536"/>
                <a:gd name="T9" fmla="*/ 0 60000 65536"/>
                <a:gd name="T10" fmla="*/ 0 60000 65536"/>
                <a:gd name="T11" fmla="*/ 0 60000 65536"/>
                <a:gd name="T12" fmla="*/ 0 w 624"/>
                <a:gd name="T13" fmla="*/ 0 h 816"/>
                <a:gd name="T14" fmla="*/ 624 w 624"/>
                <a:gd name="T15" fmla="*/ 816 h 816"/>
              </a:gdLst>
              <a:ahLst/>
              <a:cxnLst>
                <a:cxn ang="T8">
                  <a:pos x="T0" y="T1"/>
                </a:cxn>
                <a:cxn ang="T9">
                  <a:pos x="T2" y="T3"/>
                </a:cxn>
                <a:cxn ang="T10">
                  <a:pos x="T4" y="T5"/>
                </a:cxn>
                <a:cxn ang="T11">
                  <a:pos x="T6" y="T7"/>
                </a:cxn>
              </a:cxnLst>
              <a:rect l="T12" t="T13" r="T14" b="T15"/>
              <a:pathLst>
                <a:path w="624" h="816">
                  <a:moveTo>
                    <a:pt x="0" y="0"/>
                  </a:moveTo>
                  <a:lnTo>
                    <a:pt x="624" y="0"/>
                  </a:lnTo>
                  <a:lnTo>
                    <a:pt x="624" y="816"/>
                  </a:lnTo>
                  <a:lnTo>
                    <a:pt x="0" y="81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 name="Oval 14">
              <a:extLst>
                <a:ext uri="{FF2B5EF4-FFF2-40B4-BE49-F238E27FC236}">
                  <a16:creationId xmlns:a16="http://schemas.microsoft.com/office/drawing/2014/main" id="{B474A8D7-401B-259B-A24F-D3111F945994}"/>
                </a:ext>
              </a:extLst>
            </p:cNvPr>
            <p:cNvSpPr>
              <a:spLocks noChangeArrowheads="1"/>
            </p:cNvSpPr>
            <p:nvPr/>
          </p:nvSpPr>
          <p:spPr bwMode="auto">
            <a:xfrm>
              <a:off x="96" y="328"/>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 name="Oval 15">
              <a:extLst>
                <a:ext uri="{FF2B5EF4-FFF2-40B4-BE49-F238E27FC236}">
                  <a16:creationId xmlns:a16="http://schemas.microsoft.com/office/drawing/2014/main" id="{0EFE7444-E905-7408-D89B-0B3D5C612D08}"/>
                </a:ext>
              </a:extLst>
            </p:cNvPr>
            <p:cNvSpPr>
              <a:spLocks noChangeArrowheads="1"/>
            </p:cNvSpPr>
            <p:nvPr/>
          </p:nvSpPr>
          <p:spPr bwMode="auto">
            <a:xfrm>
              <a:off x="96" y="1156"/>
              <a:ext cx="48" cy="4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65564" name="Rectangle 16">
              <a:extLst>
                <a:ext uri="{FF2B5EF4-FFF2-40B4-BE49-F238E27FC236}">
                  <a16:creationId xmlns:a16="http://schemas.microsoft.com/office/drawing/2014/main" id="{26783EC7-CF81-D2AB-EC84-8418D826C675}"/>
                </a:ext>
              </a:extLst>
            </p:cNvPr>
            <p:cNvSpPr>
              <a:spLocks noChangeArrowheads="1"/>
            </p:cNvSpPr>
            <p:nvPr/>
          </p:nvSpPr>
          <p:spPr bwMode="auto">
            <a:xfrm rot="-5400000">
              <a:off x="606" y="721"/>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65552" name="Text Box 17">
            <a:extLst>
              <a:ext uri="{FF2B5EF4-FFF2-40B4-BE49-F238E27FC236}">
                <a16:creationId xmlns:a16="http://schemas.microsoft.com/office/drawing/2014/main" id="{3131FEDC-D59F-AA65-8CCF-840FF3577764}"/>
              </a:ext>
            </a:extLst>
          </p:cNvPr>
          <p:cNvSpPr txBox="1">
            <a:spLocks noChangeArrowheads="1"/>
          </p:cNvSpPr>
          <p:nvPr/>
        </p:nvSpPr>
        <p:spPr bwMode="auto">
          <a:xfrm>
            <a:off x="2987675" y="1328738"/>
            <a:ext cx="5699125"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      图中参考电压和电流方向一致，根据欧姆定律得出</a:t>
            </a:r>
          </a:p>
        </p:txBody>
      </p:sp>
      <p:sp>
        <p:nvSpPr>
          <p:cNvPr id="65553" name="Text Box 18">
            <a:extLst>
              <a:ext uri="{FF2B5EF4-FFF2-40B4-BE49-F238E27FC236}">
                <a16:creationId xmlns:a16="http://schemas.microsoft.com/office/drawing/2014/main" id="{7C76708D-C105-FF16-930A-5469E5BB43C8}"/>
              </a:ext>
            </a:extLst>
          </p:cNvPr>
          <p:cNvSpPr txBox="1">
            <a:spLocks noChangeArrowheads="1"/>
          </p:cNvSpPr>
          <p:nvPr/>
        </p:nvSpPr>
        <p:spPr bwMode="auto">
          <a:xfrm>
            <a:off x="4673600" y="2257425"/>
            <a:ext cx="1879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 </a:t>
            </a:r>
            <a:r>
              <a:rPr lang="en-US" altLang="zh-CN" sz="2400">
                <a:latin typeface="Times New Roman" panose="02020603050405020304" pitchFamily="18" charset="0"/>
              </a:rPr>
              <a:t>= </a:t>
            </a:r>
            <a:r>
              <a:rPr lang="en-US" altLang="zh-CN" sz="2400" i="1">
                <a:latin typeface="Times New Roman" panose="02020603050405020304" pitchFamily="18" charset="0"/>
              </a:rPr>
              <a:t>Ri</a:t>
            </a:r>
            <a:endParaRPr lang="en-US" altLang="zh-CN" sz="2400">
              <a:latin typeface="Times New Roman" panose="02020603050405020304" pitchFamily="18" charset="0"/>
            </a:endParaRPr>
          </a:p>
        </p:txBody>
      </p:sp>
      <p:graphicFrame>
        <p:nvGraphicFramePr>
          <p:cNvPr id="65554" name="Object 18">
            <a:extLst>
              <a:ext uri="{FF2B5EF4-FFF2-40B4-BE49-F238E27FC236}">
                <a16:creationId xmlns:a16="http://schemas.microsoft.com/office/drawing/2014/main" id="{D573B39C-5F2B-2821-0A43-0218DE0964BE}"/>
              </a:ext>
            </a:extLst>
          </p:cNvPr>
          <p:cNvGraphicFramePr>
            <a:graphicFrameLocks noChangeAspect="1"/>
          </p:cNvGraphicFramePr>
          <p:nvPr/>
        </p:nvGraphicFramePr>
        <p:xfrm>
          <a:off x="3429000" y="4438650"/>
          <a:ext cx="2286000" cy="646113"/>
        </p:xfrm>
        <a:graphic>
          <a:graphicData uri="http://schemas.openxmlformats.org/presentationml/2006/ole">
            <mc:AlternateContent xmlns:mc="http://schemas.openxmlformats.org/markup-compatibility/2006">
              <mc:Choice xmlns:v="urn:schemas-microsoft-com:vml" Requires="v">
                <p:oleObj r:id="rId2" imgW="2286000" imgH="647700" progId="Equation.3">
                  <p:embed/>
                </p:oleObj>
              </mc:Choice>
              <mc:Fallback>
                <p:oleObj r:id="rId2" imgW="2286000" imgH="647700" progId="Equation.3">
                  <p:embed/>
                  <p:pic>
                    <p:nvPicPr>
                      <p:cNvPr id="0" name="Object 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4438650"/>
                        <a:ext cx="2286000" cy="6461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3" name="Group 20">
            <a:extLst>
              <a:ext uri="{FF2B5EF4-FFF2-40B4-BE49-F238E27FC236}">
                <a16:creationId xmlns:a16="http://schemas.microsoft.com/office/drawing/2014/main" id="{F05894A8-C5BB-9AC7-19F2-0E4E04CB9E8B}"/>
              </a:ext>
            </a:extLst>
          </p:cNvPr>
          <p:cNvGrpSpPr>
            <a:grpSpLocks/>
          </p:cNvGrpSpPr>
          <p:nvPr/>
        </p:nvGrpSpPr>
        <p:grpSpPr bwMode="auto">
          <a:xfrm>
            <a:off x="6324600" y="2559050"/>
            <a:ext cx="1066800" cy="911225"/>
            <a:chOff x="0" y="0"/>
            <a:chExt cx="672" cy="574"/>
          </a:xfrm>
        </p:grpSpPr>
        <p:sp>
          <p:nvSpPr>
            <p:cNvPr id="65551" name="Text Box 21">
              <a:extLst>
                <a:ext uri="{FF2B5EF4-FFF2-40B4-BE49-F238E27FC236}">
                  <a16:creationId xmlns:a16="http://schemas.microsoft.com/office/drawing/2014/main" id="{D4453B78-64EE-DB6C-6E69-F94C028B626E}"/>
                </a:ext>
              </a:extLst>
            </p:cNvPr>
            <p:cNvSpPr txBox="1">
              <a:spLocks noChangeArrowheads="1"/>
            </p:cNvSpPr>
            <p:nvPr/>
          </p:nvSpPr>
          <p:spPr bwMode="auto">
            <a:xfrm>
              <a:off x="0" y="156"/>
              <a:ext cx="40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R =</a:t>
              </a:r>
            </a:p>
          </p:txBody>
        </p:sp>
        <p:sp>
          <p:nvSpPr>
            <p:cNvPr id="8" name="Text Box 22">
              <a:extLst>
                <a:ext uri="{FF2B5EF4-FFF2-40B4-BE49-F238E27FC236}">
                  <a16:creationId xmlns:a16="http://schemas.microsoft.com/office/drawing/2014/main" id="{A8C67B49-8BC4-4E78-BFFE-C0F69E7301BA}"/>
                </a:ext>
              </a:extLst>
            </p:cNvPr>
            <p:cNvSpPr txBox="1">
              <a:spLocks noChangeArrowheads="1"/>
            </p:cNvSpPr>
            <p:nvPr/>
          </p:nvSpPr>
          <p:spPr bwMode="auto">
            <a:xfrm>
              <a:off x="432" y="0"/>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u</a:t>
              </a:r>
            </a:p>
          </p:txBody>
        </p:sp>
        <p:sp>
          <p:nvSpPr>
            <p:cNvPr id="9" name="Text Box 23">
              <a:extLst>
                <a:ext uri="{FF2B5EF4-FFF2-40B4-BE49-F238E27FC236}">
                  <a16:creationId xmlns:a16="http://schemas.microsoft.com/office/drawing/2014/main" id="{163FB891-9AD0-A6F9-33A5-F7289D2BF469}"/>
                </a:ext>
              </a:extLst>
            </p:cNvPr>
            <p:cNvSpPr txBox="1">
              <a:spLocks noChangeArrowheads="1"/>
            </p:cNvSpPr>
            <p:nvPr/>
          </p:nvSpPr>
          <p:spPr bwMode="auto">
            <a:xfrm>
              <a:off x="432" y="283"/>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i</a:t>
              </a:r>
            </a:p>
          </p:txBody>
        </p:sp>
        <p:sp>
          <p:nvSpPr>
            <p:cNvPr id="10" name="Line 24">
              <a:extLst>
                <a:ext uri="{FF2B5EF4-FFF2-40B4-BE49-F238E27FC236}">
                  <a16:creationId xmlns:a16="http://schemas.microsoft.com/office/drawing/2014/main" id="{4A84F218-BC82-1015-02F3-F94BCA0A9EF5}"/>
                </a:ext>
              </a:extLst>
            </p:cNvPr>
            <p:cNvSpPr>
              <a:spLocks noChangeShapeType="1"/>
            </p:cNvSpPr>
            <p:nvPr/>
          </p:nvSpPr>
          <p:spPr bwMode="auto">
            <a:xfrm>
              <a:off x="432" y="296"/>
              <a:ext cx="24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5560" name="Text Box 25">
            <a:extLst>
              <a:ext uri="{FF2B5EF4-FFF2-40B4-BE49-F238E27FC236}">
                <a16:creationId xmlns:a16="http://schemas.microsoft.com/office/drawing/2014/main" id="{0D58D39B-DBDF-5CAE-9F23-E42F8890DDBA}"/>
              </a:ext>
            </a:extLst>
          </p:cNvPr>
          <p:cNvSpPr txBox="1">
            <a:spLocks noChangeArrowheads="1"/>
          </p:cNvSpPr>
          <p:nvPr/>
        </p:nvSpPr>
        <p:spPr bwMode="auto">
          <a:xfrm>
            <a:off x="3067050" y="2790825"/>
            <a:ext cx="23510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电阻元件的参数</a:t>
            </a:r>
          </a:p>
        </p:txBody>
      </p:sp>
      <p:sp>
        <p:nvSpPr>
          <p:cNvPr id="65561" name="Text Box 26">
            <a:extLst>
              <a:ext uri="{FF2B5EF4-FFF2-40B4-BE49-F238E27FC236}">
                <a16:creationId xmlns:a16="http://schemas.microsoft.com/office/drawing/2014/main" id="{F540038B-A228-9D2C-DE47-8A4E0C7CA394}"/>
              </a:ext>
            </a:extLst>
          </p:cNvPr>
          <p:cNvSpPr txBox="1">
            <a:spLocks noChangeArrowheads="1"/>
          </p:cNvSpPr>
          <p:nvPr/>
        </p:nvSpPr>
        <p:spPr bwMode="auto">
          <a:xfrm>
            <a:off x="5124450" y="3443288"/>
            <a:ext cx="32797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电阻对电流有阻碍作用</a:t>
            </a:r>
          </a:p>
        </p:txBody>
      </p:sp>
      <p:sp>
        <p:nvSpPr>
          <p:cNvPr id="65562" name="Text Box 27">
            <a:extLst>
              <a:ext uri="{FF2B5EF4-FFF2-40B4-BE49-F238E27FC236}">
                <a16:creationId xmlns:a16="http://schemas.microsoft.com/office/drawing/2014/main" id="{DBE7B19F-59FD-1785-DE68-7CC56ED4D2CE}"/>
              </a:ext>
            </a:extLst>
          </p:cNvPr>
          <p:cNvSpPr txBox="1">
            <a:spLocks noChangeArrowheads="1"/>
          </p:cNvSpPr>
          <p:nvPr/>
        </p:nvSpPr>
        <p:spPr bwMode="auto">
          <a:xfrm>
            <a:off x="942975" y="3933825"/>
            <a:ext cx="74453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将 </a:t>
            </a:r>
            <a:r>
              <a:rPr lang="en-US" altLang="zh-CN" sz="2400" i="1">
                <a:latin typeface="Times New Roman" panose="02020603050405020304" pitchFamily="18" charset="0"/>
              </a:rPr>
              <a:t>u </a:t>
            </a:r>
            <a:r>
              <a:rPr lang="en-US" altLang="zh-CN" sz="2400">
                <a:latin typeface="Times New Roman" panose="02020603050405020304" pitchFamily="18" charset="0"/>
              </a:rPr>
              <a:t>= </a:t>
            </a:r>
            <a:r>
              <a:rPr lang="en-US" altLang="zh-CN" sz="2400" i="1">
                <a:latin typeface="Times New Roman" panose="02020603050405020304" pitchFamily="18" charset="0"/>
              </a:rPr>
              <a:t>Ri </a:t>
            </a:r>
            <a:r>
              <a:rPr lang="zh-CN" altLang="en-US" sz="2400">
                <a:latin typeface="Times New Roman" panose="02020603050405020304" pitchFamily="18" charset="0"/>
              </a:rPr>
              <a:t>两边同乘以 </a:t>
            </a:r>
            <a:r>
              <a:rPr lang="en-US" altLang="zh-CN" sz="2400" i="1">
                <a:latin typeface="Times New Roman" panose="02020603050405020304" pitchFamily="18" charset="0"/>
              </a:rPr>
              <a:t>i</a:t>
            </a:r>
            <a:r>
              <a:rPr lang="en-US" altLang="zh-CN" sz="2400">
                <a:latin typeface="Times New Roman" panose="02020603050405020304" pitchFamily="18" charset="0"/>
              </a:rPr>
              <a:t> </a:t>
            </a:r>
            <a:r>
              <a:rPr lang="zh-CN" altLang="en-US" sz="2400">
                <a:latin typeface="Times New Roman" panose="02020603050405020304" pitchFamily="18" charset="0"/>
              </a:rPr>
              <a:t>，并积分之，则得</a:t>
            </a:r>
          </a:p>
        </p:txBody>
      </p:sp>
      <p:sp>
        <p:nvSpPr>
          <p:cNvPr id="65563" name="Text Box 28">
            <a:extLst>
              <a:ext uri="{FF2B5EF4-FFF2-40B4-BE49-F238E27FC236}">
                <a16:creationId xmlns:a16="http://schemas.microsoft.com/office/drawing/2014/main" id="{F950410E-E43E-E562-FCCC-D9467605DFD7}"/>
              </a:ext>
            </a:extLst>
          </p:cNvPr>
          <p:cNvSpPr txBox="1">
            <a:spLocks noChangeArrowheads="1"/>
          </p:cNvSpPr>
          <p:nvPr/>
        </p:nvSpPr>
        <p:spPr bwMode="auto">
          <a:xfrm>
            <a:off x="2974975" y="5719763"/>
            <a:ext cx="3171825" cy="461962"/>
          </a:xfrm>
          <a:prstGeom prst="rect">
            <a:avLst/>
          </a:prstGeom>
          <a:gradFill rotWithShape="0">
            <a:gsLst>
              <a:gs pos="0">
                <a:srgbClr val="FFFFFF"/>
              </a:gs>
              <a:gs pos="100000">
                <a:srgbClr val="FFFFCC"/>
              </a:gs>
            </a:gsLst>
            <a:lin ang="5400000" scaled="1"/>
          </a:gradFill>
          <a:ln w="28575">
            <a:solidFill>
              <a:srgbClr val="FF00FF"/>
            </a:solidFill>
            <a:prstDash val="dash"/>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solidFill>
                  <a:schemeClr val="accent2"/>
                </a:solidFill>
                <a:latin typeface="Times New Roman" panose="02020603050405020304" pitchFamily="18" charset="0"/>
              </a:rPr>
              <a:t> </a:t>
            </a:r>
            <a:r>
              <a:rPr lang="en-US" altLang="zh-CN" sz="2400" i="1">
                <a:solidFill>
                  <a:srgbClr val="0000FF"/>
                </a:solidFill>
                <a:latin typeface="Times New Roman" panose="02020603050405020304" pitchFamily="18" charset="0"/>
              </a:rPr>
              <a:t>R </a:t>
            </a:r>
            <a:r>
              <a:rPr lang="zh-CN" altLang="en-US" sz="2400">
                <a:solidFill>
                  <a:srgbClr val="0000FF"/>
                </a:solidFill>
                <a:latin typeface="Times New Roman" panose="02020603050405020304" pitchFamily="18" charset="0"/>
              </a:rPr>
              <a:t>是耗能元件</a:t>
            </a:r>
          </a:p>
        </p:txBody>
      </p:sp>
      <p:sp>
        <p:nvSpPr>
          <p:cNvPr id="65550" name="Rectangle 32">
            <a:extLst>
              <a:ext uri="{FF2B5EF4-FFF2-40B4-BE49-F238E27FC236}">
                <a16:creationId xmlns:a16="http://schemas.microsoft.com/office/drawing/2014/main" id="{B36D997C-AB7A-EB5C-5791-2B6B39A19DA2}"/>
              </a:ext>
            </a:extLst>
          </p:cNvPr>
          <p:cNvSpPr>
            <a:spLocks noChangeArrowheads="1"/>
          </p:cNvSpPr>
          <p:nvPr>
            <p:ph type="title" idx="4294967295"/>
          </p:nvPr>
        </p:nvSpPr>
        <p:spPr>
          <a:xfrm>
            <a:off x="395288" y="260350"/>
            <a:ext cx="8229600" cy="533400"/>
          </a:xfrm>
        </p:spPr>
        <p:txBody>
          <a:bodyPr/>
          <a:lstStyle/>
          <a:p>
            <a:pPr algn="l" eaLnBrk="1" hangingPunct="1"/>
            <a:r>
              <a:rPr lang="en-US" altLang="zh-CN" sz="2600" b="1">
                <a:solidFill>
                  <a:srgbClr val="7030A0"/>
                </a:solidFill>
                <a:latin typeface="Times New Roman" panose="02020603050405020304" pitchFamily="18" charset="0"/>
              </a:rPr>
              <a:t>1.12.1　</a:t>
            </a:r>
            <a:r>
              <a:rPr lang="zh-CN" altLang="en-US" sz="2600" b="1">
                <a:solidFill>
                  <a:srgbClr val="7030A0"/>
                </a:solidFill>
                <a:latin typeface="Times New Roman" panose="02020603050405020304" pitchFamily="18" charset="0"/>
                <a:ea typeface="黑体" panose="02010609060101010101" pitchFamily="49" charset="-122"/>
              </a:rPr>
              <a:t>电阻元件、电感元件和电容元件</a:t>
            </a:r>
            <a:endParaRPr lang="zh-CN" altLang="en-US" sz="2600">
              <a:solidFill>
                <a:srgbClr val="7030A0"/>
              </a:solidFill>
              <a:ea typeface="黑体" panose="02010609060101010101" pitchFamily="49" charset="-122"/>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5552"/>
                                        </p:tgtEl>
                                        <p:attrNameLst>
                                          <p:attrName>style.visibility</p:attrName>
                                        </p:attrNameLst>
                                      </p:cBhvr>
                                      <p:to>
                                        <p:strVal val="visible"/>
                                      </p:to>
                                    </p:set>
                                    <p:animEffect transition="in" filter="box(out)">
                                      <p:cBhvr>
                                        <p:cTn id="12" dur="500"/>
                                        <p:tgtEl>
                                          <p:spTgt spid="6555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5553"/>
                                        </p:tgtEl>
                                        <p:attrNameLst>
                                          <p:attrName>style.visibility</p:attrName>
                                        </p:attrNameLst>
                                      </p:cBhvr>
                                      <p:to>
                                        <p:strVal val="visible"/>
                                      </p:to>
                                    </p:set>
                                    <p:animEffect transition="in" filter="box(out)">
                                      <p:cBhvr>
                                        <p:cTn id="17" dur="500"/>
                                        <p:tgtEl>
                                          <p:spTgt spid="6555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5560"/>
                                        </p:tgtEl>
                                        <p:attrNameLst>
                                          <p:attrName>style.visibility</p:attrName>
                                        </p:attrNameLst>
                                      </p:cBhvr>
                                      <p:to>
                                        <p:strVal val="visible"/>
                                      </p:to>
                                    </p:set>
                                    <p:animEffect transition="in" filter="box(out)">
                                      <p:cBhvr>
                                        <p:cTn id="22" dur="500"/>
                                        <p:tgtEl>
                                          <p:spTgt spid="6556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4" presetClass="entr" presetSubtype="32" fill="hold"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out)">
                                      <p:cBhvr>
                                        <p:cTn id="27" dur="500"/>
                                        <p:tgtEl>
                                          <p:spTgt spid="3"/>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65561"/>
                                        </p:tgtEl>
                                        <p:attrNameLst>
                                          <p:attrName>style.visibility</p:attrName>
                                        </p:attrNameLst>
                                      </p:cBhvr>
                                      <p:to>
                                        <p:strVal val="visible"/>
                                      </p:to>
                                    </p:set>
                                    <p:animEffect transition="in" filter="box(out)">
                                      <p:cBhvr>
                                        <p:cTn id="32" dur="500"/>
                                        <p:tgtEl>
                                          <p:spTgt spid="6556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65562"/>
                                        </p:tgtEl>
                                        <p:attrNameLst>
                                          <p:attrName>style.visibility</p:attrName>
                                        </p:attrNameLst>
                                      </p:cBhvr>
                                      <p:to>
                                        <p:strVal val="visible"/>
                                      </p:to>
                                    </p:set>
                                    <p:animEffect transition="in" filter="box(out)">
                                      <p:cBhvr>
                                        <p:cTn id="37" dur="500"/>
                                        <p:tgtEl>
                                          <p:spTgt spid="65562"/>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nodeType="clickEffect">
                                  <p:stCondLst>
                                    <p:cond delay="0"/>
                                  </p:stCondLst>
                                  <p:childTnLst>
                                    <p:set>
                                      <p:cBhvr>
                                        <p:cTn id="41" dur="1" fill="hold">
                                          <p:stCondLst>
                                            <p:cond delay="0"/>
                                          </p:stCondLst>
                                        </p:cTn>
                                        <p:tgtEl>
                                          <p:spTgt spid="65554"/>
                                        </p:tgtEl>
                                        <p:attrNameLst>
                                          <p:attrName>style.visibility</p:attrName>
                                        </p:attrNameLst>
                                      </p:cBhvr>
                                      <p:to>
                                        <p:strVal val="visible"/>
                                      </p:to>
                                    </p:set>
                                    <p:animEffect transition="in" filter="box(out)">
                                      <p:cBhvr>
                                        <p:cTn id="42" dur="500"/>
                                        <p:tgtEl>
                                          <p:spTgt spid="65554"/>
                                        </p:tgtEl>
                                      </p:cBhvr>
                                    </p:animEffect>
                                  </p:childTnLst>
                                </p:cTn>
                              </p:par>
                            </p:childTnLst>
                          </p:cTn>
                        </p:par>
                      </p:childTnLst>
                    </p:cTn>
                  </p:par>
                  <p:par>
                    <p:cTn id="43" fill="hold" nodeType="clickPar">
                      <p:stCondLst>
                        <p:cond delay="indefinite"/>
                      </p:stCondLst>
                      <p:childTnLst>
                        <p:par>
                          <p:cTn id="44" fill="hold" nodeType="with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65539"/>
                                        </p:tgtEl>
                                        <p:attrNameLst>
                                          <p:attrName>style.visibility</p:attrName>
                                        </p:attrNameLst>
                                      </p:cBhvr>
                                      <p:to>
                                        <p:strVal val="visible"/>
                                      </p:to>
                                    </p:set>
                                    <p:animEffect transition="in" filter="box(out)">
                                      <p:cBhvr>
                                        <p:cTn id="47" dur="500"/>
                                        <p:tgtEl>
                                          <p:spTgt spid="65539"/>
                                        </p:tgtEl>
                                      </p:cBhvr>
                                    </p:animEffect>
                                  </p:childTnLst>
                                </p:cTn>
                              </p:par>
                            </p:childTnLst>
                          </p:cTn>
                        </p:par>
                      </p:childTnLst>
                    </p:cTn>
                  </p:par>
                  <p:par>
                    <p:cTn id="48" fill="hold" nodeType="clickPar">
                      <p:stCondLst>
                        <p:cond delay="indefinite"/>
                      </p:stCondLst>
                      <p:childTnLst>
                        <p:par>
                          <p:cTn id="49" fill="hold" nodeType="withGroup">
                            <p:stCondLst>
                              <p:cond delay="0"/>
                            </p:stCondLst>
                            <p:childTnLst>
                              <p:par>
                                <p:cTn id="50" presetID="23" presetClass="entr" presetSubtype="528" fill="hold" grpId="0" nodeType="clickEffect">
                                  <p:stCondLst>
                                    <p:cond delay="0"/>
                                  </p:stCondLst>
                                  <p:childTnLst>
                                    <p:set>
                                      <p:cBhvr>
                                        <p:cTn id="51" dur="1" fill="hold">
                                          <p:stCondLst>
                                            <p:cond delay="0"/>
                                          </p:stCondLst>
                                        </p:cTn>
                                        <p:tgtEl>
                                          <p:spTgt spid="65563"/>
                                        </p:tgtEl>
                                        <p:attrNameLst>
                                          <p:attrName>style.visibility</p:attrName>
                                        </p:attrNameLst>
                                      </p:cBhvr>
                                      <p:to>
                                        <p:strVal val="visible"/>
                                      </p:to>
                                    </p:set>
                                    <p:anim calcmode="lin" valueType="num">
                                      <p:cBhvr>
                                        <p:cTn id="52" dur="500" fill="hold"/>
                                        <p:tgtEl>
                                          <p:spTgt spid="65563"/>
                                        </p:tgtEl>
                                        <p:attrNameLst>
                                          <p:attrName>ppt_w</p:attrName>
                                        </p:attrNameLst>
                                      </p:cBhvr>
                                      <p:tavLst>
                                        <p:tav tm="0">
                                          <p:val>
                                            <p:fltVal val="0"/>
                                          </p:val>
                                        </p:tav>
                                        <p:tav tm="100000">
                                          <p:val>
                                            <p:strVal val="#ppt_w"/>
                                          </p:val>
                                        </p:tav>
                                      </p:tavLst>
                                    </p:anim>
                                    <p:anim calcmode="lin" valueType="num">
                                      <p:cBhvr>
                                        <p:cTn id="53" dur="500" fill="hold"/>
                                        <p:tgtEl>
                                          <p:spTgt spid="65563"/>
                                        </p:tgtEl>
                                        <p:attrNameLst>
                                          <p:attrName>ppt_h</p:attrName>
                                        </p:attrNameLst>
                                      </p:cBhvr>
                                      <p:tavLst>
                                        <p:tav tm="0">
                                          <p:val>
                                            <p:fltVal val="0"/>
                                          </p:val>
                                        </p:tav>
                                        <p:tav tm="100000">
                                          <p:val>
                                            <p:strVal val="#ppt_h"/>
                                          </p:val>
                                        </p:tav>
                                      </p:tavLst>
                                    </p:anim>
                                    <p:anim calcmode="lin" valueType="num">
                                      <p:cBhvr>
                                        <p:cTn id="54" dur="500" fill="hold"/>
                                        <p:tgtEl>
                                          <p:spTgt spid="65563"/>
                                        </p:tgtEl>
                                        <p:attrNameLst>
                                          <p:attrName>ppt_x</p:attrName>
                                        </p:attrNameLst>
                                      </p:cBhvr>
                                      <p:tavLst>
                                        <p:tav tm="0">
                                          <p:val>
                                            <p:fltVal val="0.5"/>
                                          </p:val>
                                        </p:tav>
                                        <p:tav tm="100000">
                                          <p:val>
                                            <p:strVal val="#ppt_x"/>
                                          </p:val>
                                        </p:tav>
                                      </p:tavLst>
                                    </p:anim>
                                    <p:anim calcmode="lin" valueType="num">
                                      <p:cBhvr>
                                        <p:cTn id="55" dur="500" fill="hold"/>
                                        <p:tgtEl>
                                          <p:spTgt spid="6556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5539" grpId="0" autoUpdateAnimBg="0"/>
      <p:bldP spid="65552" grpId="0" autoUpdateAnimBg="0"/>
      <p:bldP spid="65553" grpId="0" autoUpdateAnimBg="0"/>
      <p:bldP spid="65560" grpId="0" autoUpdateAnimBg="0"/>
      <p:bldP spid="65561" grpId="0" autoUpdateAnimBg="0"/>
      <p:bldP spid="65562" grpId="0" autoUpdateAnimBg="0"/>
      <p:bldP spid="65563" grpId="0" animBg="1" autoUpdateAnimBg="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6" name="AutoShape 4">
            <a:extLst>
              <a:ext uri="{FF2B5EF4-FFF2-40B4-BE49-F238E27FC236}">
                <a16:creationId xmlns:a16="http://schemas.microsoft.com/office/drawing/2014/main" id="{F7CD17A4-0D4D-F33A-6BDE-9797A28B99E8}"/>
              </a:ext>
            </a:extLst>
          </p:cNvPr>
          <p:cNvSpPr>
            <a:spLocks noChangeArrowheads="1"/>
          </p:cNvSpPr>
          <p:nvPr/>
        </p:nvSpPr>
        <p:spPr bwMode="auto">
          <a:xfrm>
            <a:off x="7315200" y="2532063"/>
            <a:ext cx="1144588" cy="525462"/>
          </a:xfrm>
          <a:prstGeom prst="wedgeEllipseCallout">
            <a:avLst>
              <a:gd name="adj1" fmla="val -75000"/>
              <a:gd name="adj2" fmla="val -67449"/>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bg1"/>
                </a:solidFill>
                <a:latin typeface="宋体" panose="02010600030101010101" pitchFamily="2" charset="-122"/>
              </a:rPr>
              <a:t>(</a:t>
            </a:r>
            <a:r>
              <a:rPr lang="zh-CN" altLang="en-US" sz="2000">
                <a:solidFill>
                  <a:schemeClr val="bg1"/>
                </a:solidFill>
                <a:latin typeface="宋体" panose="02010600030101010101" pitchFamily="2" charset="-122"/>
              </a:rPr>
              <a:t>安</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A</a:t>
            </a:r>
          </a:p>
        </p:txBody>
      </p:sp>
      <p:sp>
        <p:nvSpPr>
          <p:cNvPr id="66567" name="AutoShape 5">
            <a:extLst>
              <a:ext uri="{FF2B5EF4-FFF2-40B4-BE49-F238E27FC236}">
                <a16:creationId xmlns:a16="http://schemas.microsoft.com/office/drawing/2014/main" id="{0BDB6E33-DEDC-1310-C2CB-EDFAC6E9C056}"/>
              </a:ext>
            </a:extLst>
          </p:cNvPr>
          <p:cNvSpPr>
            <a:spLocks noChangeArrowheads="1"/>
          </p:cNvSpPr>
          <p:nvPr/>
        </p:nvSpPr>
        <p:spPr bwMode="auto">
          <a:xfrm>
            <a:off x="6804025" y="1220788"/>
            <a:ext cx="1655763" cy="484187"/>
          </a:xfrm>
          <a:prstGeom prst="wedgeEllipseCallout">
            <a:avLst>
              <a:gd name="adj1" fmla="val -41380"/>
              <a:gd name="adj2" fmla="val 54292"/>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bg1"/>
                </a:solidFill>
                <a:latin typeface="Times New Roman" panose="02020603050405020304" pitchFamily="18" charset="0"/>
              </a:rPr>
              <a:t>韦伯</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Wb</a:t>
            </a:r>
            <a:r>
              <a:rPr lang="en-US" altLang="zh-CN" sz="2000">
                <a:solidFill>
                  <a:schemeClr val="bg1"/>
                </a:solidFill>
                <a:latin typeface="宋体" panose="02010600030101010101" pitchFamily="2" charset="-122"/>
              </a:rPr>
              <a:t>)</a:t>
            </a:r>
          </a:p>
        </p:txBody>
      </p:sp>
      <p:sp>
        <p:nvSpPr>
          <p:cNvPr id="66568" name="AutoShape 6">
            <a:extLst>
              <a:ext uri="{FF2B5EF4-FFF2-40B4-BE49-F238E27FC236}">
                <a16:creationId xmlns:a16="http://schemas.microsoft.com/office/drawing/2014/main" id="{FAF6D55D-6812-7C5C-0335-1C94905925FC}"/>
              </a:ext>
            </a:extLst>
          </p:cNvPr>
          <p:cNvSpPr>
            <a:spLocks noChangeArrowheads="1"/>
          </p:cNvSpPr>
          <p:nvPr/>
        </p:nvSpPr>
        <p:spPr bwMode="auto">
          <a:xfrm>
            <a:off x="5181600" y="2855913"/>
            <a:ext cx="1924050" cy="576262"/>
          </a:xfrm>
          <a:prstGeom prst="cloudCallout">
            <a:avLst>
              <a:gd name="adj1" fmla="val -5301"/>
              <a:gd name="adj2" fmla="val -125912"/>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bg1"/>
                </a:solidFill>
                <a:latin typeface="Times New Roman" panose="02020603050405020304" pitchFamily="18" charset="0"/>
              </a:rPr>
              <a:t>亨利</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H</a:t>
            </a:r>
            <a:r>
              <a:rPr lang="en-US" altLang="zh-CN" sz="2000">
                <a:solidFill>
                  <a:schemeClr val="bg1"/>
                </a:solidFill>
                <a:latin typeface="宋体" panose="02010600030101010101" pitchFamily="2" charset="-122"/>
              </a:rPr>
              <a:t>)</a:t>
            </a:r>
          </a:p>
        </p:txBody>
      </p:sp>
      <p:sp>
        <p:nvSpPr>
          <p:cNvPr id="66570" name="Text Box 8">
            <a:extLst>
              <a:ext uri="{FF2B5EF4-FFF2-40B4-BE49-F238E27FC236}">
                <a16:creationId xmlns:a16="http://schemas.microsoft.com/office/drawing/2014/main" id="{3952F9E8-D266-0C78-28C8-AD44A3E81491}"/>
              </a:ext>
            </a:extLst>
          </p:cNvPr>
          <p:cNvSpPr txBox="1">
            <a:spLocks noChangeArrowheads="1"/>
          </p:cNvSpPr>
          <p:nvPr/>
        </p:nvSpPr>
        <p:spPr bwMode="auto">
          <a:xfrm>
            <a:off x="4859338" y="1412875"/>
            <a:ext cx="803275" cy="461963"/>
          </a:xfrm>
          <a:prstGeom prst="rect">
            <a:avLst/>
          </a:prstGeom>
          <a:noFill/>
          <a:ln w="38100">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电感</a:t>
            </a:r>
          </a:p>
        </p:txBody>
      </p:sp>
      <p:sp>
        <p:nvSpPr>
          <p:cNvPr id="2" name="Text Box 33">
            <a:extLst>
              <a:ext uri="{FF2B5EF4-FFF2-40B4-BE49-F238E27FC236}">
                <a16:creationId xmlns:a16="http://schemas.microsoft.com/office/drawing/2014/main" id="{F9E9A191-794D-A3CE-C6EF-8B541F789356}"/>
              </a:ext>
            </a:extLst>
          </p:cNvPr>
          <p:cNvSpPr txBox="1">
            <a:spLocks noChangeArrowheads="1"/>
          </p:cNvSpPr>
          <p:nvPr/>
        </p:nvSpPr>
        <p:spPr bwMode="auto">
          <a:xfrm>
            <a:off x="323850" y="131763"/>
            <a:ext cx="23622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电感元件</a:t>
            </a:r>
          </a:p>
        </p:txBody>
      </p:sp>
      <p:grpSp>
        <p:nvGrpSpPr>
          <p:cNvPr id="5" name="Group 35">
            <a:extLst>
              <a:ext uri="{FF2B5EF4-FFF2-40B4-BE49-F238E27FC236}">
                <a16:creationId xmlns:a16="http://schemas.microsoft.com/office/drawing/2014/main" id="{52711935-8E60-F559-0B1D-6018BFD99FC4}"/>
              </a:ext>
            </a:extLst>
          </p:cNvPr>
          <p:cNvGrpSpPr>
            <a:grpSpLocks/>
          </p:cNvGrpSpPr>
          <p:nvPr/>
        </p:nvGrpSpPr>
        <p:grpSpPr bwMode="auto">
          <a:xfrm>
            <a:off x="5581650" y="1670050"/>
            <a:ext cx="1524000" cy="839788"/>
            <a:chOff x="0" y="0"/>
            <a:chExt cx="960" cy="529"/>
          </a:xfrm>
        </p:grpSpPr>
        <p:sp>
          <p:nvSpPr>
            <p:cNvPr id="66619" name="Text Box 36">
              <a:extLst>
                <a:ext uri="{FF2B5EF4-FFF2-40B4-BE49-F238E27FC236}">
                  <a16:creationId xmlns:a16="http://schemas.microsoft.com/office/drawing/2014/main" id="{DFD7BD71-4630-E390-F841-67933D14AAF8}"/>
                </a:ext>
              </a:extLst>
            </p:cNvPr>
            <p:cNvSpPr txBox="1">
              <a:spLocks noChangeArrowheads="1"/>
            </p:cNvSpPr>
            <p:nvPr/>
          </p:nvSpPr>
          <p:spPr bwMode="auto">
            <a:xfrm>
              <a:off x="0" y="123"/>
              <a:ext cx="38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rPr>
                <a:t>L =</a:t>
              </a:r>
            </a:p>
          </p:txBody>
        </p:sp>
        <p:sp>
          <p:nvSpPr>
            <p:cNvPr id="66620" name="Text Box 37">
              <a:extLst>
                <a:ext uri="{FF2B5EF4-FFF2-40B4-BE49-F238E27FC236}">
                  <a16:creationId xmlns:a16="http://schemas.microsoft.com/office/drawing/2014/main" id="{1509892F-C656-1A37-0FEC-99E0FFBC9764}"/>
                </a:ext>
              </a:extLst>
            </p:cNvPr>
            <p:cNvSpPr txBox="1">
              <a:spLocks noChangeArrowheads="1"/>
            </p:cNvSpPr>
            <p:nvPr/>
          </p:nvSpPr>
          <p:spPr bwMode="auto">
            <a:xfrm>
              <a:off x="576" y="238"/>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rPr>
                <a:t>i</a:t>
              </a:r>
            </a:p>
          </p:txBody>
        </p:sp>
        <p:sp>
          <p:nvSpPr>
            <p:cNvPr id="66621" name="Text Box 38">
              <a:extLst>
                <a:ext uri="{FF2B5EF4-FFF2-40B4-BE49-F238E27FC236}">
                  <a16:creationId xmlns:a16="http://schemas.microsoft.com/office/drawing/2014/main" id="{DC06B38E-894A-15BC-2F27-015A573A14DA}"/>
                </a:ext>
              </a:extLst>
            </p:cNvPr>
            <p:cNvSpPr txBox="1">
              <a:spLocks noChangeArrowheads="1"/>
            </p:cNvSpPr>
            <p:nvPr/>
          </p:nvSpPr>
          <p:spPr bwMode="auto">
            <a:xfrm>
              <a:off x="438" y="0"/>
              <a:ext cx="45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sym typeface="Symbol" panose="05050102010706020507" pitchFamily="18" charset="2"/>
                </a:rPr>
                <a:t>N</a:t>
              </a:r>
              <a:r>
                <a:rPr lang="en-US" altLang="zh-CN" sz="2400">
                  <a:solidFill>
                    <a:schemeClr val="accent2"/>
                  </a:solidFill>
                  <a:latin typeface="Times New Roman" panose="02020603050405020304" pitchFamily="18" charset="0"/>
                  <a:sym typeface="Symbol" panose="05050102010706020507" pitchFamily="18" charset="2"/>
                </a:rPr>
                <a:t> </a:t>
              </a:r>
            </a:p>
          </p:txBody>
        </p:sp>
        <p:sp>
          <p:nvSpPr>
            <p:cNvPr id="66622" name="Line 39">
              <a:extLst>
                <a:ext uri="{FF2B5EF4-FFF2-40B4-BE49-F238E27FC236}">
                  <a16:creationId xmlns:a16="http://schemas.microsoft.com/office/drawing/2014/main" id="{CB1D88B5-07A6-6A71-9E90-42D91BCC3C43}"/>
                </a:ext>
              </a:extLst>
            </p:cNvPr>
            <p:cNvSpPr>
              <a:spLocks noChangeShapeType="1"/>
            </p:cNvSpPr>
            <p:nvPr/>
          </p:nvSpPr>
          <p:spPr bwMode="auto">
            <a:xfrm>
              <a:off x="432" y="281"/>
              <a:ext cx="528" cy="0"/>
            </a:xfrm>
            <a:prstGeom prst="line">
              <a:avLst/>
            </a:prstGeom>
            <a:noFill/>
            <a:ln w="2540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66602" name="Text Box 40">
            <a:extLst>
              <a:ext uri="{FF2B5EF4-FFF2-40B4-BE49-F238E27FC236}">
                <a16:creationId xmlns:a16="http://schemas.microsoft.com/office/drawing/2014/main" id="{C6F2E8BC-6AF1-3C19-B421-84F10AB24C20}"/>
              </a:ext>
            </a:extLst>
          </p:cNvPr>
          <p:cNvSpPr txBox="1">
            <a:spLocks noChangeArrowheads="1"/>
          </p:cNvSpPr>
          <p:nvPr/>
        </p:nvSpPr>
        <p:spPr bwMode="auto">
          <a:xfrm>
            <a:off x="696913" y="4730750"/>
            <a:ext cx="76914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在图示 </a:t>
            </a:r>
            <a:r>
              <a:rPr lang="en-US" altLang="zh-CN" sz="2400" i="1">
                <a:solidFill>
                  <a:srgbClr val="0000FF"/>
                </a:solidFill>
                <a:latin typeface="Times New Roman" panose="02020603050405020304" pitchFamily="18" charset="0"/>
              </a:rPr>
              <a:t>u</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i</a:t>
            </a:r>
            <a:r>
              <a:rPr lang="zh-CN" altLang="en-US" sz="2400">
                <a:solidFill>
                  <a:srgbClr val="0000FF"/>
                </a:solidFill>
                <a:latin typeface="Times New Roman" panose="02020603050405020304" pitchFamily="18" charset="0"/>
              </a:rPr>
              <a:t>、</a:t>
            </a:r>
            <a:r>
              <a:rPr lang="en-US" altLang="zh-CN" sz="2400" i="1">
                <a:solidFill>
                  <a:srgbClr val="0000FF"/>
                </a:solidFill>
                <a:latin typeface="Times New Roman" panose="02020603050405020304" pitchFamily="18" charset="0"/>
              </a:rPr>
              <a:t>e </a:t>
            </a:r>
            <a:r>
              <a:rPr lang="zh-CN" altLang="en-US" sz="2400">
                <a:solidFill>
                  <a:srgbClr val="0000FF"/>
                </a:solidFill>
                <a:latin typeface="Times New Roman" panose="02020603050405020304" pitchFamily="18" charset="0"/>
              </a:rPr>
              <a:t>假定参考方向的前提下，当通过线圈的磁通或 </a:t>
            </a:r>
            <a:r>
              <a:rPr lang="en-US" altLang="zh-CN" sz="2400" i="1">
                <a:solidFill>
                  <a:srgbClr val="0000FF"/>
                </a:solidFill>
                <a:latin typeface="Times New Roman" panose="02020603050405020304" pitchFamily="18" charset="0"/>
              </a:rPr>
              <a:t>i </a:t>
            </a:r>
            <a:r>
              <a:rPr lang="zh-CN" altLang="en-US" sz="2400">
                <a:solidFill>
                  <a:srgbClr val="0000FF"/>
                </a:solidFill>
                <a:latin typeface="Times New Roman" panose="02020603050405020304" pitchFamily="18" charset="0"/>
              </a:rPr>
              <a:t>发生变化时，线圈中产生感应电动势为</a:t>
            </a:r>
          </a:p>
        </p:txBody>
      </p:sp>
      <p:sp>
        <p:nvSpPr>
          <p:cNvPr id="66605" name="Text Box 82">
            <a:extLst>
              <a:ext uri="{FF2B5EF4-FFF2-40B4-BE49-F238E27FC236}">
                <a16:creationId xmlns:a16="http://schemas.microsoft.com/office/drawing/2014/main" id="{C828CFA0-5CF1-BC8D-2C89-A6616DAAFCD8}"/>
              </a:ext>
            </a:extLst>
          </p:cNvPr>
          <p:cNvSpPr txBox="1">
            <a:spLocks noChangeArrowheads="1"/>
          </p:cNvSpPr>
          <p:nvPr/>
        </p:nvSpPr>
        <p:spPr bwMode="auto">
          <a:xfrm>
            <a:off x="696913" y="3716338"/>
            <a:ext cx="76914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L </a:t>
            </a:r>
            <a:r>
              <a:rPr lang="zh-CN" altLang="en-US" sz="2400">
                <a:latin typeface="Times New Roman" panose="02020603050405020304" pitchFamily="18" charset="0"/>
              </a:rPr>
              <a:t>称为电感或自感。线圈的匝数越多，其电感越大；线圈单位电流中产生的磁通越大，电感也越大。</a:t>
            </a:r>
          </a:p>
        </p:txBody>
      </p:sp>
      <p:grpSp>
        <p:nvGrpSpPr>
          <p:cNvPr id="6" name="Group 88">
            <a:extLst>
              <a:ext uri="{FF2B5EF4-FFF2-40B4-BE49-F238E27FC236}">
                <a16:creationId xmlns:a16="http://schemas.microsoft.com/office/drawing/2014/main" id="{39EB90CB-B8FC-C808-B37B-BDDA56B4B614}"/>
              </a:ext>
            </a:extLst>
          </p:cNvPr>
          <p:cNvGrpSpPr>
            <a:grpSpLocks/>
          </p:cNvGrpSpPr>
          <p:nvPr/>
        </p:nvGrpSpPr>
        <p:grpSpPr bwMode="auto">
          <a:xfrm>
            <a:off x="3506788" y="1506538"/>
            <a:ext cx="1606550" cy="2073275"/>
            <a:chOff x="0" y="0"/>
            <a:chExt cx="1012" cy="1306"/>
          </a:xfrm>
        </p:grpSpPr>
        <p:grpSp>
          <p:nvGrpSpPr>
            <p:cNvPr id="66603" name="Group 87">
              <a:extLst>
                <a:ext uri="{FF2B5EF4-FFF2-40B4-BE49-F238E27FC236}">
                  <a16:creationId xmlns:a16="http://schemas.microsoft.com/office/drawing/2014/main" id="{0310EDDF-B040-9479-A7D6-616F382A49D1}"/>
                </a:ext>
              </a:extLst>
            </p:cNvPr>
            <p:cNvGrpSpPr>
              <a:grpSpLocks/>
            </p:cNvGrpSpPr>
            <p:nvPr/>
          </p:nvGrpSpPr>
          <p:grpSpPr bwMode="auto">
            <a:xfrm>
              <a:off x="0" y="0"/>
              <a:ext cx="1012" cy="1306"/>
              <a:chOff x="0" y="0"/>
              <a:chExt cx="1012" cy="1306"/>
            </a:xfrm>
          </p:grpSpPr>
          <p:sp>
            <p:nvSpPr>
              <p:cNvPr id="3" name="Text Box 58">
                <a:extLst>
                  <a:ext uri="{FF2B5EF4-FFF2-40B4-BE49-F238E27FC236}">
                    <a16:creationId xmlns:a16="http://schemas.microsoft.com/office/drawing/2014/main" id="{CA49F2FC-07ED-3593-4ECB-5D789076A5E8}"/>
                  </a:ext>
                </a:extLst>
              </p:cNvPr>
              <p:cNvSpPr txBox="1">
                <a:spLocks noChangeArrowheads="1"/>
              </p:cNvSpPr>
              <p:nvPr/>
            </p:nvSpPr>
            <p:spPr bwMode="auto">
              <a:xfrm>
                <a:off x="779" y="711"/>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L</a:t>
                </a:r>
              </a:p>
            </p:txBody>
          </p:sp>
          <p:sp>
            <p:nvSpPr>
              <p:cNvPr id="66606" name="Oval 69">
                <a:extLst>
                  <a:ext uri="{FF2B5EF4-FFF2-40B4-BE49-F238E27FC236}">
                    <a16:creationId xmlns:a16="http://schemas.microsoft.com/office/drawing/2014/main" id="{8E208623-6115-9D67-282F-FFF0053D405E}"/>
                  </a:ext>
                </a:extLst>
              </p:cNvPr>
              <p:cNvSpPr>
                <a:spLocks noChangeArrowheads="1"/>
              </p:cNvSpPr>
              <p:nvPr/>
            </p:nvSpPr>
            <p:spPr bwMode="auto">
              <a:xfrm>
                <a:off x="179" y="370"/>
                <a:ext cx="48" cy="48"/>
              </a:xfrm>
              <a:prstGeom prst="ellipse">
                <a:avLst/>
              </a:prstGeom>
              <a:solidFill>
                <a:srgbClr val="CCFFFF"/>
              </a:soli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6607" name="Oval 70">
                <a:extLst>
                  <a:ext uri="{FF2B5EF4-FFF2-40B4-BE49-F238E27FC236}">
                    <a16:creationId xmlns:a16="http://schemas.microsoft.com/office/drawing/2014/main" id="{712B1469-54F5-6BFB-BCA6-DE40A2E2FABE}"/>
                  </a:ext>
                </a:extLst>
              </p:cNvPr>
              <p:cNvSpPr>
                <a:spLocks noChangeArrowheads="1"/>
              </p:cNvSpPr>
              <p:nvPr/>
            </p:nvSpPr>
            <p:spPr bwMode="auto">
              <a:xfrm>
                <a:off x="191" y="1258"/>
                <a:ext cx="48" cy="48"/>
              </a:xfrm>
              <a:prstGeom prst="ellipse">
                <a:avLst/>
              </a:prstGeom>
              <a:solidFill>
                <a:srgbClr val="CCFFFF"/>
              </a:soli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6608" name="未知">
                <a:extLst>
                  <a:ext uri="{FF2B5EF4-FFF2-40B4-BE49-F238E27FC236}">
                    <a16:creationId xmlns:a16="http://schemas.microsoft.com/office/drawing/2014/main" id="{ED70D8FB-2E4A-0645-E5BA-B1657A13C1B8}"/>
                  </a:ext>
                </a:extLst>
              </p:cNvPr>
              <p:cNvSpPr>
                <a:spLocks/>
              </p:cNvSpPr>
              <p:nvPr/>
            </p:nvSpPr>
            <p:spPr bwMode="auto">
              <a:xfrm>
                <a:off x="227" y="1042"/>
                <a:ext cx="432" cy="240"/>
              </a:xfrm>
              <a:custGeom>
                <a:avLst/>
                <a:gdLst>
                  <a:gd name="T0" fmla="*/ 0 w 432"/>
                  <a:gd name="T1" fmla="*/ 240 h 240"/>
                  <a:gd name="T2" fmla="*/ 432 w 432"/>
                  <a:gd name="T3" fmla="*/ 240 h 240"/>
                  <a:gd name="T4" fmla="*/ 432 w 432"/>
                  <a:gd name="T5" fmla="*/ 0 h 240"/>
                  <a:gd name="T6" fmla="*/ 0 60000 65536"/>
                  <a:gd name="T7" fmla="*/ 0 60000 65536"/>
                  <a:gd name="T8" fmla="*/ 0 60000 65536"/>
                  <a:gd name="T9" fmla="*/ 0 w 432"/>
                  <a:gd name="T10" fmla="*/ 0 h 240"/>
                  <a:gd name="T11" fmla="*/ 432 w 432"/>
                  <a:gd name="T12" fmla="*/ 240 h 240"/>
                </a:gdLst>
                <a:ahLst/>
                <a:cxnLst>
                  <a:cxn ang="T6">
                    <a:pos x="T0" y="T1"/>
                  </a:cxn>
                  <a:cxn ang="T7">
                    <a:pos x="T2" y="T3"/>
                  </a:cxn>
                  <a:cxn ang="T8">
                    <a:pos x="T4" y="T5"/>
                  </a:cxn>
                </a:cxnLst>
                <a:rect l="T9" t="T10" r="T11" b="T12"/>
                <a:pathLst>
                  <a:path w="432" h="240">
                    <a:moveTo>
                      <a:pt x="0" y="240"/>
                    </a:moveTo>
                    <a:lnTo>
                      <a:pt x="432" y="240"/>
                    </a:lnTo>
                    <a:lnTo>
                      <a:pt x="432"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6609" name="未知">
                <a:extLst>
                  <a:ext uri="{FF2B5EF4-FFF2-40B4-BE49-F238E27FC236}">
                    <a16:creationId xmlns:a16="http://schemas.microsoft.com/office/drawing/2014/main" id="{D3E49253-7065-5DD8-63FF-F7727B604AFE}"/>
                  </a:ext>
                </a:extLst>
              </p:cNvPr>
              <p:cNvSpPr>
                <a:spLocks/>
              </p:cNvSpPr>
              <p:nvPr/>
            </p:nvSpPr>
            <p:spPr bwMode="auto">
              <a:xfrm flipV="1">
                <a:off x="227" y="394"/>
                <a:ext cx="432" cy="240"/>
              </a:xfrm>
              <a:custGeom>
                <a:avLst/>
                <a:gdLst>
                  <a:gd name="T0" fmla="*/ 0 w 432"/>
                  <a:gd name="T1" fmla="*/ 240 h 240"/>
                  <a:gd name="T2" fmla="*/ 432 w 432"/>
                  <a:gd name="T3" fmla="*/ 240 h 240"/>
                  <a:gd name="T4" fmla="*/ 432 w 432"/>
                  <a:gd name="T5" fmla="*/ 0 h 240"/>
                  <a:gd name="T6" fmla="*/ 0 60000 65536"/>
                  <a:gd name="T7" fmla="*/ 0 60000 65536"/>
                  <a:gd name="T8" fmla="*/ 0 60000 65536"/>
                  <a:gd name="T9" fmla="*/ 0 w 432"/>
                  <a:gd name="T10" fmla="*/ 0 h 240"/>
                  <a:gd name="T11" fmla="*/ 432 w 432"/>
                  <a:gd name="T12" fmla="*/ 240 h 240"/>
                </a:gdLst>
                <a:ahLst/>
                <a:cxnLst>
                  <a:cxn ang="T6">
                    <a:pos x="T0" y="T1"/>
                  </a:cxn>
                  <a:cxn ang="T7">
                    <a:pos x="T2" y="T3"/>
                  </a:cxn>
                  <a:cxn ang="T8">
                    <a:pos x="T4" y="T5"/>
                  </a:cxn>
                </a:cxnLst>
                <a:rect l="T9" t="T10" r="T11" b="T12"/>
                <a:pathLst>
                  <a:path w="432" h="240">
                    <a:moveTo>
                      <a:pt x="0" y="240"/>
                    </a:moveTo>
                    <a:lnTo>
                      <a:pt x="432" y="240"/>
                    </a:lnTo>
                    <a:lnTo>
                      <a:pt x="432"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66610" name="Group 73">
                <a:extLst>
                  <a:ext uri="{FF2B5EF4-FFF2-40B4-BE49-F238E27FC236}">
                    <a16:creationId xmlns:a16="http://schemas.microsoft.com/office/drawing/2014/main" id="{3AB37F05-443D-F8D9-E4D0-12BB75B50924}"/>
                  </a:ext>
                </a:extLst>
              </p:cNvPr>
              <p:cNvGrpSpPr>
                <a:grpSpLocks/>
              </p:cNvGrpSpPr>
              <p:nvPr/>
            </p:nvGrpSpPr>
            <p:grpSpPr bwMode="auto">
              <a:xfrm>
                <a:off x="0" y="377"/>
                <a:ext cx="231" cy="888"/>
                <a:chOff x="0" y="0"/>
                <a:chExt cx="231" cy="888"/>
              </a:xfrm>
            </p:grpSpPr>
            <p:sp>
              <p:nvSpPr>
                <p:cNvPr id="66616" name="Text Box 74">
                  <a:extLst>
                    <a:ext uri="{FF2B5EF4-FFF2-40B4-BE49-F238E27FC236}">
                      <a16:creationId xmlns:a16="http://schemas.microsoft.com/office/drawing/2014/main" id="{AE03071E-18F3-09E7-3CC5-3025A8E226A0}"/>
                    </a:ext>
                  </a:extLst>
                </p:cNvPr>
                <p:cNvSpPr txBox="1">
                  <a:spLocks noChangeArrowheads="1"/>
                </p:cNvSpPr>
                <p:nvPr/>
              </p:nvSpPr>
              <p:spPr bwMode="auto">
                <a:xfrm>
                  <a:off x="0"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6617" name="Text Box 75">
                  <a:extLst>
                    <a:ext uri="{FF2B5EF4-FFF2-40B4-BE49-F238E27FC236}">
                      <a16:creationId xmlns:a16="http://schemas.microsoft.com/office/drawing/2014/main" id="{2D5CD051-FE2F-01AD-21B2-C6956FDA6DC4}"/>
                    </a:ext>
                  </a:extLst>
                </p:cNvPr>
                <p:cNvSpPr txBox="1">
                  <a:spLocks noChangeArrowheads="1"/>
                </p:cNvSpPr>
                <p:nvPr/>
              </p:nvSpPr>
              <p:spPr bwMode="auto">
                <a:xfrm>
                  <a:off x="19" y="60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6618" name="Text Box 76">
                  <a:extLst>
                    <a:ext uri="{FF2B5EF4-FFF2-40B4-BE49-F238E27FC236}">
                      <a16:creationId xmlns:a16="http://schemas.microsoft.com/office/drawing/2014/main" id="{955647F7-A4F8-8DDB-56F1-2A1B3D1B0B6D}"/>
                    </a:ext>
                  </a:extLst>
                </p:cNvPr>
                <p:cNvSpPr txBox="1">
                  <a:spLocks noChangeArrowheads="1"/>
                </p:cNvSpPr>
                <p:nvPr/>
              </p:nvSpPr>
              <p:spPr bwMode="auto">
                <a:xfrm>
                  <a:off x="2" y="32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a:t>
                  </a:r>
                </a:p>
              </p:txBody>
            </p:sp>
          </p:grpSp>
          <p:sp>
            <p:nvSpPr>
              <p:cNvPr id="66611" name="Text Box 77">
                <a:extLst>
                  <a:ext uri="{FF2B5EF4-FFF2-40B4-BE49-F238E27FC236}">
                    <a16:creationId xmlns:a16="http://schemas.microsoft.com/office/drawing/2014/main" id="{10D9814F-81D9-ECAA-F632-42A1DBA01B20}"/>
                  </a:ext>
                </a:extLst>
              </p:cNvPr>
              <p:cNvSpPr txBox="1">
                <a:spLocks noChangeArrowheads="1"/>
              </p:cNvSpPr>
              <p:nvPr/>
            </p:nvSpPr>
            <p:spPr bwMode="auto">
              <a:xfrm>
                <a:off x="260" y="0"/>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ea typeface="隶书" panose="02010509060101010101" pitchFamily="49" charset="-122"/>
                  </a:rPr>
                  <a:t>i</a:t>
                </a:r>
              </a:p>
            </p:txBody>
          </p:sp>
          <p:sp>
            <p:nvSpPr>
              <p:cNvPr id="66612" name="Line 78">
                <a:extLst>
                  <a:ext uri="{FF2B5EF4-FFF2-40B4-BE49-F238E27FC236}">
                    <a16:creationId xmlns:a16="http://schemas.microsoft.com/office/drawing/2014/main" id="{D6D167FF-FA77-417D-7E68-970322C79097}"/>
                  </a:ext>
                </a:extLst>
              </p:cNvPr>
              <p:cNvSpPr>
                <a:spLocks noChangeShapeType="1"/>
              </p:cNvSpPr>
              <p:nvPr/>
            </p:nvSpPr>
            <p:spPr bwMode="auto">
              <a:xfrm>
                <a:off x="175" y="325"/>
                <a:ext cx="432"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613" name="Text Box 79">
                <a:extLst>
                  <a:ext uri="{FF2B5EF4-FFF2-40B4-BE49-F238E27FC236}">
                    <a16:creationId xmlns:a16="http://schemas.microsoft.com/office/drawing/2014/main" id="{89CAE89C-D26C-C1D0-BE43-1C81EA9292AC}"/>
                  </a:ext>
                </a:extLst>
              </p:cNvPr>
              <p:cNvSpPr txBox="1">
                <a:spLocks noChangeArrowheads="1"/>
              </p:cNvSpPr>
              <p:nvPr/>
            </p:nvSpPr>
            <p:spPr bwMode="auto">
              <a:xfrm>
                <a:off x="379" y="485"/>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a:t>
                </a:r>
              </a:p>
            </p:txBody>
          </p:sp>
          <p:sp>
            <p:nvSpPr>
              <p:cNvPr id="66614" name="Text Box 80">
                <a:extLst>
                  <a:ext uri="{FF2B5EF4-FFF2-40B4-BE49-F238E27FC236}">
                    <a16:creationId xmlns:a16="http://schemas.microsoft.com/office/drawing/2014/main" id="{90E5BB76-E481-33F2-B92D-F290AE1F81B0}"/>
                  </a:ext>
                </a:extLst>
              </p:cNvPr>
              <p:cNvSpPr txBox="1">
                <a:spLocks noChangeArrowheads="1"/>
              </p:cNvSpPr>
              <p:nvPr/>
            </p:nvSpPr>
            <p:spPr bwMode="auto">
              <a:xfrm>
                <a:off x="389" y="641"/>
                <a:ext cx="27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e</a:t>
                </a:r>
                <a:r>
                  <a:rPr lang="en-US" altLang="zh-CN" sz="2400" i="1" baseline="-25000">
                    <a:solidFill>
                      <a:srgbClr val="6600FF"/>
                    </a:solidFill>
                    <a:latin typeface="Times New Roman" panose="02020603050405020304" pitchFamily="18" charset="0"/>
                  </a:rPr>
                  <a:t>L</a:t>
                </a:r>
              </a:p>
            </p:txBody>
          </p:sp>
          <p:sp>
            <p:nvSpPr>
              <p:cNvPr id="66615" name="Text Box 81">
                <a:extLst>
                  <a:ext uri="{FF2B5EF4-FFF2-40B4-BE49-F238E27FC236}">
                    <a16:creationId xmlns:a16="http://schemas.microsoft.com/office/drawing/2014/main" id="{6FDB8A8C-80E5-D465-C1D2-9643671F9AD6}"/>
                  </a:ext>
                </a:extLst>
              </p:cNvPr>
              <p:cNvSpPr txBox="1">
                <a:spLocks noChangeArrowheads="1"/>
              </p:cNvSpPr>
              <p:nvPr/>
            </p:nvSpPr>
            <p:spPr bwMode="auto">
              <a:xfrm>
                <a:off x="404" y="929"/>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grpSp>
        <p:graphicFrame>
          <p:nvGraphicFramePr>
            <p:cNvPr id="66604" name="Object 86">
              <a:extLst>
                <a:ext uri="{FF2B5EF4-FFF2-40B4-BE49-F238E27FC236}">
                  <a16:creationId xmlns:a16="http://schemas.microsoft.com/office/drawing/2014/main" id="{C5332D67-43F8-E58F-9A5F-74B32AAD00E4}"/>
                </a:ext>
              </a:extLst>
            </p:cNvPr>
            <p:cNvGraphicFramePr>
              <a:graphicFrameLocks noChangeAspect="1"/>
            </p:cNvGraphicFramePr>
            <p:nvPr/>
          </p:nvGraphicFramePr>
          <p:xfrm>
            <a:off x="646" y="621"/>
            <a:ext cx="129" cy="453"/>
          </p:xfrm>
          <a:graphic>
            <a:graphicData uri="http://schemas.openxmlformats.org/presentationml/2006/ole">
              <mc:AlternateContent xmlns:mc="http://schemas.openxmlformats.org/markup-compatibility/2006">
                <mc:Choice xmlns:v="urn:schemas-microsoft-com:vml" Requires="v">
                  <p:oleObj r:id="rId3" imgW="241560" imgH="849960" progId="Visio.Drawing.11">
                    <p:embed/>
                  </p:oleObj>
                </mc:Choice>
                <mc:Fallback>
                  <p:oleObj r:id="rId3" imgW="241560" imgH="849960" progId="Visio.Drawing.11">
                    <p:embed/>
                    <p:pic>
                      <p:nvPicPr>
                        <p:cNvPr id="0" name="Object 8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6" y="621"/>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66623" name="Object 63">
            <a:extLst>
              <a:ext uri="{FF2B5EF4-FFF2-40B4-BE49-F238E27FC236}">
                <a16:creationId xmlns:a16="http://schemas.microsoft.com/office/drawing/2014/main" id="{DDC42350-15C7-6655-2F3D-0F6E2C8406A4}"/>
              </a:ext>
            </a:extLst>
          </p:cNvPr>
          <p:cNvGraphicFramePr>
            <a:graphicFrameLocks noChangeAspect="1"/>
          </p:cNvGraphicFramePr>
          <p:nvPr/>
        </p:nvGraphicFramePr>
        <p:xfrm>
          <a:off x="1547813" y="5661025"/>
          <a:ext cx="2957512" cy="773113"/>
        </p:xfrm>
        <a:graphic>
          <a:graphicData uri="http://schemas.openxmlformats.org/presentationml/2006/ole">
            <mc:AlternateContent xmlns:mc="http://schemas.openxmlformats.org/markup-compatibility/2006">
              <mc:Choice xmlns:v="urn:schemas-microsoft-com:vml" Requires="v">
                <p:oleObj name="Equation" r:id="rId5" imgW="1286010" imgH="333465" progId="Equation.DSMT4">
                  <p:embed/>
                </p:oleObj>
              </mc:Choice>
              <mc:Fallback>
                <p:oleObj name="Equation" r:id="rId5" imgW="1286010" imgH="333465" progId="Equation.DSMT4">
                  <p:embed/>
                  <p:pic>
                    <p:nvPicPr>
                      <p:cNvPr id="0" name="Object 6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47813" y="5661025"/>
                        <a:ext cx="2957512" cy="773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6624" name="Text Box 1026">
            <a:extLst>
              <a:ext uri="{FF2B5EF4-FFF2-40B4-BE49-F238E27FC236}">
                <a16:creationId xmlns:a16="http://schemas.microsoft.com/office/drawing/2014/main" id="{C3E6F11B-5984-5E9A-D0B9-CB4951BFD322}"/>
              </a:ext>
            </a:extLst>
          </p:cNvPr>
          <p:cNvSpPr txBox="1">
            <a:spLocks noChangeArrowheads="1"/>
          </p:cNvSpPr>
          <p:nvPr/>
        </p:nvSpPr>
        <p:spPr bwMode="auto">
          <a:xfrm>
            <a:off x="360363" y="685800"/>
            <a:ext cx="8964612" cy="463550"/>
          </a:xfrm>
          <a:prstGeom prst="rect">
            <a:avLst/>
          </a:prstGeom>
          <a:noFill/>
          <a:ln>
            <a:noFill/>
          </a:ln>
        </p:spPr>
        <p:txBody>
          <a:bodyPr lIns="92075" tIns="46038" rIns="92075" bIns="46038" anchor="ctr">
            <a:spAutoFit/>
          </a:bodyPr>
          <a:lstStyle/>
          <a:p>
            <a:pPr>
              <a:defRPr/>
            </a:pPr>
            <a:r>
              <a:rPr lang="zh-CN" altLang="en-US" sz="2400" dirty="0">
                <a:solidFill>
                  <a:srgbClr val="005200"/>
                </a:solidFill>
                <a:effectLst>
                  <a:outerShdw blurRad="38100" dist="38100" dir="2700000" algn="tl">
                    <a:srgbClr val="C0C0C0"/>
                  </a:outerShdw>
                </a:effectLst>
              </a:rPr>
              <a:t>描述线圈通有电流时产生磁场、储存磁场能量的性质。</a:t>
            </a:r>
          </a:p>
        </p:txBody>
      </p:sp>
      <p:grpSp>
        <p:nvGrpSpPr>
          <p:cNvPr id="66573" name="组合 61">
            <a:extLst>
              <a:ext uri="{FF2B5EF4-FFF2-40B4-BE49-F238E27FC236}">
                <a16:creationId xmlns:a16="http://schemas.microsoft.com/office/drawing/2014/main" id="{118FDFA5-B892-EC4F-3744-D881B2FFD9F9}"/>
              </a:ext>
            </a:extLst>
          </p:cNvPr>
          <p:cNvGrpSpPr>
            <a:grpSpLocks/>
          </p:cNvGrpSpPr>
          <p:nvPr/>
        </p:nvGrpSpPr>
        <p:grpSpPr bwMode="auto">
          <a:xfrm>
            <a:off x="533400" y="1125538"/>
            <a:ext cx="2797175" cy="2444750"/>
            <a:chOff x="533400" y="1557338"/>
            <a:chExt cx="2797175" cy="2444750"/>
          </a:xfrm>
        </p:grpSpPr>
        <p:sp>
          <p:nvSpPr>
            <p:cNvPr id="66574" name="Text Box 2">
              <a:extLst>
                <a:ext uri="{FF2B5EF4-FFF2-40B4-BE49-F238E27FC236}">
                  <a16:creationId xmlns:a16="http://schemas.microsoft.com/office/drawing/2014/main" id="{C9937D66-DDD5-6E8D-DFB8-7D373591535F}"/>
                </a:ext>
              </a:extLst>
            </p:cNvPr>
            <p:cNvSpPr txBox="1">
              <a:spLocks noChangeArrowheads="1"/>
            </p:cNvSpPr>
            <p:nvPr/>
          </p:nvSpPr>
          <p:spPr bwMode="auto">
            <a:xfrm>
              <a:off x="742950" y="1581150"/>
              <a:ext cx="268288"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ea typeface="隶书" panose="02010509060101010101" pitchFamily="49" charset="-122"/>
                </a:rPr>
                <a:t>i</a:t>
              </a:r>
            </a:p>
          </p:txBody>
        </p:sp>
        <p:sp>
          <p:nvSpPr>
            <p:cNvPr id="66575" name="Text Box 7">
              <a:extLst>
                <a:ext uri="{FF2B5EF4-FFF2-40B4-BE49-F238E27FC236}">
                  <a16:creationId xmlns:a16="http://schemas.microsoft.com/office/drawing/2014/main" id="{95BFD0A7-F444-5967-2340-B1B63A28CE89}"/>
                </a:ext>
              </a:extLst>
            </p:cNvPr>
            <p:cNvSpPr txBox="1">
              <a:spLocks noChangeArrowheads="1"/>
            </p:cNvSpPr>
            <p:nvPr/>
          </p:nvSpPr>
          <p:spPr bwMode="auto">
            <a:xfrm>
              <a:off x="1995488" y="1557338"/>
              <a:ext cx="4048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rPr>
                <a:t>N</a:t>
              </a:r>
            </a:p>
          </p:txBody>
        </p:sp>
        <p:sp>
          <p:nvSpPr>
            <p:cNvPr id="66576" name="未知">
              <a:extLst>
                <a:ext uri="{FF2B5EF4-FFF2-40B4-BE49-F238E27FC236}">
                  <a16:creationId xmlns:a16="http://schemas.microsoft.com/office/drawing/2014/main" id="{0E880662-F36C-0EB1-1658-407CDF43A6AA}"/>
                </a:ext>
              </a:extLst>
            </p:cNvPr>
            <p:cNvSpPr>
              <a:spLocks/>
            </p:cNvSpPr>
            <p:nvPr/>
          </p:nvSpPr>
          <p:spPr bwMode="auto">
            <a:xfrm>
              <a:off x="1617663" y="3411538"/>
              <a:ext cx="1066800" cy="323850"/>
            </a:xfrm>
            <a:custGeom>
              <a:avLst/>
              <a:gdLst>
                <a:gd name="T0" fmla="*/ 2147483647 w 672"/>
                <a:gd name="T1" fmla="*/ 0 h 204"/>
                <a:gd name="T2" fmla="*/ 0 w 672"/>
                <a:gd name="T3" fmla="*/ 2147483647 h 204"/>
                <a:gd name="T4" fmla="*/ 2147483647 w 672"/>
                <a:gd name="T5" fmla="*/ 2147483647 h 204"/>
                <a:gd name="T6" fmla="*/ 2147483647 w 672"/>
                <a:gd name="T7" fmla="*/ 2147483647 h 204"/>
                <a:gd name="T8" fmla="*/ 2147483647 w 672"/>
                <a:gd name="T9" fmla="*/ 2147483647 h 204"/>
                <a:gd name="T10" fmla="*/ 2147483647 w 672"/>
                <a:gd name="T11" fmla="*/ 2147483647 h 204"/>
                <a:gd name="T12" fmla="*/ 0 60000 65536"/>
                <a:gd name="T13" fmla="*/ 0 60000 65536"/>
                <a:gd name="T14" fmla="*/ 0 60000 65536"/>
                <a:gd name="T15" fmla="*/ 0 60000 65536"/>
                <a:gd name="T16" fmla="*/ 0 60000 65536"/>
                <a:gd name="T17" fmla="*/ 0 60000 65536"/>
                <a:gd name="T18" fmla="*/ 0 w 672"/>
                <a:gd name="T19" fmla="*/ 0 h 204"/>
                <a:gd name="T20" fmla="*/ 672 w 672"/>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72" h="204">
                  <a:moveTo>
                    <a:pt x="36" y="0"/>
                  </a:moveTo>
                  <a:lnTo>
                    <a:pt x="0" y="36"/>
                  </a:lnTo>
                  <a:lnTo>
                    <a:pt x="36" y="96"/>
                  </a:lnTo>
                  <a:lnTo>
                    <a:pt x="618" y="90"/>
                  </a:lnTo>
                  <a:lnTo>
                    <a:pt x="672" y="138"/>
                  </a:lnTo>
                  <a:lnTo>
                    <a:pt x="624" y="204"/>
                  </a:lnTo>
                </a:path>
              </a:pathLst>
            </a:custGeom>
            <a:noFill/>
            <a:ln w="38100" cap="flat" cmpd="sng">
              <a:solidFill>
                <a:srgbClr val="CC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66577" name="Line 10">
              <a:extLst>
                <a:ext uri="{FF2B5EF4-FFF2-40B4-BE49-F238E27FC236}">
                  <a16:creationId xmlns:a16="http://schemas.microsoft.com/office/drawing/2014/main" id="{7E7B33A0-AFBD-BC3E-478A-D4D1240D9700}"/>
                </a:ext>
              </a:extLst>
            </p:cNvPr>
            <p:cNvSpPr>
              <a:spLocks noChangeShapeType="1"/>
            </p:cNvSpPr>
            <p:nvPr/>
          </p:nvSpPr>
          <p:spPr bwMode="auto">
            <a:xfrm>
              <a:off x="2132013" y="3554413"/>
              <a:ext cx="152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578" name="未知">
              <a:extLst>
                <a:ext uri="{FF2B5EF4-FFF2-40B4-BE49-F238E27FC236}">
                  <a16:creationId xmlns:a16="http://schemas.microsoft.com/office/drawing/2014/main" id="{0D11AF4D-DCD4-9B70-62D0-6FD576A9B251}"/>
                </a:ext>
              </a:extLst>
            </p:cNvPr>
            <p:cNvSpPr>
              <a:spLocks/>
            </p:cNvSpPr>
            <p:nvPr/>
          </p:nvSpPr>
          <p:spPr bwMode="auto">
            <a:xfrm>
              <a:off x="671513" y="2278063"/>
              <a:ext cx="1990725" cy="114300"/>
            </a:xfrm>
            <a:custGeom>
              <a:avLst/>
              <a:gdLst>
                <a:gd name="T0" fmla="*/ 0 w 1542"/>
                <a:gd name="T1" fmla="*/ 0 h 78"/>
                <a:gd name="T2" fmla="*/ 2147483647 w 1542"/>
                <a:gd name="T3" fmla="*/ 2147483647 h 78"/>
                <a:gd name="T4" fmla="*/ 2147483647 w 1542"/>
                <a:gd name="T5" fmla="*/ 2147483647 h 78"/>
                <a:gd name="T6" fmla="*/ 2147483647 w 1542"/>
                <a:gd name="T7" fmla="*/ 2147483647 h 78"/>
                <a:gd name="T8" fmla="*/ 2147483647 w 1542"/>
                <a:gd name="T9" fmla="*/ 2147483647 h 78"/>
                <a:gd name="T10" fmla="*/ 2147483647 w 1542"/>
                <a:gd name="T11" fmla="*/ 2147483647 h 78"/>
                <a:gd name="T12" fmla="*/ 0 60000 65536"/>
                <a:gd name="T13" fmla="*/ 0 60000 65536"/>
                <a:gd name="T14" fmla="*/ 0 60000 65536"/>
                <a:gd name="T15" fmla="*/ 0 60000 65536"/>
                <a:gd name="T16" fmla="*/ 0 60000 65536"/>
                <a:gd name="T17" fmla="*/ 0 60000 65536"/>
                <a:gd name="T18" fmla="*/ 0 w 1542"/>
                <a:gd name="T19" fmla="*/ 0 h 78"/>
                <a:gd name="T20" fmla="*/ 1542 w 1542"/>
                <a:gd name="T21" fmla="*/ 78 h 78"/>
              </a:gdLst>
              <a:ahLst/>
              <a:cxnLst>
                <a:cxn ang="T12">
                  <a:pos x="T0" y="T1"/>
                </a:cxn>
                <a:cxn ang="T13">
                  <a:pos x="T2" y="T3"/>
                </a:cxn>
                <a:cxn ang="T14">
                  <a:pos x="T4" y="T5"/>
                </a:cxn>
                <a:cxn ang="T15">
                  <a:pos x="T6" y="T7"/>
                </a:cxn>
                <a:cxn ang="T16">
                  <a:pos x="T8" y="T9"/>
                </a:cxn>
                <a:cxn ang="T17">
                  <a:pos x="T10" y="T11"/>
                </a:cxn>
              </a:cxnLst>
              <a:rect l="T18" t="T19" r="T20" b="T21"/>
              <a:pathLst>
                <a:path w="1542" h="78">
                  <a:moveTo>
                    <a:pt x="0" y="0"/>
                  </a:moveTo>
                  <a:lnTo>
                    <a:pt x="913" y="7"/>
                  </a:lnTo>
                  <a:lnTo>
                    <a:pt x="925" y="7"/>
                  </a:lnTo>
                  <a:lnTo>
                    <a:pt x="1495" y="14"/>
                  </a:lnTo>
                  <a:lnTo>
                    <a:pt x="1542" y="54"/>
                  </a:lnTo>
                  <a:lnTo>
                    <a:pt x="1506" y="78"/>
                  </a:lnTo>
                </a:path>
              </a:pathLst>
            </a:custGeom>
            <a:noFill/>
            <a:ln w="38100" cap="flat" cmpd="sng">
              <a:solidFill>
                <a:srgbClr val="CC6600"/>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zh-CN" altLang="en-US"/>
            </a:p>
          </p:txBody>
        </p:sp>
        <p:sp>
          <p:nvSpPr>
            <p:cNvPr id="66579" name="Line 12">
              <a:extLst>
                <a:ext uri="{FF2B5EF4-FFF2-40B4-BE49-F238E27FC236}">
                  <a16:creationId xmlns:a16="http://schemas.microsoft.com/office/drawing/2014/main" id="{E019AE72-6689-F091-5688-193C8DC3318A}"/>
                </a:ext>
              </a:extLst>
            </p:cNvPr>
            <p:cNvSpPr>
              <a:spLocks noChangeShapeType="1"/>
            </p:cNvSpPr>
            <p:nvPr/>
          </p:nvSpPr>
          <p:spPr bwMode="auto">
            <a:xfrm>
              <a:off x="2132013" y="2287588"/>
              <a:ext cx="152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580" name="未知">
              <a:extLst>
                <a:ext uri="{FF2B5EF4-FFF2-40B4-BE49-F238E27FC236}">
                  <a16:creationId xmlns:a16="http://schemas.microsoft.com/office/drawing/2014/main" id="{7A96CA82-66F4-35E8-92B6-B8AD1226891C}"/>
                </a:ext>
              </a:extLst>
            </p:cNvPr>
            <p:cNvSpPr>
              <a:spLocks/>
            </p:cNvSpPr>
            <p:nvPr/>
          </p:nvSpPr>
          <p:spPr bwMode="auto">
            <a:xfrm>
              <a:off x="1617663" y="3135313"/>
              <a:ext cx="1066800" cy="323850"/>
            </a:xfrm>
            <a:custGeom>
              <a:avLst/>
              <a:gdLst>
                <a:gd name="T0" fmla="*/ 2147483647 w 672"/>
                <a:gd name="T1" fmla="*/ 0 h 204"/>
                <a:gd name="T2" fmla="*/ 0 w 672"/>
                <a:gd name="T3" fmla="*/ 2147483647 h 204"/>
                <a:gd name="T4" fmla="*/ 2147483647 w 672"/>
                <a:gd name="T5" fmla="*/ 2147483647 h 204"/>
                <a:gd name="T6" fmla="*/ 2147483647 w 672"/>
                <a:gd name="T7" fmla="*/ 2147483647 h 204"/>
                <a:gd name="T8" fmla="*/ 2147483647 w 672"/>
                <a:gd name="T9" fmla="*/ 2147483647 h 204"/>
                <a:gd name="T10" fmla="*/ 2147483647 w 672"/>
                <a:gd name="T11" fmla="*/ 2147483647 h 204"/>
                <a:gd name="T12" fmla="*/ 0 60000 65536"/>
                <a:gd name="T13" fmla="*/ 0 60000 65536"/>
                <a:gd name="T14" fmla="*/ 0 60000 65536"/>
                <a:gd name="T15" fmla="*/ 0 60000 65536"/>
                <a:gd name="T16" fmla="*/ 0 60000 65536"/>
                <a:gd name="T17" fmla="*/ 0 60000 65536"/>
                <a:gd name="T18" fmla="*/ 0 w 672"/>
                <a:gd name="T19" fmla="*/ 0 h 204"/>
                <a:gd name="T20" fmla="*/ 672 w 672"/>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72" h="204">
                  <a:moveTo>
                    <a:pt x="36" y="0"/>
                  </a:moveTo>
                  <a:lnTo>
                    <a:pt x="0" y="36"/>
                  </a:lnTo>
                  <a:lnTo>
                    <a:pt x="36" y="96"/>
                  </a:lnTo>
                  <a:lnTo>
                    <a:pt x="618" y="90"/>
                  </a:lnTo>
                  <a:lnTo>
                    <a:pt x="672" y="138"/>
                  </a:lnTo>
                  <a:lnTo>
                    <a:pt x="624" y="204"/>
                  </a:lnTo>
                </a:path>
              </a:pathLst>
            </a:custGeom>
            <a:noFill/>
            <a:ln w="38100" cap="flat" cmpd="sng">
              <a:solidFill>
                <a:srgbClr val="CC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66581" name="Line 14">
              <a:extLst>
                <a:ext uri="{FF2B5EF4-FFF2-40B4-BE49-F238E27FC236}">
                  <a16:creationId xmlns:a16="http://schemas.microsoft.com/office/drawing/2014/main" id="{BB1E1E63-5494-DAA1-D398-E194EEC6BEC7}"/>
                </a:ext>
              </a:extLst>
            </p:cNvPr>
            <p:cNvSpPr>
              <a:spLocks noChangeShapeType="1"/>
            </p:cNvSpPr>
            <p:nvPr/>
          </p:nvSpPr>
          <p:spPr bwMode="auto">
            <a:xfrm>
              <a:off x="2122488" y="3278188"/>
              <a:ext cx="152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582" name="未知">
              <a:extLst>
                <a:ext uri="{FF2B5EF4-FFF2-40B4-BE49-F238E27FC236}">
                  <a16:creationId xmlns:a16="http://schemas.microsoft.com/office/drawing/2014/main" id="{25BC515F-6412-04A8-FD75-CDBBACC7CAF7}"/>
                </a:ext>
              </a:extLst>
            </p:cNvPr>
            <p:cNvSpPr>
              <a:spLocks/>
            </p:cNvSpPr>
            <p:nvPr/>
          </p:nvSpPr>
          <p:spPr bwMode="auto">
            <a:xfrm>
              <a:off x="1617663" y="2782888"/>
              <a:ext cx="1066800" cy="323850"/>
            </a:xfrm>
            <a:custGeom>
              <a:avLst/>
              <a:gdLst>
                <a:gd name="T0" fmla="*/ 2147483647 w 672"/>
                <a:gd name="T1" fmla="*/ 0 h 204"/>
                <a:gd name="T2" fmla="*/ 0 w 672"/>
                <a:gd name="T3" fmla="*/ 2147483647 h 204"/>
                <a:gd name="T4" fmla="*/ 2147483647 w 672"/>
                <a:gd name="T5" fmla="*/ 2147483647 h 204"/>
                <a:gd name="T6" fmla="*/ 2147483647 w 672"/>
                <a:gd name="T7" fmla="*/ 2147483647 h 204"/>
                <a:gd name="T8" fmla="*/ 2147483647 w 672"/>
                <a:gd name="T9" fmla="*/ 2147483647 h 204"/>
                <a:gd name="T10" fmla="*/ 2147483647 w 672"/>
                <a:gd name="T11" fmla="*/ 2147483647 h 204"/>
                <a:gd name="T12" fmla="*/ 0 60000 65536"/>
                <a:gd name="T13" fmla="*/ 0 60000 65536"/>
                <a:gd name="T14" fmla="*/ 0 60000 65536"/>
                <a:gd name="T15" fmla="*/ 0 60000 65536"/>
                <a:gd name="T16" fmla="*/ 0 60000 65536"/>
                <a:gd name="T17" fmla="*/ 0 60000 65536"/>
                <a:gd name="T18" fmla="*/ 0 w 672"/>
                <a:gd name="T19" fmla="*/ 0 h 204"/>
                <a:gd name="T20" fmla="*/ 672 w 672"/>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72" h="204">
                  <a:moveTo>
                    <a:pt x="36" y="0"/>
                  </a:moveTo>
                  <a:lnTo>
                    <a:pt x="0" y="36"/>
                  </a:lnTo>
                  <a:lnTo>
                    <a:pt x="36" y="96"/>
                  </a:lnTo>
                  <a:lnTo>
                    <a:pt x="618" y="90"/>
                  </a:lnTo>
                  <a:lnTo>
                    <a:pt x="672" y="138"/>
                  </a:lnTo>
                  <a:lnTo>
                    <a:pt x="624" y="204"/>
                  </a:lnTo>
                </a:path>
              </a:pathLst>
            </a:custGeom>
            <a:noFill/>
            <a:ln w="38100" cap="flat" cmpd="sng">
              <a:solidFill>
                <a:srgbClr val="CC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66583" name="Line 16">
              <a:extLst>
                <a:ext uri="{FF2B5EF4-FFF2-40B4-BE49-F238E27FC236}">
                  <a16:creationId xmlns:a16="http://schemas.microsoft.com/office/drawing/2014/main" id="{CF99ED8A-56A1-B00F-B4B2-52280F282726}"/>
                </a:ext>
              </a:extLst>
            </p:cNvPr>
            <p:cNvSpPr>
              <a:spLocks noChangeShapeType="1"/>
            </p:cNvSpPr>
            <p:nvPr/>
          </p:nvSpPr>
          <p:spPr bwMode="auto">
            <a:xfrm>
              <a:off x="2112963" y="2925763"/>
              <a:ext cx="152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584" name="未知">
              <a:extLst>
                <a:ext uri="{FF2B5EF4-FFF2-40B4-BE49-F238E27FC236}">
                  <a16:creationId xmlns:a16="http://schemas.microsoft.com/office/drawing/2014/main" id="{5E12EAF4-18BC-140F-F491-4386CDB97996}"/>
                </a:ext>
              </a:extLst>
            </p:cNvPr>
            <p:cNvSpPr>
              <a:spLocks/>
            </p:cNvSpPr>
            <p:nvPr/>
          </p:nvSpPr>
          <p:spPr bwMode="auto">
            <a:xfrm>
              <a:off x="1617663" y="2487613"/>
              <a:ext cx="1066800" cy="323850"/>
            </a:xfrm>
            <a:custGeom>
              <a:avLst/>
              <a:gdLst>
                <a:gd name="T0" fmla="*/ 2147483647 w 672"/>
                <a:gd name="T1" fmla="*/ 0 h 204"/>
                <a:gd name="T2" fmla="*/ 0 w 672"/>
                <a:gd name="T3" fmla="*/ 2147483647 h 204"/>
                <a:gd name="T4" fmla="*/ 2147483647 w 672"/>
                <a:gd name="T5" fmla="*/ 2147483647 h 204"/>
                <a:gd name="T6" fmla="*/ 2147483647 w 672"/>
                <a:gd name="T7" fmla="*/ 2147483647 h 204"/>
                <a:gd name="T8" fmla="*/ 2147483647 w 672"/>
                <a:gd name="T9" fmla="*/ 2147483647 h 204"/>
                <a:gd name="T10" fmla="*/ 2147483647 w 672"/>
                <a:gd name="T11" fmla="*/ 2147483647 h 204"/>
                <a:gd name="T12" fmla="*/ 0 60000 65536"/>
                <a:gd name="T13" fmla="*/ 0 60000 65536"/>
                <a:gd name="T14" fmla="*/ 0 60000 65536"/>
                <a:gd name="T15" fmla="*/ 0 60000 65536"/>
                <a:gd name="T16" fmla="*/ 0 60000 65536"/>
                <a:gd name="T17" fmla="*/ 0 60000 65536"/>
                <a:gd name="T18" fmla="*/ 0 w 672"/>
                <a:gd name="T19" fmla="*/ 0 h 204"/>
                <a:gd name="T20" fmla="*/ 672 w 672"/>
                <a:gd name="T21" fmla="*/ 204 h 204"/>
              </a:gdLst>
              <a:ahLst/>
              <a:cxnLst>
                <a:cxn ang="T12">
                  <a:pos x="T0" y="T1"/>
                </a:cxn>
                <a:cxn ang="T13">
                  <a:pos x="T2" y="T3"/>
                </a:cxn>
                <a:cxn ang="T14">
                  <a:pos x="T4" y="T5"/>
                </a:cxn>
                <a:cxn ang="T15">
                  <a:pos x="T6" y="T7"/>
                </a:cxn>
                <a:cxn ang="T16">
                  <a:pos x="T8" y="T9"/>
                </a:cxn>
                <a:cxn ang="T17">
                  <a:pos x="T10" y="T11"/>
                </a:cxn>
              </a:cxnLst>
              <a:rect l="T18" t="T19" r="T20" b="T21"/>
              <a:pathLst>
                <a:path w="672" h="204">
                  <a:moveTo>
                    <a:pt x="36" y="0"/>
                  </a:moveTo>
                  <a:lnTo>
                    <a:pt x="0" y="36"/>
                  </a:lnTo>
                  <a:lnTo>
                    <a:pt x="36" y="96"/>
                  </a:lnTo>
                  <a:lnTo>
                    <a:pt x="618" y="90"/>
                  </a:lnTo>
                  <a:lnTo>
                    <a:pt x="672" y="138"/>
                  </a:lnTo>
                  <a:lnTo>
                    <a:pt x="624" y="204"/>
                  </a:lnTo>
                </a:path>
              </a:pathLst>
            </a:custGeom>
            <a:noFill/>
            <a:ln w="38100" cap="flat" cmpd="sng">
              <a:solidFill>
                <a:srgbClr val="CC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spAutoFit/>
            </a:bodyPr>
            <a:lstStyle/>
            <a:p>
              <a:endParaRPr lang="zh-CN" altLang="en-US"/>
            </a:p>
          </p:txBody>
        </p:sp>
        <p:sp>
          <p:nvSpPr>
            <p:cNvPr id="66585" name="Line 18">
              <a:extLst>
                <a:ext uri="{FF2B5EF4-FFF2-40B4-BE49-F238E27FC236}">
                  <a16:creationId xmlns:a16="http://schemas.microsoft.com/office/drawing/2014/main" id="{C355C955-5781-4CA8-73B3-961ECF16AE00}"/>
                </a:ext>
              </a:extLst>
            </p:cNvPr>
            <p:cNvSpPr>
              <a:spLocks noChangeShapeType="1"/>
            </p:cNvSpPr>
            <p:nvPr/>
          </p:nvSpPr>
          <p:spPr bwMode="auto">
            <a:xfrm>
              <a:off x="2103438" y="2630488"/>
              <a:ext cx="152400" cy="0"/>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nvGrpSpPr>
            <p:cNvPr id="66586" name="Group 19">
              <a:extLst>
                <a:ext uri="{FF2B5EF4-FFF2-40B4-BE49-F238E27FC236}">
                  <a16:creationId xmlns:a16="http://schemas.microsoft.com/office/drawing/2014/main" id="{26AB38F1-0548-845B-6B24-A0BE47415DD2}"/>
                </a:ext>
              </a:extLst>
            </p:cNvPr>
            <p:cNvGrpSpPr>
              <a:grpSpLocks/>
            </p:cNvGrpSpPr>
            <p:nvPr/>
          </p:nvGrpSpPr>
          <p:grpSpPr bwMode="auto">
            <a:xfrm>
              <a:off x="2436813" y="2020888"/>
              <a:ext cx="419100" cy="1962150"/>
              <a:chOff x="0" y="0"/>
              <a:chExt cx="264" cy="1236"/>
            </a:xfrm>
          </p:grpSpPr>
          <p:sp>
            <p:nvSpPr>
              <p:cNvPr id="66601" name="未知">
                <a:extLst>
                  <a:ext uri="{FF2B5EF4-FFF2-40B4-BE49-F238E27FC236}">
                    <a16:creationId xmlns:a16="http://schemas.microsoft.com/office/drawing/2014/main" id="{C7130D0F-3BA2-59CE-81E8-44FD13AE00BA}"/>
                  </a:ext>
                </a:extLst>
              </p:cNvPr>
              <p:cNvSpPr>
                <a:spLocks/>
              </p:cNvSpPr>
              <p:nvPr/>
            </p:nvSpPr>
            <p:spPr bwMode="auto">
              <a:xfrm>
                <a:off x="0" y="0"/>
                <a:ext cx="264" cy="1236"/>
              </a:xfrm>
              <a:custGeom>
                <a:avLst/>
                <a:gdLst>
                  <a:gd name="T0" fmla="*/ 12 w 264"/>
                  <a:gd name="T1" fmla="*/ 24 h 1236"/>
                  <a:gd name="T2" fmla="*/ 0 w 264"/>
                  <a:gd name="T3" fmla="*/ 1212 h 1236"/>
                  <a:gd name="T4" fmla="*/ 132 w 264"/>
                  <a:gd name="T5" fmla="*/ 1236 h 1236"/>
                  <a:gd name="T6" fmla="*/ 264 w 264"/>
                  <a:gd name="T7" fmla="*/ 1200 h 1236"/>
                  <a:gd name="T8" fmla="*/ 264 w 264"/>
                  <a:gd name="T9" fmla="*/ 36 h 1236"/>
                  <a:gd name="T10" fmla="*/ 144 w 264"/>
                  <a:gd name="T11" fmla="*/ 0 h 1236"/>
                  <a:gd name="T12" fmla="*/ 12 w 264"/>
                  <a:gd name="T13" fmla="*/ 24 h 1236"/>
                  <a:gd name="T14" fmla="*/ 0 60000 65536"/>
                  <a:gd name="T15" fmla="*/ 0 60000 65536"/>
                  <a:gd name="T16" fmla="*/ 0 60000 65536"/>
                  <a:gd name="T17" fmla="*/ 0 60000 65536"/>
                  <a:gd name="T18" fmla="*/ 0 60000 65536"/>
                  <a:gd name="T19" fmla="*/ 0 60000 65536"/>
                  <a:gd name="T20" fmla="*/ 0 60000 65536"/>
                  <a:gd name="T21" fmla="*/ 0 w 264"/>
                  <a:gd name="T22" fmla="*/ 0 h 1236"/>
                  <a:gd name="T23" fmla="*/ 264 w 264"/>
                  <a:gd name="T24" fmla="*/ 1236 h 1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6600FF"/>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zh-CN" altLang="en-US"/>
              </a:p>
            </p:txBody>
          </p:sp>
          <p:sp>
            <p:nvSpPr>
              <p:cNvPr id="4" name="Line 21">
                <a:extLst>
                  <a:ext uri="{FF2B5EF4-FFF2-40B4-BE49-F238E27FC236}">
                    <a16:creationId xmlns:a16="http://schemas.microsoft.com/office/drawing/2014/main" id="{ECA18DEA-917B-65CF-C8AB-1D16BBCD5BEF}"/>
                  </a:ext>
                </a:extLst>
              </p:cNvPr>
              <p:cNvSpPr>
                <a:spLocks noChangeShapeType="1"/>
              </p:cNvSpPr>
              <p:nvPr/>
            </p:nvSpPr>
            <p:spPr bwMode="auto">
              <a:xfrm>
                <a:off x="264" y="492"/>
                <a:ext cx="0" cy="168"/>
              </a:xfrm>
              <a:prstGeom prst="line">
                <a:avLst/>
              </a:prstGeom>
              <a:noFill/>
              <a:ln w="38100">
                <a:solidFill>
                  <a:srgbClr val="6600FF"/>
                </a:solidFill>
                <a:prstDash val="sysDot"/>
                <a:round/>
                <a:headEnd/>
                <a:tailEnd type="triangle" w="sm"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grpSp>
          <p:nvGrpSpPr>
            <p:cNvPr id="66587" name="Group 22">
              <a:extLst>
                <a:ext uri="{FF2B5EF4-FFF2-40B4-BE49-F238E27FC236}">
                  <a16:creationId xmlns:a16="http://schemas.microsoft.com/office/drawing/2014/main" id="{B02F18DD-25CF-AD61-EEDA-545D0A07FBDC}"/>
                </a:ext>
              </a:extLst>
            </p:cNvPr>
            <p:cNvGrpSpPr>
              <a:grpSpLocks/>
            </p:cNvGrpSpPr>
            <p:nvPr/>
          </p:nvGrpSpPr>
          <p:grpSpPr bwMode="auto">
            <a:xfrm>
              <a:off x="1427163" y="2001838"/>
              <a:ext cx="419100" cy="1962150"/>
              <a:chOff x="0" y="0"/>
              <a:chExt cx="264" cy="1236"/>
            </a:xfrm>
          </p:grpSpPr>
          <p:sp>
            <p:nvSpPr>
              <p:cNvPr id="66599" name="未知">
                <a:extLst>
                  <a:ext uri="{FF2B5EF4-FFF2-40B4-BE49-F238E27FC236}">
                    <a16:creationId xmlns:a16="http://schemas.microsoft.com/office/drawing/2014/main" id="{DFEB0992-138C-1CC8-9461-53D637BB957F}"/>
                  </a:ext>
                </a:extLst>
              </p:cNvPr>
              <p:cNvSpPr>
                <a:spLocks/>
              </p:cNvSpPr>
              <p:nvPr/>
            </p:nvSpPr>
            <p:spPr bwMode="auto">
              <a:xfrm flipH="1">
                <a:off x="0" y="0"/>
                <a:ext cx="264" cy="1236"/>
              </a:xfrm>
              <a:custGeom>
                <a:avLst/>
                <a:gdLst>
                  <a:gd name="T0" fmla="*/ 12 w 264"/>
                  <a:gd name="T1" fmla="*/ 24 h 1236"/>
                  <a:gd name="T2" fmla="*/ 0 w 264"/>
                  <a:gd name="T3" fmla="*/ 1212 h 1236"/>
                  <a:gd name="T4" fmla="*/ 132 w 264"/>
                  <a:gd name="T5" fmla="*/ 1236 h 1236"/>
                  <a:gd name="T6" fmla="*/ 264 w 264"/>
                  <a:gd name="T7" fmla="*/ 1200 h 1236"/>
                  <a:gd name="T8" fmla="*/ 264 w 264"/>
                  <a:gd name="T9" fmla="*/ 36 h 1236"/>
                  <a:gd name="T10" fmla="*/ 144 w 264"/>
                  <a:gd name="T11" fmla="*/ 0 h 1236"/>
                  <a:gd name="T12" fmla="*/ 12 w 264"/>
                  <a:gd name="T13" fmla="*/ 24 h 1236"/>
                  <a:gd name="T14" fmla="*/ 0 60000 65536"/>
                  <a:gd name="T15" fmla="*/ 0 60000 65536"/>
                  <a:gd name="T16" fmla="*/ 0 60000 65536"/>
                  <a:gd name="T17" fmla="*/ 0 60000 65536"/>
                  <a:gd name="T18" fmla="*/ 0 60000 65536"/>
                  <a:gd name="T19" fmla="*/ 0 60000 65536"/>
                  <a:gd name="T20" fmla="*/ 0 60000 65536"/>
                  <a:gd name="T21" fmla="*/ 0 w 264"/>
                  <a:gd name="T22" fmla="*/ 0 h 1236"/>
                  <a:gd name="T23" fmla="*/ 264 w 264"/>
                  <a:gd name="T24" fmla="*/ 1236 h 12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4" h="1236">
                    <a:moveTo>
                      <a:pt x="12" y="24"/>
                    </a:moveTo>
                    <a:lnTo>
                      <a:pt x="0" y="1212"/>
                    </a:lnTo>
                    <a:lnTo>
                      <a:pt x="132" y="1236"/>
                    </a:lnTo>
                    <a:lnTo>
                      <a:pt x="264" y="1200"/>
                    </a:lnTo>
                    <a:lnTo>
                      <a:pt x="264" y="36"/>
                    </a:lnTo>
                    <a:lnTo>
                      <a:pt x="144" y="0"/>
                    </a:lnTo>
                    <a:lnTo>
                      <a:pt x="12" y="24"/>
                    </a:lnTo>
                    <a:close/>
                  </a:path>
                </a:pathLst>
              </a:custGeom>
              <a:noFill/>
              <a:ln w="9525" cap="flat" cmpd="sng">
                <a:solidFill>
                  <a:srgbClr val="6600FF"/>
                </a:solidFill>
                <a:prstDash val="sysDot"/>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p>
                <a:endParaRPr lang="zh-CN" altLang="en-US"/>
              </a:p>
            </p:txBody>
          </p:sp>
          <p:sp>
            <p:nvSpPr>
              <p:cNvPr id="66600" name="Line 24">
                <a:extLst>
                  <a:ext uri="{FF2B5EF4-FFF2-40B4-BE49-F238E27FC236}">
                    <a16:creationId xmlns:a16="http://schemas.microsoft.com/office/drawing/2014/main" id="{ECC682E5-5BEF-9F25-D297-1287AC686C64}"/>
                  </a:ext>
                </a:extLst>
              </p:cNvPr>
              <p:cNvSpPr>
                <a:spLocks noChangeShapeType="1"/>
              </p:cNvSpPr>
              <p:nvPr/>
            </p:nvSpPr>
            <p:spPr bwMode="auto">
              <a:xfrm>
                <a:off x="0" y="480"/>
                <a:ext cx="0" cy="168"/>
              </a:xfrm>
              <a:prstGeom prst="line">
                <a:avLst/>
              </a:prstGeom>
              <a:noFill/>
              <a:ln w="38100">
                <a:solidFill>
                  <a:srgbClr val="6600FF"/>
                </a:solidFill>
                <a:prstDash val="sysDot"/>
                <a:round/>
                <a:headEnd/>
                <a:tailEnd type="triangle" w="sm"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sp>
          <p:nvSpPr>
            <p:cNvPr id="66588" name="Line 25">
              <a:extLst>
                <a:ext uri="{FF2B5EF4-FFF2-40B4-BE49-F238E27FC236}">
                  <a16:creationId xmlns:a16="http://schemas.microsoft.com/office/drawing/2014/main" id="{58AEAFF3-1867-0C6B-72AF-226473EE499C}"/>
                </a:ext>
              </a:extLst>
            </p:cNvPr>
            <p:cNvSpPr>
              <a:spLocks noChangeShapeType="1"/>
            </p:cNvSpPr>
            <p:nvPr/>
          </p:nvSpPr>
          <p:spPr bwMode="auto">
            <a:xfrm>
              <a:off x="608013" y="2097088"/>
              <a:ext cx="685800"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66589" name="Oval 26">
              <a:extLst>
                <a:ext uri="{FF2B5EF4-FFF2-40B4-BE49-F238E27FC236}">
                  <a16:creationId xmlns:a16="http://schemas.microsoft.com/office/drawing/2014/main" id="{6638BFFC-33DA-C4E3-27FD-B5863DCE5DB9}"/>
                </a:ext>
              </a:extLst>
            </p:cNvPr>
            <p:cNvSpPr>
              <a:spLocks noChangeArrowheads="1"/>
            </p:cNvSpPr>
            <p:nvPr/>
          </p:nvSpPr>
          <p:spPr bwMode="auto">
            <a:xfrm>
              <a:off x="588963" y="2230438"/>
              <a:ext cx="76200" cy="76200"/>
            </a:xfrm>
            <a:prstGeom prst="ellipse">
              <a:avLst/>
            </a:prstGeom>
            <a:solidFill>
              <a:srgbClr val="FFFFF3"/>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grpSp>
          <p:nvGrpSpPr>
            <p:cNvPr id="66590" name="Group 27">
              <a:extLst>
                <a:ext uri="{FF2B5EF4-FFF2-40B4-BE49-F238E27FC236}">
                  <a16:creationId xmlns:a16="http://schemas.microsoft.com/office/drawing/2014/main" id="{53DD4A63-001C-7E09-C0D2-620B2923AA47}"/>
                </a:ext>
              </a:extLst>
            </p:cNvPr>
            <p:cNvGrpSpPr>
              <a:grpSpLocks/>
            </p:cNvGrpSpPr>
            <p:nvPr/>
          </p:nvGrpSpPr>
          <p:grpSpPr bwMode="auto">
            <a:xfrm>
              <a:off x="533400" y="2306638"/>
              <a:ext cx="366713" cy="1409700"/>
              <a:chOff x="0" y="0"/>
              <a:chExt cx="231" cy="888"/>
            </a:xfrm>
          </p:grpSpPr>
          <p:sp>
            <p:nvSpPr>
              <p:cNvPr id="66596" name="Text Box 28">
                <a:extLst>
                  <a:ext uri="{FF2B5EF4-FFF2-40B4-BE49-F238E27FC236}">
                    <a16:creationId xmlns:a16="http://schemas.microsoft.com/office/drawing/2014/main" id="{0F7046FD-F5AF-C7E9-41BE-D14137206DF2}"/>
                  </a:ext>
                </a:extLst>
              </p:cNvPr>
              <p:cNvSpPr txBox="1">
                <a:spLocks noChangeArrowheads="1"/>
              </p:cNvSpPr>
              <p:nvPr/>
            </p:nvSpPr>
            <p:spPr bwMode="auto">
              <a:xfrm>
                <a:off x="0" y="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6597" name="Text Box 29">
                <a:extLst>
                  <a:ext uri="{FF2B5EF4-FFF2-40B4-BE49-F238E27FC236}">
                    <a16:creationId xmlns:a16="http://schemas.microsoft.com/office/drawing/2014/main" id="{52A7D909-6963-72A8-3980-C1533D305F9C}"/>
                  </a:ext>
                </a:extLst>
              </p:cNvPr>
              <p:cNvSpPr txBox="1">
                <a:spLocks noChangeArrowheads="1"/>
              </p:cNvSpPr>
              <p:nvPr/>
            </p:nvSpPr>
            <p:spPr bwMode="auto">
              <a:xfrm>
                <a:off x="19" y="600"/>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6598" name="Text Box 30">
                <a:extLst>
                  <a:ext uri="{FF2B5EF4-FFF2-40B4-BE49-F238E27FC236}">
                    <a16:creationId xmlns:a16="http://schemas.microsoft.com/office/drawing/2014/main" id="{BBF80C81-0F26-B8B4-72C7-E7BC16A7EB65}"/>
                  </a:ext>
                </a:extLst>
              </p:cNvPr>
              <p:cNvSpPr txBox="1">
                <a:spLocks noChangeArrowheads="1"/>
              </p:cNvSpPr>
              <p:nvPr/>
            </p:nvSpPr>
            <p:spPr bwMode="auto">
              <a:xfrm>
                <a:off x="2" y="32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a:t>
                </a:r>
              </a:p>
            </p:txBody>
          </p:sp>
        </p:grpSp>
        <p:sp>
          <p:nvSpPr>
            <p:cNvPr id="66591" name="Text Box 31">
              <a:extLst>
                <a:ext uri="{FF2B5EF4-FFF2-40B4-BE49-F238E27FC236}">
                  <a16:creationId xmlns:a16="http://schemas.microsoft.com/office/drawing/2014/main" id="{DDA4D2CB-2BA7-BAD5-C4A4-68D7174054F4}"/>
                </a:ext>
              </a:extLst>
            </p:cNvPr>
            <p:cNvSpPr txBox="1">
              <a:spLocks noChangeArrowheads="1"/>
            </p:cNvSpPr>
            <p:nvPr/>
          </p:nvSpPr>
          <p:spPr bwMode="auto">
            <a:xfrm>
              <a:off x="877888" y="2746375"/>
              <a:ext cx="417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latin typeface="Times New Roman" panose="02020603050405020304" pitchFamily="18" charset="0"/>
                  <a:sym typeface="Symbol" panose="05050102010706020507" pitchFamily="18" charset="2"/>
                </a:rPr>
                <a:t></a:t>
              </a:r>
              <a:endParaRPr lang="zh-CN" altLang="en-US" sz="2400" i="1">
                <a:latin typeface="Times New Roman" panose="02020603050405020304" pitchFamily="18" charset="0"/>
              </a:endParaRPr>
            </a:p>
          </p:txBody>
        </p:sp>
        <p:sp>
          <p:nvSpPr>
            <p:cNvPr id="66592" name="Rectangle 32">
              <a:extLst>
                <a:ext uri="{FF2B5EF4-FFF2-40B4-BE49-F238E27FC236}">
                  <a16:creationId xmlns:a16="http://schemas.microsoft.com/office/drawing/2014/main" id="{22D1A630-DCEE-09B0-1F89-B4E505C45382}"/>
                </a:ext>
              </a:extLst>
            </p:cNvPr>
            <p:cNvSpPr>
              <a:spLocks noChangeArrowheads="1"/>
            </p:cNvSpPr>
            <p:nvPr/>
          </p:nvSpPr>
          <p:spPr bwMode="auto">
            <a:xfrm>
              <a:off x="1684338" y="1982788"/>
              <a:ext cx="914400" cy="20193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sp>
          <p:nvSpPr>
            <p:cNvPr id="66593" name="Text Box 34">
              <a:extLst>
                <a:ext uri="{FF2B5EF4-FFF2-40B4-BE49-F238E27FC236}">
                  <a16:creationId xmlns:a16="http://schemas.microsoft.com/office/drawing/2014/main" id="{97427471-39B9-6E5D-0785-585EE803ED79}"/>
                </a:ext>
              </a:extLst>
            </p:cNvPr>
            <p:cNvSpPr txBox="1">
              <a:spLocks noChangeArrowheads="1"/>
            </p:cNvSpPr>
            <p:nvPr/>
          </p:nvSpPr>
          <p:spPr bwMode="auto">
            <a:xfrm>
              <a:off x="2913063" y="2973388"/>
              <a:ext cx="41751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latin typeface="Times New Roman" panose="02020603050405020304" pitchFamily="18" charset="0"/>
                  <a:sym typeface="Symbol" panose="05050102010706020507" pitchFamily="18" charset="2"/>
                </a:rPr>
                <a:t></a:t>
              </a:r>
              <a:endParaRPr lang="zh-CN" altLang="en-US" sz="2400" i="1">
                <a:latin typeface="Times New Roman" panose="02020603050405020304" pitchFamily="18" charset="0"/>
              </a:endParaRPr>
            </a:p>
          </p:txBody>
        </p:sp>
        <p:sp>
          <p:nvSpPr>
            <p:cNvPr id="66594" name="Line 55">
              <a:extLst>
                <a:ext uri="{FF2B5EF4-FFF2-40B4-BE49-F238E27FC236}">
                  <a16:creationId xmlns:a16="http://schemas.microsoft.com/office/drawing/2014/main" id="{BBE30F7C-996F-1530-BB66-43E6626F0842}"/>
                </a:ext>
              </a:extLst>
            </p:cNvPr>
            <p:cNvSpPr>
              <a:spLocks noChangeShapeType="1"/>
            </p:cNvSpPr>
            <p:nvPr/>
          </p:nvSpPr>
          <p:spPr bwMode="auto">
            <a:xfrm>
              <a:off x="684213" y="3792538"/>
              <a:ext cx="990600" cy="0"/>
            </a:xfrm>
            <a:prstGeom prst="line">
              <a:avLst/>
            </a:prstGeom>
            <a:noFill/>
            <a:ln w="38100">
              <a:solidFill>
                <a:srgbClr val="996600"/>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6595" name="Oval 56">
              <a:extLst>
                <a:ext uri="{FF2B5EF4-FFF2-40B4-BE49-F238E27FC236}">
                  <a16:creationId xmlns:a16="http://schemas.microsoft.com/office/drawing/2014/main" id="{B6859F2D-EBEE-395F-CD53-CFB9A13EAD7F}"/>
                </a:ext>
              </a:extLst>
            </p:cNvPr>
            <p:cNvSpPr>
              <a:spLocks noChangeArrowheads="1"/>
            </p:cNvSpPr>
            <p:nvPr/>
          </p:nvSpPr>
          <p:spPr bwMode="auto">
            <a:xfrm>
              <a:off x="646113" y="3754438"/>
              <a:ext cx="76200" cy="76200"/>
            </a:xfrm>
            <a:prstGeom prst="ellipse">
              <a:avLst/>
            </a:prstGeom>
            <a:solidFill>
              <a:srgbClr val="FFFFF3"/>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800">
                <a:latin typeface="Times New Roman" panose="02020603050405020304" pitchFamily="18" charset="0"/>
              </a:endParaRP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6570"/>
                                        </p:tgtEl>
                                        <p:attrNameLst>
                                          <p:attrName>style.visibility</p:attrName>
                                        </p:attrNameLst>
                                      </p:cBhvr>
                                      <p:to>
                                        <p:strVal val="visible"/>
                                      </p:to>
                                    </p:set>
                                    <p:animEffect transition="in" filter="dissolve">
                                      <p:cBhvr>
                                        <p:cTn id="7" dur="500"/>
                                        <p:tgtEl>
                                          <p:spTgt spid="665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box(in)">
                                      <p:cBhvr>
                                        <p:cTn id="12" dur="500"/>
                                        <p:tgtEl>
                                          <p:spTgt spid="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66567"/>
                                        </p:tgtEl>
                                        <p:attrNameLst>
                                          <p:attrName>style.visibility</p:attrName>
                                        </p:attrNameLst>
                                      </p:cBhvr>
                                      <p:to>
                                        <p:strVal val="visible"/>
                                      </p:to>
                                    </p:set>
                                    <p:animEffect transition="in" filter="dissolve">
                                      <p:cBhvr>
                                        <p:cTn id="17" dur="500"/>
                                        <p:tgtEl>
                                          <p:spTgt spid="665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grpId="0" nodeType="clickEffect">
                                  <p:stCondLst>
                                    <p:cond delay="0"/>
                                  </p:stCondLst>
                                  <p:iterate type="lt">
                                    <p:tmPct val="100000"/>
                                  </p:iterate>
                                  <p:childTnLst>
                                    <p:set>
                                      <p:cBhvr>
                                        <p:cTn id="21" dur="1" fill="hold">
                                          <p:stCondLst>
                                            <p:cond delay="0"/>
                                          </p:stCondLst>
                                        </p:cTn>
                                        <p:tgtEl>
                                          <p:spTgt spid="66566"/>
                                        </p:tgtEl>
                                        <p:attrNameLst>
                                          <p:attrName>style.visibility</p:attrName>
                                        </p:attrNameLst>
                                      </p:cBhvr>
                                      <p:to>
                                        <p:strVal val="visible"/>
                                      </p:to>
                                    </p:set>
                                    <p:animEffect transition="in" filter="dissolve">
                                      <p:cBhvr>
                                        <p:cTn id="22" dur="75"/>
                                        <p:tgtEl>
                                          <p:spTgt spid="66566"/>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grpId="0" nodeType="clickEffect">
                                  <p:stCondLst>
                                    <p:cond delay="0"/>
                                  </p:stCondLst>
                                  <p:iterate type="lt">
                                    <p:tmPct val="100000"/>
                                  </p:iterate>
                                  <p:childTnLst>
                                    <p:set>
                                      <p:cBhvr>
                                        <p:cTn id="26" dur="1" fill="hold">
                                          <p:stCondLst>
                                            <p:cond delay="0"/>
                                          </p:stCondLst>
                                        </p:cTn>
                                        <p:tgtEl>
                                          <p:spTgt spid="66568"/>
                                        </p:tgtEl>
                                        <p:attrNameLst>
                                          <p:attrName>style.visibility</p:attrName>
                                        </p:attrNameLst>
                                      </p:cBhvr>
                                      <p:to>
                                        <p:strVal val="visible"/>
                                      </p:to>
                                    </p:set>
                                    <p:animEffect transition="in" filter="dissolve">
                                      <p:cBhvr>
                                        <p:cTn id="27" dur="75"/>
                                        <p:tgtEl>
                                          <p:spTgt spid="66568"/>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5" fill="hold" grpId="0" nodeType="clickEffect">
                                  <p:stCondLst>
                                    <p:cond delay="0"/>
                                  </p:stCondLst>
                                  <p:childTnLst>
                                    <p:set>
                                      <p:cBhvr>
                                        <p:cTn id="31" dur="1" fill="hold">
                                          <p:stCondLst>
                                            <p:cond delay="0"/>
                                          </p:stCondLst>
                                        </p:cTn>
                                        <p:tgtEl>
                                          <p:spTgt spid="66605"/>
                                        </p:tgtEl>
                                        <p:attrNameLst>
                                          <p:attrName>style.visibility</p:attrName>
                                        </p:attrNameLst>
                                      </p:cBhvr>
                                      <p:to>
                                        <p:strVal val="visible"/>
                                      </p:to>
                                    </p:set>
                                    <p:animEffect transition="in" filter="blinds(vertical)">
                                      <p:cBhvr>
                                        <p:cTn id="32" dur="500"/>
                                        <p:tgtEl>
                                          <p:spTgt spid="6660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4" presetClass="entr" presetSubtype="16" fill="hold"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ox(in)">
                                      <p:cBhvr>
                                        <p:cTn id="37" dur="500"/>
                                        <p:tgtEl>
                                          <p:spTgt spid="6"/>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4" presetClass="entr" presetSubtype="32" fill="hold" grpId="0" nodeType="clickEffect">
                                  <p:stCondLst>
                                    <p:cond delay="0"/>
                                  </p:stCondLst>
                                  <p:iterate type="lt">
                                    <p:tmPct val="100000"/>
                                  </p:iterate>
                                  <p:childTnLst>
                                    <p:set>
                                      <p:cBhvr>
                                        <p:cTn id="41" dur="1" fill="hold">
                                          <p:stCondLst>
                                            <p:cond delay="0"/>
                                          </p:stCondLst>
                                        </p:cTn>
                                        <p:tgtEl>
                                          <p:spTgt spid="66602"/>
                                        </p:tgtEl>
                                        <p:attrNameLst>
                                          <p:attrName>style.visibility</p:attrName>
                                        </p:attrNameLst>
                                      </p:cBhvr>
                                      <p:to>
                                        <p:strVal val="visible"/>
                                      </p:to>
                                    </p:set>
                                    <p:animEffect transition="in" filter="box(out)">
                                      <p:cBhvr>
                                        <p:cTn id="42" dur="75"/>
                                        <p:tgtEl>
                                          <p:spTgt spid="66602"/>
                                        </p:tgtEl>
                                      </p:cBhvr>
                                    </p:animEffect>
                                  </p:childTnLst>
                                </p:cTn>
                              </p:par>
                            </p:childTnLst>
                          </p:cTn>
                        </p:par>
                        <p:par>
                          <p:cTn id="43" fill="hold" nodeType="afterGroup">
                            <p:stCondLst>
                              <p:cond delay="3750"/>
                            </p:stCondLst>
                            <p:childTnLst>
                              <p:par>
                                <p:cTn id="44" presetID="16" presetClass="entr" presetSubtype="37" fill="hold" nodeType="afterEffect">
                                  <p:stCondLst>
                                    <p:cond delay="0"/>
                                  </p:stCondLst>
                                  <p:childTnLst>
                                    <p:set>
                                      <p:cBhvr>
                                        <p:cTn id="45" dur="1" fill="hold">
                                          <p:stCondLst>
                                            <p:cond delay="0"/>
                                          </p:stCondLst>
                                        </p:cTn>
                                        <p:tgtEl>
                                          <p:spTgt spid="66623"/>
                                        </p:tgtEl>
                                        <p:attrNameLst>
                                          <p:attrName>style.visibility</p:attrName>
                                        </p:attrNameLst>
                                      </p:cBhvr>
                                      <p:to>
                                        <p:strVal val="visible"/>
                                      </p:to>
                                    </p:set>
                                    <p:animEffect transition="in" filter="barn(outVertical)">
                                      <p:cBhvr>
                                        <p:cTn id="46" dur="500"/>
                                        <p:tgtEl>
                                          <p:spTgt spid="66623"/>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2" presetClass="entr" presetSubtype="8" fill="hold" grpId="0" nodeType="clickEffect">
                                  <p:stCondLst>
                                    <p:cond delay="0"/>
                                  </p:stCondLst>
                                  <p:childTnLst>
                                    <p:set>
                                      <p:cBhvr>
                                        <p:cTn id="50" dur="1" fill="hold">
                                          <p:stCondLst>
                                            <p:cond delay="0"/>
                                          </p:stCondLst>
                                        </p:cTn>
                                        <p:tgtEl>
                                          <p:spTgt spid="66624"/>
                                        </p:tgtEl>
                                        <p:attrNameLst>
                                          <p:attrName>style.visibility</p:attrName>
                                        </p:attrNameLst>
                                      </p:cBhvr>
                                      <p:to>
                                        <p:strVal val="visible"/>
                                      </p:to>
                                    </p:set>
                                    <p:animEffect transition="in" filter="wipe(left)">
                                      <p:cBhvr>
                                        <p:cTn id="51" dur="500"/>
                                        <p:tgtEl>
                                          <p:spTgt spid="666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566" grpId="0" animBg="1" autoUpdateAnimBg="0"/>
      <p:bldP spid="66567" grpId="0" animBg="1" autoUpdateAnimBg="0"/>
      <p:bldP spid="66568" grpId="0" animBg="1" autoUpdateAnimBg="0"/>
      <p:bldP spid="66570" grpId="0" animBg="1" autoUpdateAnimBg="0"/>
      <p:bldP spid="66602" grpId="0" autoUpdateAnimBg="0"/>
      <p:bldP spid="66605" grpId="0" autoUpdateAnimBg="0"/>
      <p:bldP spid="66624" grpId="0" autoUpdateAnimBg="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Text Box 6">
            <a:extLst>
              <a:ext uri="{FF2B5EF4-FFF2-40B4-BE49-F238E27FC236}">
                <a16:creationId xmlns:a16="http://schemas.microsoft.com/office/drawing/2014/main" id="{78D337FD-6394-A0A5-18B8-7C593161537D}"/>
              </a:ext>
            </a:extLst>
          </p:cNvPr>
          <p:cNvSpPr txBox="1">
            <a:spLocks noChangeArrowheads="1"/>
          </p:cNvSpPr>
          <p:nvPr/>
        </p:nvSpPr>
        <p:spPr bwMode="auto">
          <a:xfrm>
            <a:off x="1106488" y="476250"/>
            <a:ext cx="2041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电压电流关系</a:t>
            </a:r>
          </a:p>
        </p:txBody>
      </p:sp>
      <p:grpSp>
        <p:nvGrpSpPr>
          <p:cNvPr id="67587" name="Group 54">
            <a:extLst>
              <a:ext uri="{FF2B5EF4-FFF2-40B4-BE49-F238E27FC236}">
                <a16:creationId xmlns:a16="http://schemas.microsoft.com/office/drawing/2014/main" id="{E9325819-E809-0997-1E29-F0125A7D16D1}"/>
              </a:ext>
            </a:extLst>
          </p:cNvPr>
          <p:cNvGrpSpPr>
            <a:grpSpLocks/>
          </p:cNvGrpSpPr>
          <p:nvPr/>
        </p:nvGrpSpPr>
        <p:grpSpPr bwMode="auto">
          <a:xfrm>
            <a:off x="1195388" y="868363"/>
            <a:ext cx="1608137" cy="2074862"/>
            <a:chOff x="9" y="37"/>
            <a:chExt cx="1013" cy="1307"/>
          </a:xfrm>
        </p:grpSpPr>
        <p:grpSp>
          <p:nvGrpSpPr>
            <p:cNvPr id="2" name="Group 52">
              <a:extLst>
                <a:ext uri="{FF2B5EF4-FFF2-40B4-BE49-F238E27FC236}">
                  <a16:creationId xmlns:a16="http://schemas.microsoft.com/office/drawing/2014/main" id="{E352123E-6AA3-840B-C4A8-A3254A626C7C}"/>
                </a:ext>
              </a:extLst>
            </p:cNvPr>
            <p:cNvGrpSpPr>
              <a:grpSpLocks/>
            </p:cNvGrpSpPr>
            <p:nvPr/>
          </p:nvGrpSpPr>
          <p:grpSpPr bwMode="auto">
            <a:xfrm>
              <a:off x="9" y="37"/>
              <a:ext cx="1013" cy="1307"/>
              <a:chOff x="9" y="37"/>
              <a:chExt cx="1013" cy="1307"/>
            </a:xfrm>
          </p:grpSpPr>
          <p:sp>
            <p:nvSpPr>
              <p:cNvPr id="3" name="Text Box 9">
                <a:extLst>
                  <a:ext uri="{FF2B5EF4-FFF2-40B4-BE49-F238E27FC236}">
                    <a16:creationId xmlns:a16="http://schemas.microsoft.com/office/drawing/2014/main" id="{C80BFF26-CA48-3378-E26C-74853AED2198}"/>
                  </a:ext>
                </a:extLst>
              </p:cNvPr>
              <p:cNvSpPr txBox="1">
                <a:spLocks noChangeArrowheads="1"/>
              </p:cNvSpPr>
              <p:nvPr/>
            </p:nvSpPr>
            <p:spPr bwMode="auto">
              <a:xfrm>
                <a:off x="788" y="717"/>
                <a:ext cx="23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L</a:t>
                </a:r>
              </a:p>
            </p:txBody>
          </p:sp>
          <p:sp>
            <p:nvSpPr>
              <p:cNvPr id="4" name="Oval 20">
                <a:extLst>
                  <a:ext uri="{FF2B5EF4-FFF2-40B4-BE49-F238E27FC236}">
                    <a16:creationId xmlns:a16="http://schemas.microsoft.com/office/drawing/2014/main" id="{A1F06F0C-07A6-6F06-826D-2645ABFF8ACA}"/>
                  </a:ext>
                </a:extLst>
              </p:cNvPr>
              <p:cNvSpPr>
                <a:spLocks noChangeArrowheads="1"/>
              </p:cNvSpPr>
              <p:nvPr/>
            </p:nvSpPr>
            <p:spPr bwMode="auto">
              <a:xfrm>
                <a:off x="188" y="408"/>
                <a:ext cx="48" cy="48"/>
              </a:xfrm>
              <a:prstGeom prst="ellipse">
                <a:avLst/>
              </a:prstGeom>
              <a:solidFill>
                <a:srgbClr val="CCFFFF"/>
              </a:soli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7612" name="Oval 21">
                <a:extLst>
                  <a:ext uri="{FF2B5EF4-FFF2-40B4-BE49-F238E27FC236}">
                    <a16:creationId xmlns:a16="http://schemas.microsoft.com/office/drawing/2014/main" id="{C53553AE-872D-923C-68AD-7DEA4FED1078}"/>
                  </a:ext>
                </a:extLst>
              </p:cNvPr>
              <p:cNvSpPr>
                <a:spLocks noChangeArrowheads="1"/>
              </p:cNvSpPr>
              <p:nvPr/>
            </p:nvSpPr>
            <p:spPr bwMode="auto">
              <a:xfrm>
                <a:off x="200" y="1296"/>
                <a:ext cx="48" cy="48"/>
              </a:xfrm>
              <a:prstGeom prst="ellipse">
                <a:avLst/>
              </a:prstGeom>
              <a:solidFill>
                <a:srgbClr val="CCFFFF"/>
              </a:soli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67613" name="未知">
                <a:extLst>
                  <a:ext uri="{FF2B5EF4-FFF2-40B4-BE49-F238E27FC236}">
                    <a16:creationId xmlns:a16="http://schemas.microsoft.com/office/drawing/2014/main" id="{FA747257-5D9E-45FA-9035-0FF22249935F}"/>
                  </a:ext>
                </a:extLst>
              </p:cNvPr>
              <p:cNvSpPr>
                <a:spLocks/>
              </p:cNvSpPr>
              <p:nvPr/>
            </p:nvSpPr>
            <p:spPr bwMode="auto">
              <a:xfrm>
                <a:off x="236" y="1080"/>
                <a:ext cx="432" cy="240"/>
              </a:xfrm>
              <a:custGeom>
                <a:avLst/>
                <a:gdLst>
                  <a:gd name="T0" fmla="*/ 0 w 432"/>
                  <a:gd name="T1" fmla="*/ 240 h 240"/>
                  <a:gd name="T2" fmla="*/ 432 w 432"/>
                  <a:gd name="T3" fmla="*/ 240 h 240"/>
                  <a:gd name="T4" fmla="*/ 432 w 432"/>
                  <a:gd name="T5" fmla="*/ 0 h 240"/>
                  <a:gd name="T6" fmla="*/ 0 60000 65536"/>
                  <a:gd name="T7" fmla="*/ 0 60000 65536"/>
                  <a:gd name="T8" fmla="*/ 0 60000 65536"/>
                  <a:gd name="T9" fmla="*/ 0 w 432"/>
                  <a:gd name="T10" fmla="*/ 0 h 240"/>
                  <a:gd name="T11" fmla="*/ 432 w 432"/>
                  <a:gd name="T12" fmla="*/ 240 h 240"/>
                </a:gdLst>
                <a:ahLst/>
                <a:cxnLst>
                  <a:cxn ang="T6">
                    <a:pos x="T0" y="T1"/>
                  </a:cxn>
                  <a:cxn ang="T7">
                    <a:pos x="T2" y="T3"/>
                  </a:cxn>
                  <a:cxn ang="T8">
                    <a:pos x="T4" y="T5"/>
                  </a:cxn>
                </a:cxnLst>
                <a:rect l="T9" t="T10" r="T11" b="T12"/>
                <a:pathLst>
                  <a:path w="432" h="240">
                    <a:moveTo>
                      <a:pt x="0" y="240"/>
                    </a:moveTo>
                    <a:lnTo>
                      <a:pt x="432" y="240"/>
                    </a:lnTo>
                    <a:lnTo>
                      <a:pt x="432"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7614" name="未知">
                <a:extLst>
                  <a:ext uri="{FF2B5EF4-FFF2-40B4-BE49-F238E27FC236}">
                    <a16:creationId xmlns:a16="http://schemas.microsoft.com/office/drawing/2014/main" id="{C34FBE7A-34B6-AF91-1DCC-F4B9983C2D19}"/>
                  </a:ext>
                </a:extLst>
              </p:cNvPr>
              <p:cNvSpPr>
                <a:spLocks/>
              </p:cNvSpPr>
              <p:nvPr/>
            </p:nvSpPr>
            <p:spPr bwMode="auto">
              <a:xfrm flipV="1">
                <a:off x="236" y="432"/>
                <a:ext cx="432" cy="240"/>
              </a:xfrm>
              <a:custGeom>
                <a:avLst/>
                <a:gdLst>
                  <a:gd name="T0" fmla="*/ 0 w 432"/>
                  <a:gd name="T1" fmla="*/ 240 h 240"/>
                  <a:gd name="T2" fmla="*/ 432 w 432"/>
                  <a:gd name="T3" fmla="*/ 240 h 240"/>
                  <a:gd name="T4" fmla="*/ 432 w 432"/>
                  <a:gd name="T5" fmla="*/ 0 h 240"/>
                  <a:gd name="T6" fmla="*/ 0 60000 65536"/>
                  <a:gd name="T7" fmla="*/ 0 60000 65536"/>
                  <a:gd name="T8" fmla="*/ 0 60000 65536"/>
                  <a:gd name="T9" fmla="*/ 0 w 432"/>
                  <a:gd name="T10" fmla="*/ 0 h 240"/>
                  <a:gd name="T11" fmla="*/ 432 w 432"/>
                  <a:gd name="T12" fmla="*/ 240 h 240"/>
                </a:gdLst>
                <a:ahLst/>
                <a:cxnLst>
                  <a:cxn ang="T6">
                    <a:pos x="T0" y="T1"/>
                  </a:cxn>
                  <a:cxn ang="T7">
                    <a:pos x="T2" y="T3"/>
                  </a:cxn>
                  <a:cxn ang="T8">
                    <a:pos x="T4" y="T5"/>
                  </a:cxn>
                </a:cxnLst>
                <a:rect l="T9" t="T10" r="T11" b="T12"/>
                <a:pathLst>
                  <a:path w="432" h="240">
                    <a:moveTo>
                      <a:pt x="0" y="240"/>
                    </a:moveTo>
                    <a:lnTo>
                      <a:pt x="432" y="240"/>
                    </a:lnTo>
                    <a:lnTo>
                      <a:pt x="432" y="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5" name="Group 24">
                <a:extLst>
                  <a:ext uri="{FF2B5EF4-FFF2-40B4-BE49-F238E27FC236}">
                    <a16:creationId xmlns:a16="http://schemas.microsoft.com/office/drawing/2014/main" id="{CD599945-1F19-6615-CD0E-6F40BE36A427}"/>
                  </a:ext>
                </a:extLst>
              </p:cNvPr>
              <p:cNvGrpSpPr>
                <a:grpSpLocks/>
              </p:cNvGrpSpPr>
              <p:nvPr/>
            </p:nvGrpSpPr>
            <p:grpSpPr bwMode="auto">
              <a:xfrm>
                <a:off x="9" y="414"/>
                <a:ext cx="231" cy="891"/>
                <a:chOff x="9" y="18"/>
                <a:chExt cx="231" cy="891"/>
              </a:xfrm>
            </p:grpSpPr>
            <p:sp>
              <p:nvSpPr>
                <p:cNvPr id="67621" name="Text Box 25">
                  <a:extLst>
                    <a:ext uri="{FF2B5EF4-FFF2-40B4-BE49-F238E27FC236}">
                      <a16:creationId xmlns:a16="http://schemas.microsoft.com/office/drawing/2014/main" id="{586E67BA-1167-80AF-D84A-766C24C53589}"/>
                    </a:ext>
                  </a:extLst>
                </p:cNvPr>
                <p:cNvSpPr txBox="1">
                  <a:spLocks noChangeArrowheads="1"/>
                </p:cNvSpPr>
                <p:nvPr/>
              </p:nvSpPr>
              <p:spPr bwMode="auto">
                <a:xfrm>
                  <a:off x="9" y="18"/>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7622" name="Text Box 26">
                  <a:extLst>
                    <a:ext uri="{FF2B5EF4-FFF2-40B4-BE49-F238E27FC236}">
                      <a16:creationId xmlns:a16="http://schemas.microsoft.com/office/drawing/2014/main" id="{C54642BC-BE46-87BC-9699-931D921A74BB}"/>
                    </a:ext>
                  </a:extLst>
                </p:cNvPr>
                <p:cNvSpPr txBox="1">
                  <a:spLocks noChangeArrowheads="1"/>
                </p:cNvSpPr>
                <p:nvPr/>
              </p:nvSpPr>
              <p:spPr bwMode="auto">
                <a:xfrm>
                  <a:off x="27" y="618"/>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 name="Text Box 27">
                  <a:extLst>
                    <a:ext uri="{FF2B5EF4-FFF2-40B4-BE49-F238E27FC236}">
                      <a16:creationId xmlns:a16="http://schemas.microsoft.com/office/drawing/2014/main" id="{B45DC4A9-1804-6C2F-277B-65645501FCE1}"/>
                    </a:ext>
                  </a:extLst>
                </p:cNvPr>
                <p:cNvSpPr txBox="1">
                  <a:spLocks noChangeArrowheads="1"/>
                </p:cNvSpPr>
                <p:nvPr/>
              </p:nvSpPr>
              <p:spPr bwMode="auto">
                <a:xfrm>
                  <a:off x="11" y="342"/>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u</a:t>
                  </a:r>
                </a:p>
              </p:txBody>
            </p:sp>
          </p:grpSp>
          <p:sp>
            <p:nvSpPr>
              <p:cNvPr id="8" name="Text Box 28">
                <a:extLst>
                  <a:ext uri="{FF2B5EF4-FFF2-40B4-BE49-F238E27FC236}">
                    <a16:creationId xmlns:a16="http://schemas.microsoft.com/office/drawing/2014/main" id="{A3B02251-9729-D4DD-EC63-FCFF2FAAAA52}"/>
                  </a:ext>
                </a:extLst>
              </p:cNvPr>
              <p:cNvSpPr txBox="1">
                <a:spLocks noChangeArrowheads="1"/>
              </p:cNvSpPr>
              <p:nvPr/>
            </p:nvSpPr>
            <p:spPr bwMode="auto">
              <a:xfrm>
                <a:off x="269" y="37"/>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00"/>
                    </a:solidFill>
                    <a:latin typeface="Times New Roman" panose="02020603050405020304" pitchFamily="18" charset="0"/>
                    <a:ea typeface="隶书" panose="02010509060101010101" pitchFamily="49" charset="-122"/>
                  </a:rPr>
                  <a:t>i</a:t>
                </a:r>
              </a:p>
            </p:txBody>
          </p:sp>
          <p:sp>
            <p:nvSpPr>
              <p:cNvPr id="9" name="Line 29">
                <a:extLst>
                  <a:ext uri="{FF2B5EF4-FFF2-40B4-BE49-F238E27FC236}">
                    <a16:creationId xmlns:a16="http://schemas.microsoft.com/office/drawing/2014/main" id="{0E41ACF7-B0C4-256A-2239-0C13FB3A51B9}"/>
                  </a:ext>
                </a:extLst>
              </p:cNvPr>
              <p:cNvSpPr>
                <a:spLocks noChangeShapeType="1"/>
              </p:cNvSpPr>
              <p:nvPr/>
            </p:nvSpPr>
            <p:spPr bwMode="auto">
              <a:xfrm>
                <a:off x="184" y="363"/>
                <a:ext cx="432" cy="0"/>
              </a:xfrm>
              <a:prstGeom prst="line">
                <a:avLst/>
              </a:prstGeom>
              <a:noFill/>
              <a:ln w="38100">
                <a:solidFill>
                  <a:srgbClr val="FF0000"/>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10" name="Text Box 30">
                <a:extLst>
                  <a:ext uri="{FF2B5EF4-FFF2-40B4-BE49-F238E27FC236}">
                    <a16:creationId xmlns:a16="http://schemas.microsoft.com/office/drawing/2014/main" id="{9AD75ED1-93BF-CB25-21D1-3B099E26E6C6}"/>
                  </a:ext>
                </a:extLst>
              </p:cNvPr>
              <p:cNvSpPr txBox="1">
                <a:spLocks noChangeArrowheads="1"/>
              </p:cNvSpPr>
              <p:nvPr/>
            </p:nvSpPr>
            <p:spPr bwMode="auto">
              <a:xfrm>
                <a:off x="387" y="522"/>
                <a:ext cx="21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a:t>
                </a:r>
              </a:p>
            </p:txBody>
          </p:sp>
          <p:sp>
            <p:nvSpPr>
              <p:cNvPr id="67619" name="Text Box 31">
                <a:extLst>
                  <a:ext uri="{FF2B5EF4-FFF2-40B4-BE49-F238E27FC236}">
                    <a16:creationId xmlns:a16="http://schemas.microsoft.com/office/drawing/2014/main" id="{A4CB1A2D-8E23-591D-93CB-E74A5CF8D99D}"/>
                  </a:ext>
                </a:extLst>
              </p:cNvPr>
              <p:cNvSpPr txBox="1">
                <a:spLocks noChangeArrowheads="1"/>
              </p:cNvSpPr>
              <p:nvPr/>
            </p:nvSpPr>
            <p:spPr bwMode="auto">
              <a:xfrm>
                <a:off x="398" y="678"/>
                <a:ext cx="28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6600FF"/>
                    </a:solidFill>
                    <a:latin typeface="Times New Roman" panose="02020603050405020304" pitchFamily="18" charset="0"/>
                  </a:rPr>
                  <a:t>e</a:t>
                </a:r>
                <a:r>
                  <a:rPr lang="en-US" altLang="zh-CN" sz="2400" i="1" baseline="-25000">
                    <a:solidFill>
                      <a:srgbClr val="6600FF"/>
                    </a:solidFill>
                    <a:latin typeface="Times New Roman" panose="02020603050405020304" pitchFamily="18" charset="0"/>
                  </a:rPr>
                  <a:t>L</a:t>
                </a:r>
              </a:p>
            </p:txBody>
          </p:sp>
          <p:sp>
            <p:nvSpPr>
              <p:cNvPr id="67620" name="Text Box 32">
                <a:extLst>
                  <a:ext uri="{FF2B5EF4-FFF2-40B4-BE49-F238E27FC236}">
                    <a16:creationId xmlns:a16="http://schemas.microsoft.com/office/drawing/2014/main" id="{585F7841-049C-F539-6C90-BB223B47394D}"/>
                  </a:ext>
                </a:extLst>
              </p:cNvPr>
              <p:cNvSpPr txBox="1">
                <a:spLocks noChangeArrowheads="1"/>
              </p:cNvSpPr>
              <p:nvPr/>
            </p:nvSpPr>
            <p:spPr bwMode="auto">
              <a:xfrm>
                <a:off x="413" y="966"/>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rgbClr val="6600FF"/>
                    </a:solidFill>
                    <a:latin typeface="Times New Roman" panose="02020603050405020304" pitchFamily="18" charset="0"/>
                  </a:rPr>
                  <a:t>+</a:t>
                </a:r>
              </a:p>
            </p:txBody>
          </p:sp>
        </p:grpSp>
        <p:graphicFrame>
          <p:nvGraphicFramePr>
            <p:cNvPr id="11" name="Object 51">
              <a:extLst>
                <a:ext uri="{FF2B5EF4-FFF2-40B4-BE49-F238E27FC236}">
                  <a16:creationId xmlns:a16="http://schemas.microsoft.com/office/drawing/2014/main" id="{B0114F88-AE63-C571-23D9-C531E00A0D62}"/>
                </a:ext>
              </a:extLst>
            </p:cNvPr>
            <p:cNvGraphicFramePr>
              <a:graphicFrameLocks noChangeAspect="1"/>
            </p:cNvGraphicFramePr>
            <p:nvPr/>
          </p:nvGraphicFramePr>
          <p:xfrm>
            <a:off x="655" y="657"/>
            <a:ext cx="129" cy="453"/>
          </p:xfrm>
          <a:graphic>
            <a:graphicData uri="http://schemas.openxmlformats.org/presentationml/2006/ole">
              <mc:AlternateContent xmlns:mc="http://schemas.openxmlformats.org/markup-compatibility/2006">
                <mc:Choice xmlns:v="urn:schemas-microsoft-com:vml" Requires="v">
                  <p:oleObj r:id="rId2" imgW="291240" imgH="979560" progId="Visio.Drawing.11">
                    <p:embed/>
                  </p:oleObj>
                </mc:Choice>
                <mc:Fallback>
                  <p:oleObj r:id="rId2" imgW="291240" imgH="979560" progId="Visio.Drawing.11">
                    <p:embed/>
                    <p:pic>
                      <p:nvPicPr>
                        <p:cNvPr id="0" name="Object 5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5" y="657"/>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67608" name="Text Box 56">
            <a:extLst>
              <a:ext uri="{FF2B5EF4-FFF2-40B4-BE49-F238E27FC236}">
                <a16:creationId xmlns:a16="http://schemas.microsoft.com/office/drawing/2014/main" id="{B66E489D-DD0E-511F-35E9-29AE897FB047}"/>
              </a:ext>
            </a:extLst>
          </p:cNvPr>
          <p:cNvSpPr txBox="1">
            <a:spLocks noChangeArrowheads="1"/>
          </p:cNvSpPr>
          <p:nvPr/>
        </p:nvSpPr>
        <p:spPr bwMode="auto">
          <a:xfrm>
            <a:off x="3125788" y="936625"/>
            <a:ext cx="54102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根据 </a:t>
            </a:r>
            <a:r>
              <a:rPr lang="en-US" altLang="zh-CN" sz="2400">
                <a:latin typeface="Times New Roman" panose="02020603050405020304" pitchFamily="18" charset="0"/>
              </a:rPr>
              <a:t>KVL </a:t>
            </a:r>
            <a:r>
              <a:rPr lang="zh-CN" altLang="en-US" sz="2400">
                <a:latin typeface="Times New Roman" panose="02020603050405020304" pitchFamily="18" charset="0"/>
              </a:rPr>
              <a:t>可写出　　</a:t>
            </a:r>
            <a:r>
              <a:rPr lang="en-US" altLang="zh-CN" sz="2400" i="1">
                <a:solidFill>
                  <a:srgbClr val="0000FF"/>
                </a:solidFill>
                <a:latin typeface="Times New Roman" panose="02020603050405020304" pitchFamily="18" charset="0"/>
              </a:rPr>
              <a:t>u</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e</a:t>
            </a:r>
            <a:r>
              <a:rPr lang="en-US" altLang="zh-CN" sz="2400" i="1" baseline="-25000">
                <a:solidFill>
                  <a:srgbClr val="0000FF"/>
                </a:solidFill>
                <a:latin typeface="Times New Roman" panose="02020603050405020304" pitchFamily="18" charset="0"/>
              </a:rPr>
              <a:t>L</a:t>
            </a:r>
            <a:r>
              <a:rPr lang="en-US" altLang="zh-CN" sz="2400">
                <a:solidFill>
                  <a:srgbClr val="0000FF"/>
                </a:solidFill>
                <a:latin typeface="Times New Roman" panose="02020603050405020304" pitchFamily="18" charset="0"/>
              </a:rPr>
              <a:t> = 0</a:t>
            </a:r>
          </a:p>
        </p:txBody>
      </p:sp>
      <p:sp>
        <p:nvSpPr>
          <p:cNvPr id="67609" name="Text Box 57">
            <a:extLst>
              <a:ext uri="{FF2B5EF4-FFF2-40B4-BE49-F238E27FC236}">
                <a16:creationId xmlns:a16="http://schemas.microsoft.com/office/drawing/2014/main" id="{74271DCA-27EC-6ED8-95C4-18D1B4FA3242}"/>
              </a:ext>
            </a:extLst>
          </p:cNvPr>
          <p:cNvSpPr txBox="1">
            <a:spLocks noChangeArrowheads="1"/>
          </p:cNvSpPr>
          <p:nvPr/>
        </p:nvSpPr>
        <p:spPr bwMode="auto">
          <a:xfrm>
            <a:off x="3162300" y="1652588"/>
            <a:ext cx="493713"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或</a:t>
            </a:r>
          </a:p>
        </p:txBody>
      </p:sp>
      <p:graphicFrame>
        <p:nvGraphicFramePr>
          <p:cNvPr id="67610" name="Object 26">
            <a:extLst>
              <a:ext uri="{FF2B5EF4-FFF2-40B4-BE49-F238E27FC236}">
                <a16:creationId xmlns:a16="http://schemas.microsoft.com/office/drawing/2014/main" id="{C44C0EA3-CE93-5667-0B81-633A138EB628}"/>
              </a:ext>
            </a:extLst>
          </p:cNvPr>
          <p:cNvGraphicFramePr>
            <a:graphicFrameLocks noChangeAspect="1"/>
          </p:cNvGraphicFramePr>
          <p:nvPr/>
        </p:nvGraphicFramePr>
        <p:xfrm>
          <a:off x="4572000" y="1484313"/>
          <a:ext cx="1728788" cy="754062"/>
        </p:xfrm>
        <a:graphic>
          <a:graphicData uri="http://schemas.openxmlformats.org/presentationml/2006/ole">
            <mc:AlternateContent xmlns:mc="http://schemas.openxmlformats.org/markup-compatibility/2006">
              <mc:Choice xmlns:v="urn:schemas-microsoft-com:vml" Requires="v">
                <p:oleObj name="Equation" r:id="rId4" imgW="885870" imgH="333465" progId="Equation.DSMT4">
                  <p:embed/>
                </p:oleObj>
              </mc:Choice>
              <mc:Fallback>
                <p:oleObj name="Equation" r:id="rId4" imgW="885870" imgH="333465" progId="Equation.DSMT4">
                  <p:embed/>
                  <p:pic>
                    <p:nvPicPr>
                      <p:cNvPr id="0" name="Object 2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72000" y="1484313"/>
                        <a:ext cx="1728788" cy="754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611" name="Text Box 59">
            <a:extLst>
              <a:ext uri="{FF2B5EF4-FFF2-40B4-BE49-F238E27FC236}">
                <a16:creationId xmlns:a16="http://schemas.microsoft.com/office/drawing/2014/main" id="{B3AFFA56-7568-F493-140B-DF251CFD3FB3}"/>
              </a:ext>
            </a:extLst>
          </p:cNvPr>
          <p:cNvSpPr txBox="1">
            <a:spLocks noChangeArrowheads="1"/>
          </p:cNvSpPr>
          <p:nvPr/>
        </p:nvSpPr>
        <p:spPr bwMode="auto">
          <a:xfrm>
            <a:off x="3294063" y="2384425"/>
            <a:ext cx="48244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latin typeface="Times New Roman" panose="02020603050405020304" pitchFamily="18" charset="0"/>
              </a:rPr>
              <a:t>在直流稳态时，电感相当于短路。</a:t>
            </a:r>
          </a:p>
        </p:txBody>
      </p:sp>
      <p:grpSp>
        <p:nvGrpSpPr>
          <p:cNvPr id="7" name="Group 60">
            <a:extLst>
              <a:ext uri="{FF2B5EF4-FFF2-40B4-BE49-F238E27FC236}">
                <a16:creationId xmlns:a16="http://schemas.microsoft.com/office/drawing/2014/main" id="{1DC1D579-FB38-6DBF-7D4A-33DC74566D38}"/>
              </a:ext>
            </a:extLst>
          </p:cNvPr>
          <p:cNvGrpSpPr>
            <a:grpSpLocks/>
          </p:cNvGrpSpPr>
          <p:nvPr/>
        </p:nvGrpSpPr>
        <p:grpSpPr bwMode="auto">
          <a:xfrm>
            <a:off x="611188" y="3189288"/>
            <a:ext cx="609600" cy="311150"/>
            <a:chOff x="0" y="0"/>
            <a:chExt cx="384" cy="240"/>
          </a:xfrm>
        </p:grpSpPr>
        <p:sp>
          <p:nvSpPr>
            <p:cNvPr id="67606" name="AutoShape 61">
              <a:extLst>
                <a:ext uri="{FF2B5EF4-FFF2-40B4-BE49-F238E27FC236}">
                  <a16:creationId xmlns:a16="http://schemas.microsoft.com/office/drawing/2014/main" id="{826E9BB0-8072-A4A4-2CA6-43E099DAA0F9}"/>
                </a:ext>
              </a:extLst>
            </p:cNvPr>
            <p:cNvSpPr>
              <a:spLocks/>
            </p:cNvSpPr>
            <p:nvPr/>
          </p:nvSpPr>
          <p:spPr bwMode="auto">
            <a:xfrm>
              <a:off x="192" y="0"/>
              <a:ext cx="192" cy="240"/>
            </a:xfrm>
            <a:custGeom>
              <a:avLst/>
              <a:gdLst>
                <a:gd name="T0" fmla="*/ 0 w 192"/>
                <a:gd name="T1" fmla="*/ 92 h 240"/>
                <a:gd name="T2" fmla="*/ 73 w 192"/>
                <a:gd name="T3" fmla="*/ 92 h 240"/>
                <a:gd name="T4" fmla="*/ 96 w 192"/>
                <a:gd name="T5" fmla="*/ 0 h 240"/>
                <a:gd name="T6" fmla="*/ 119 w 192"/>
                <a:gd name="T7" fmla="*/ 92 h 240"/>
                <a:gd name="T8" fmla="*/ 192 w 192"/>
                <a:gd name="T9" fmla="*/ 92 h 240"/>
                <a:gd name="T10" fmla="*/ 133 w 192"/>
                <a:gd name="T11" fmla="*/ 148 h 240"/>
                <a:gd name="T12" fmla="*/ 155 w 192"/>
                <a:gd name="T13" fmla="*/ 240 h 240"/>
                <a:gd name="T14" fmla="*/ 96 w 192"/>
                <a:gd name="T15" fmla="*/ 183 h 240"/>
                <a:gd name="T16" fmla="*/ 37 w 192"/>
                <a:gd name="T17" fmla="*/ 240 h 240"/>
                <a:gd name="T18" fmla="*/ 59 w 192"/>
                <a:gd name="T19" fmla="*/ 148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7607" name="AutoShape 62">
              <a:extLst>
                <a:ext uri="{FF2B5EF4-FFF2-40B4-BE49-F238E27FC236}">
                  <a16:creationId xmlns:a16="http://schemas.microsoft.com/office/drawing/2014/main" id="{97E84E83-88CE-D8D9-D6A8-A245F4D8329D}"/>
                </a:ext>
              </a:extLst>
            </p:cNvPr>
            <p:cNvSpPr>
              <a:spLocks/>
            </p:cNvSpPr>
            <p:nvPr/>
          </p:nvSpPr>
          <p:spPr bwMode="auto">
            <a:xfrm>
              <a:off x="0" y="0"/>
              <a:ext cx="192" cy="240"/>
            </a:xfrm>
            <a:custGeom>
              <a:avLst/>
              <a:gdLst>
                <a:gd name="T0" fmla="*/ 0 w 192"/>
                <a:gd name="T1" fmla="*/ 92 h 240"/>
                <a:gd name="T2" fmla="*/ 73 w 192"/>
                <a:gd name="T3" fmla="*/ 92 h 240"/>
                <a:gd name="T4" fmla="*/ 96 w 192"/>
                <a:gd name="T5" fmla="*/ 0 h 240"/>
                <a:gd name="T6" fmla="*/ 119 w 192"/>
                <a:gd name="T7" fmla="*/ 92 h 240"/>
                <a:gd name="T8" fmla="*/ 192 w 192"/>
                <a:gd name="T9" fmla="*/ 92 h 240"/>
                <a:gd name="T10" fmla="*/ 133 w 192"/>
                <a:gd name="T11" fmla="*/ 148 h 240"/>
                <a:gd name="T12" fmla="*/ 155 w 192"/>
                <a:gd name="T13" fmla="*/ 240 h 240"/>
                <a:gd name="T14" fmla="*/ 96 w 192"/>
                <a:gd name="T15" fmla="*/ 183 h 240"/>
                <a:gd name="T16" fmla="*/ 37 w 192"/>
                <a:gd name="T17" fmla="*/ 240 h 240"/>
                <a:gd name="T18" fmla="*/ 59 w 192"/>
                <a:gd name="T19" fmla="*/ 148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67615" name="Text Box 63">
            <a:extLst>
              <a:ext uri="{FF2B5EF4-FFF2-40B4-BE49-F238E27FC236}">
                <a16:creationId xmlns:a16="http://schemas.microsoft.com/office/drawing/2014/main" id="{DBCFCF7E-AA2D-F725-B9DC-4FF1C5F4E31F}"/>
              </a:ext>
            </a:extLst>
          </p:cNvPr>
          <p:cNvSpPr txBox="1">
            <a:spLocks noChangeArrowheads="1"/>
          </p:cNvSpPr>
          <p:nvPr/>
        </p:nvSpPr>
        <p:spPr bwMode="auto">
          <a:xfrm>
            <a:off x="1525588" y="3138488"/>
            <a:ext cx="1752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瞬时功率</a:t>
            </a:r>
          </a:p>
        </p:txBody>
      </p:sp>
      <p:graphicFrame>
        <p:nvGraphicFramePr>
          <p:cNvPr id="67616" name="Object 32">
            <a:extLst>
              <a:ext uri="{FF2B5EF4-FFF2-40B4-BE49-F238E27FC236}">
                <a16:creationId xmlns:a16="http://schemas.microsoft.com/office/drawing/2014/main" id="{B18238B9-4C2D-E4BF-4CD1-27045742476D}"/>
              </a:ext>
            </a:extLst>
          </p:cNvPr>
          <p:cNvGraphicFramePr>
            <a:graphicFrameLocks noChangeAspect="1"/>
          </p:cNvGraphicFramePr>
          <p:nvPr/>
        </p:nvGraphicFramePr>
        <p:xfrm>
          <a:off x="4500563" y="2924175"/>
          <a:ext cx="1800225" cy="750888"/>
        </p:xfrm>
        <a:graphic>
          <a:graphicData uri="http://schemas.openxmlformats.org/presentationml/2006/ole">
            <mc:AlternateContent xmlns:mc="http://schemas.openxmlformats.org/markup-compatibility/2006">
              <mc:Choice xmlns:v="urn:schemas-microsoft-com:vml" Requires="v">
                <p:oleObj name="Equation" r:id="rId6" imgW="857250" imgH="333465" progId="Equation.DSMT4">
                  <p:embed/>
                </p:oleObj>
              </mc:Choice>
              <mc:Fallback>
                <p:oleObj name="Equation" r:id="rId6" imgW="857250" imgH="333465" progId="Equation.DSMT4">
                  <p:embed/>
                  <p:pic>
                    <p:nvPicPr>
                      <p:cNvPr id="0" name="Object 3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00563" y="2924175"/>
                        <a:ext cx="1800225" cy="750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67617" name="Text Box 65">
            <a:extLst>
              <a:ext uri="{FF2B5EF4-FFF2-40B4-BE49-F238E27FC236}">
                <a16:creationId xmlns:a16="http://schemas.microsoft.com/office/drawing/2014/main" id="{4A2D8A29-4933-B920-F203-75CEF2987903}"/>
              </a:ext>
            </a:extLst>
          </p:cNvPr>
          <p:cNvSpPr txBox="1">
            <a:spLocks noChangeArrowheads="1"/>
          </p:cNvSpPr>
          <p:nvPr/>
        </p:nvSpPr>
        <p:spPr bwMode="auto">
          <a:xfrm>
            <a:off x="1296988" y="3798888"/>
            <a:ext cx="670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rPr>
              <a:t>p </a:t>
            </a:r>
            <a:r>
              <a:rPr lang="en-US" altLang="zh-CN" sz="2400">
                <a:solidFill>
                  <a:schemeClr val="accent2"/>
                </a:solidFill>
                <a:latin typeface="Times New Roman" panose="02020603050405020304" pitchFamily="18" charset="0"/>
              </a:rPr>
              <a:t>&gt; 0，</a:t>
            </a:r>
            <a:r>
              <a:rPr lang="en-US" altLang="zh-CN" sz="2400" i="1">
                <a:solidFill>
                  <a:schemeClr val="accent2"/>
                </a:solidFill>
                <a:latin typeface="Times New Roman" panose="02020603050405020304" pitchFamily="18" charset="0"/>
              </a:rPr>
              <a:t>L </a:t>
            </a:r>
            <a:r>
              <a:rPr lang="zh-CN" altLang="en-US" sz="2400">
                <a:solidFill>
                  <a:schemeClr val="accent2"/>
                </a:solidFill>
                <a:latin typeface="Times New Roman" panose="02020603050405020304" pitchFamily="18" charset="0"/>
              </a:rPr>
              <a:t>把电能转换为磁场能，吸收功率。</a:t>
            </a:r>
          </a:p>
        </p:txBody>
      </p:sp>
      <p:sp>
        <p:nvSpPr>
          <p:cNvPr id="67618" name="Text Box 66">
            <a:extLst>
              <a:ext uri="{FF2B5EF4-FFF2-40B4-BE49-F238E27FC236}">
                <a16:creationId xmlns:a16="http://schemas.microsoft.com/office/drawing/2014/main" id="{B3CDC752-9F73-A860-0C2F-9769D1EEDE13}"/>
              </a:ext>
            </a:extLst>
          </p:cNvPr>
          <p:cNvSpPr txBox="1">
            <a:spLocks noChangeArrowheads="1"/>
          </p:cNvSpPr>
          <p:nvPr/>
        </p:nvSpPr>
        <p:spPr bwMode="auto">
          <a:xfrm>
            <a:off x="1293813" y="4295775"/>
            <a:ext cx="72961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chemeClr val="accent2"/>
                </a:solidFill>
                <a:latin typeface="Times New Roman" panose="02020603050405020304" pitchFamily="18" charset="0"/>
              </a:rPr>
              <a:t>p </a:t>
            </a:r>
            <a:r>
              <a:rPr lang="en-US" altLang="zh-CN" sz="2400">
                <a:solidFill>
                  <a:schemeClr val="accent2"/>
                </a:solidFill>
                <a:latin typeface="Times New Roman" panose="02020603050405020304" pitchFamily="18" charset="0"/>
              </a:rPr>
              <a:t>&lt; 0，</a:t>
            </a:r>
            <a:r>
              <a:rPr lang="en-US" altLang="zh-CN" sz="2400" i="1">
                <a:solidFill>
                  <a:schemeClr val="accent2"/>
                </a:solidFill>
                <a:latin typeface="Times New Roman" panose="02020603050405020304" pitchFamily="18" charset="0"/>
              </a:rPr>
              <a:t>L </a:t>
            </a:r>
            <a:r>
              <a:rPr lang="zh-CN" altLang="en-US" sz="2400">
                <a:solidFill>
                  <a:schemeClr val="accent2"/>
                </a:solidFill>
                <a:latin typeface="Times New Roman" panose="02020603050405020304" pitchFamily="18" charset="0"/>
              </a:rPr>
              <a:t>把磁场能转换为电能，放出功率。</a:t>
            </a:r>
          </a:p>
        </p:txBody>
      </p:sp>
      <p:sp>
        <p:nvSpPr>
          <p:cNvPr id="67623" name="Text Box 71">
            <a:extLst>
              <a:ext uri="{FF2B5EF4-FFF2-40B4-BE49-F238E27FC236}">
                <a16:creationId xmlns:a16="http://schemas.microsoft.com/office/drawing/2014/main" id="{9AF26E08-47B5-409E-18E0-5861F9F3416D}"/>
              </a:ext>
            </a:extLst>
          </p:cNvPr>
          <p:cNvSpPr txBox="1">
            <a:spLocks noChangeArrowheads="1"/>
          </p:cNvSpPr>
          <p:nvPr/>
        </p:nvSpPr>
        <p:spPr bwMode="auto">
          <a:xfrm>
            <a:off x="1658938" y="5075238"/>
            <a:ext cx="20415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储存的磁场能</a:t>
            </a:r>
          </a:p>
        </p:txBody>
      </p:sp>
      <p:sp>
        <p:nvSpPr>
          <p:cNvPr id="67624" name="Text Box 73">
            <a:extLst>
              <a:ext uri="{FF2B5EF4-FFF2-40B4-BE49-F238E27FC236}">
                <a16:creationId xmlns:a16="http://schemas.microsoft.com/office/drawing/2014/main" id="{E1BEFF9E-7F76-1B8C-1491-EBCD4575C578}"/>
              </a:ext>
            </a:extLst>
          </p:cNvPr>
          <p:cNvSpPr txBox="1">
            <a:spLocks noChangeArrowheads="1"/>
          </p:cNvSpPr>
          <p:nvPr/>
        </p:nvSpPr>
        <p:spPr bwMode="auto">
          <a:xfrm>
            <a:off x="2112963" y="5848350"/>
            <a:ext cx="2819400" cy="460375"/>
          </a:xfrm>
          <a:prstGeom prst="rect">
            <a:avLst/>
          </a:prstGeom>
          <a:gradFill rotWithShape="0">
            <a:gsLst>
              <a:gs pos="0">
                <a:srgbClr val="FFFFFF"/>
              </a:gs>
              <a:gs pos="100000">
                <a:srgbClr val="FFFFCC"/>
              </a:gs>
            </a:gsLst>
            <a:lin ang="5400000" scaled="1"/>
          </a:gradFill>
          <a:ln w="28575">
            <a:solidFill>
              <a:srgbClr val="006600"/>
            </a:solidFill>
            <a:prstDash val="dash"/>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solidFill>
                  <a:srgbClr val="0000FF"/>
                </a:solidFill>
                <a:latin typeface="Times New Roman" panose="02020603050405020304" pitchFamily="18" charset="0"/>
              </a:rPr>
              <a:t> </a:t>
            </a:r>
            <a:r>
              <a:rPr lang="en-US" altLang="zh-CN" sz="2400" i="1">
                <a:solidFill>
                  <a:srgbClr val="FF3300"/>
                </a:solidFill>
                <a:latin typeface="Times New Roman" panose="02020603050405020304" pitchFamily="18" charset="0"/>
              </a:rPr>
              <a:t>L</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是储能元件</a:t>
            </a:r>
          </a:p>
        </p:txBody>
      </p:sp>
      <p:graphicFrame>
        <p:nvGraphicFramePr>
          <p:cNvPr id="67625" name="Object 41">
            <a:extLst>
              <a:ext uri="{FF2B5EF4-FFF2-40B4-BE49-F238E27FC236}">
                <a16:creationId xmlns:a16="http://schemas.microsoft.com/office/drawing/2014/main" id="{B0DA3F0F-94FA-2EA9-C349-A1378354C268}"/>
              </a:ext>
            </a:extLst>
          </p:cNvPr>
          <p:cNvGraphicFramePr>
            <a:graphicFrameLocks noChangeAspect="1"/>
          </p:cNvGraphicFramePr>
          <p:nvPr/>
        </p:nvGraphicFramePr>
        <p:xfrm>
          <a:off x="3987800" y="4840288"/>
          <a:ext cx="3248025" cy="881062"/>
        </p:xfrm>
        <a:graphic>
          <a:graphicData uri="http://schemas.openxmlformats.org/presentationml/2006/ole">
            <mc:AlternateContent xmlns:mc="http://schemas.openxmlformats.org/markup-compatibility/2006">
              <mc:Choice xmlns:v="urn:schemas-microsoft-com:vml" Requires="v">
                <p:oleObj r:id="rId8" imgW="1549400" imgH="393700" progId="Equation.3">
                  <p:embed/>
                </p:oleObj>
              </mc:Choice>
              <mc:Fallback>
                <p:oleObj r:id="rId8" imgW="1549400" imgH="393700" progId="Equation.3">
                  <p:embed/>
                  <p:pic>
                    <p:nvPicPr>
                      <p:cNvPr id="0" name="Object 4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3987800" y="4840288"/>
                        <a:ext cx="3248025" cy="881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67600" name="组合 10">
            <a:extLst>
              <a:ext uri="{FF2B5EF4-FFF2-40B4-BE49-F238E27FC236}">
                <a16:creationId xmlns:a16="http://schemas.microsoft.com/office/drawing/2014/main" id="{F5B8F5D3-B870-065A-25D8-877F27678743}"/>
              </a:ext>
            </a:extLst>
          </p:cNvPr>
          <p:cNvGrpSpPr>
            <a:grpSpLocks/>
          </p:cNvGrpSpPr>
          <p:nvPr/>
        </p:nvGrpSpPr>
        <p:grpSpPr bwMode="auto">
          <a:xfrm>
            <a:off x="649288" y="5133975"/>
            <a:ext cx="909637" cy="311150"/>
            <a:chOff x="650032" y="5133504"/>
            <a:chExt cx="908921" cy="311720"/>
          </a:xfrm>
        </p:grpSpPr>
        <p:grpSp>
          <p:nvGrpSpPr>
            <p:cNvPr id="67602" name="Group 60">
              <a:extLst>
                <a:ext uri="{FF2B5EF4-FFF2-40B4-BE49-F238E27FC236}">
                  <a16:creationId xmlns:a16="http://schemas.microsoft.com/office/drawing/2014/main" id="{F79B7791-4D9B-5700-F477-99DC98A3D41A}"/>
                </a:ext>
              </a:extLst>
            </p:cNvPr>
            <p:cNvGrpSpPr>
              <a:grpSpLocks/>
            </p:cNvGrpSpPr>
            <p:nvPr/>
          </p:nvGrpSpPr>
          <p:grpSpPr bwMode="auto">
            <a:xfrm>
              <a:off x="650032" y="5133504"/>
              <a:ext cx="609600" cy="311720"/>
              <a:chOff x="0" y="0"/>
              <a:chExt cx="384" cy="240"/>
            </a:xfrm>
          </p:grpSpPr>
          <p:sp>
            <p:nvSpPr>
              <p:cNvPr id="67604" name="AutoShape 61">
                <a:extLst>
                  <a:ext uri="{FF2B5EF4-FFF2-40B4-BE49-F238E27FC236}">
                    <a16:creationId xmlns:a16="http://schemas.microsoft.com/office/drawing/2014/main" id="{0E0B2666-CE73-B123-FDCD-2AFA59A1FD90}"/>
                  </a:ext>
                </a:extLst>
              </p:cNvPr>
              <p:cNvSpPr>
                <a:spLocks/>
              </p:cNvSpPr>
              <p:nvPr/>
            </p:nvSpPr>
            <p:spPr bwMode="auto">
              <a:xfrm>
                <a:off x="192" y="0"/>
                <a:ext cx="192" cy="240"/>
              </a:xfrm>
              <a:custGeom>
                <a:avLst/>
                <a:gdLst>
                  <a:gd name="T0" fmla="*/ 0 w 192"/>
                  <a:gd name="T1" fmla="*/ 92 h 240"/>
                  <a:gd name="T2" fmla="*/ 73 w 192"/>
                  <a:gd name="T3" fmla="*/ 92 h 240"/>
                  <a:gd name="T4" fmla="*/ 96 w 192"/>
                  <a:gd name="T5" fmla="*/ 0 h 240"/>
                  <a:gd name="T6" fmla="*/ 119 w 192"/>
                  <a:gd name="T7" fmla="*/ 92 h 240"/>
                  <a:gd name="T8" fmla="*/ 192 w 192"/>
                  <a:gd name="T9" fmla="*/ 92 h 240"/>
                  <a:gd name="T10" fmla="*/ 133 w 192"/>
                  <a:gd name="T11" fmla="*/ 148 h 240"/>
                  <a:gd name="T12" fmla="*/ 155 w 192"/>
                  <a:gd name="T13" fmla="*/ 240 h 240"/>
                  <a:gd name="T14" fmla="*/ 96 w 192"/>
                  <a:gd name="T15" fmla="*/ 183 h 240"/>
                  <a:gd name="T16" fmla="*/ 37 w 192"/>
                  <a:gd name="T17" fmla="*/ 240 h 240"/>
                  <a:gd name="T18" fmla="*/ 59 w 192"/>
                  <a:gd name="T19" fmla="*/ 148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
            <p:nvSpPr>
              <p:cNvPr id="67605" name="AutoShape 62">
                <a:extLst>
                  <a:ext uri="{FF2B5EF4-FFF2-40B4-BE49-F238E27FC236}">
                    <a16:creationId xmlns:a16="http://schemas.microsoft.com/office/drawing/2014/main" id="{DAA97797-FBF4-CD9B-EDE6-E7529E839369}"/>
                  </a:ext>
                </a:extLst>
              </p:cNvPr>
              <p:cNvSpPr>
                <a:spLocks/>
              </p:cNvSpPr>
              <p:nvPr/>
            </p:nvSpPr>
            <p:spPr bwMode="auto">
              <a:xfrm>
                <a:off x="0" y="0"/>
                <a:ext cx="192" cy="240"/>
              </a:xfrm>
              <a:custGeom>
                <a:avLst/>
                <a:gdLst>
                  <a:gd name="T0" fmla="*/ 0 w 192"/>
                  <a:gd name="T1" fmla="*/ 92 h 240"/>
                  <a:gd name="T2" fmla="*/ 73 w 192"/>
                  <a:gd name="T3" fmla="*/ 92 h 240"/>
                  <a:gd name="T4" fmla="*/ 96 w 192"/>
                  <a:gd name="T5" fmla="*/ 0 h 240"/>
                  <a:gd name="T6" fmla="*/ 119 w 192"/>
                  <a:gd name="T7" fmla="*/ 92 h 240"/>
                  <a:gd name="T8" fmla="*/ 192 w 192"/>
                  <a:gd name="T9" fmla="*/ 92 h 240"/>
                  <a:gd name="T10" fmla="*/ 133 w 192"/>
                  <a:gd name="T11" fmla="*/ 148 h 240"/>
                  <a:gd name="T12" fmla="*/ 155 w 192"/>
                  <a:gd name="T13" fmla="*/ 240 h 240"/>
                  <a:gd name="T14" fmla="*/ 96 w 192"/>
                  <a:gd name="T15" fmla="*/ 183 h 240"/>
                  <a:gd name="T16" fmla="*/ 37 w 192"/>
                  <a:gd name="T17" fmla="*/ 240 h 240"/>
                  <a:gd name="T18" fmla="*/ 59 w 192"/>
                  <a:gd name="T19" fmla="*/ 148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67603" name="AutoShape 61">
              <a:extLst>
                <a:ext uri="{FF2B5EF4-FFF2-40B4-BE49-F238E27FC236}">
                  <a16:creationId xmlns:a16="http://schemas.microsoft.com/office/drawing/2014/main" id="{8EE78F81-192A-FA62-0967-EBA42E294C23}"/>
                </a:ext>
              </a:extLst>
            </p:cNvPr>
            <p:cNvSpPr>
              <a:spLocks/>
            </p:cNvSpPr>
            <p:nvPr/>
          </p:nvSpPr>
          <p:spPr bwMode="auto">
            <a:xfrm>
              <a:off x="1254153" y="5133504"/>
              <a:ext cx="304800" cy="311720"/>
            </a:xfrm>
            <a:custGeom>
              <a:avLst/>
              <a:gdLst>
                <a:gd name="T0" fmla="*/ 0 w 192"/>
                <a:gd name="T1" fmla="*/ 155201492 h 240"/>
                <a:gd name="T2" fmla="*/ 183972200 w 192"/>
                <a:gd name="T3" fmla="*/ 155201492 h 240"/>
                <a:gd name="T4" fmla="*/ 241935000 w 192"/>
                <a:gd name="T5" fmla="*/ 0 h 240"/>
                <a:gd name="T6" fmla="*/ 299899388 w 192"/>
                <a:gd name="T7" fmla="*/ 155201492 h 240"/>
                <a:gd name="T8" fmla="*/ 483870000 w 192"/>
                <a:gd name="T9" fmla="*/ 155201492 h 240"/>
                <a:gd name="T10" fmla="*/ 335181575 w 192"/>
                <a:gd name="T11" fmla="*/ 249670835 h 240"/>
                <a:gd name="T12" fmla="*/ 390625013 w 192"/>
                <a:gd name="T13" fmla="*/ 404872327 h 240"/>
                <a:gd name="T14" fmla="*/ 241935000 w 192"/>
                <a:gd name="T15" fmla="*/ 308715799 h 240"/>
                <a:gd name="T16" fmla="*/ 93246575 w 192"/>
                <a:gd name="T17" fmla="*/ 404872327 h 240"/>
                <a:gd name="T18" fmla="*/ 148690013 w 192"/>
                <a:gd name="T19" fmla="*/ 249670835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grpSp>
      <p:sp>
        <p:nvSpPr>
          <p:cNvPr id="67601" name="AutoShape 61">
            <a:extLst>
              <a:ext uri="{FF2B5EF4-FFF2-40B4-BE49-F238E27FC236}">
                <a16:creationId xmlns:a16="http://schemas.microsoft.com/office/drawing/2014/main" id="{C32AD9BE-BA55-2AB2-5CD7-8B57C869993C}"/>
              </a:ext>
            </a:extLst>
          </p:cNvPr>
          <p:cNvSpPr>
            <a:spLocks/>
          </p:cNvSpPr>
          <p:nvPr/>
        </p:nvSpPr>
        <p:spPr bwMode="auto">
          <a:xfrm>
            <a:off x="649288" y="536575"/>
            <a:ext cx="304800" cy="311150"/>
          </a:xfrm>
          <a:custGeom>
            <a:avLst/>
            <a:gdLst>
              <a:gd name="T0" fmla="*/ 0 w 192"/>
              <a:gd name="T1" fmla="*/ 119274 h 240"/>
              <a:gd name="T2" fmla="*/ 115888 w 192"/>
              <a:gd name="T3" fmla="*/ 119274 h 240"/>
              <a:gd name="T4" fmla="*/ 152400 w 192"/>
              <a:gd name="T5" fmla="*/ 0 h 240"/>
              <a:gd name="T6" fmla="*/ 188913 w 192"/>
              <a:gd name="T7" fmla="*/ 119274 h 240"/>
              <a:gd name="T8" fmla="*/ 304800 w 192"/>
              <a:gd name="T9" fmla="*/ 119274 h 240"/>
              <a:gd name="T10" fmla="*/ 211138 w 192"/>
              <a:gd name="T11" fmla="*/ 191876 h 240"/>
              <a:gd name="T12" fmla="*/ 246063 w 192"/>
              <a:gd name="T13" fmla="*/ 311150 h 240"/>
              <a:gd name="T14" fmla="*/ 152400 w 192"/>
              <a:gd name="T15" fmla="*/ 237252 h 240"/>
              <a:gd name="T16" fmla="*/ 58738 w 192"/>
              <a:gd name="T17" fmla="*/ 311150 h 240"/>
              <a:gd name="T18" fmla="*/ 93663 w 192"/>
              <a:gd name="T19" fmla="*/ 191876 h 24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59 w 192"/>
              <a:gd name="T31" fmla="*/ 92 h 240"/>
              <a:gd name="T32" fmla="*/ 133 w 192"/>
              <a:gd name="T33" fmla="*/ 183 h 240"/>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92" h="240">
                <a:moveTo>
                  <a:pt x="0" y="92"/>
                </a:moveTo>
                <a:lnTo>
                  <a:pt x="73" y="92"/>
                </a:lnTo>
                <a:lnTo>
                  <a:pt x="96" y="0"/>
                </a:lnTo>
                <a:lnTo>
                  <a:pt x="119" y="92"/>
                </a:lnTo>
                <a:lnTo>
                  <a:pt x="192" y="92"/>
                </a:lnTo>
                <a:lnTo>
                  <a:pt x="133" y="148"/>
                </a:lnTo>
                <a:lnTo>
                  <a:pt x="155" y="240"/>
                </a:lnTo>
                <a:lnTo>
                  <a:pt x="96" y="183"/>
                </a:lnTo>
                <a:lnTo>
                  <a:pt x="37" y="240"/>
                </a:lnTo>
                <a:lnTo>
                  <a:pt x="59" y="148"/>
                </a:lnTo>
                <a:lnTo>
                  <a:pt x="0" y="92"/>
                </a:lnTo>
                <a:close/>
              </a:path>
            </a:pathLst>
          </a:custGeom>
          <a:solidFill>
            <a:srgbClr val="FF0066"/>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7608"/>
                                        </p:tgtEl>
                                        <p:attrNameLst>
                                          <p:attrName>style.visibility</p:attrName>
                                        </p:attrNameLst>
                                      </p:cBhvr>
                                      <p:to>
                                        <p:strVal val="visible"/>
                                      </p:to>
                                    </p:set>
                                    <p:animEffect transition="in" filter="wipe(left)">
                                      <p:cBhvr>
                                        <p:cTn id="7" dur="500"/>
                                        <p:tgtEl>
                                          <p:spTgt spid="6760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7609"/>
                                        </p:tgtEl>
                                        <p:attrNameLst>
                                          <p:attrName>style.visibility</p:attrName>
                                        </p:attrNameLst>
                                      </p:cBhvr>
                                      <p:to>
                                        <p:strVal val="visible"/>
                                      </p:to>
                                    </p:set>
                                    <p:animEffect transition="in" filter="box(out)">
                                      <p:cBhvr>
                                        <p:cTn id="12" dur="500"/>
                                        <p:tgtEl>
                                          <p:spTgt spid="67609"/>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67610"/>
                                        </p:tgtEl>
                                        <p:attrNameLst>
                                          <p:attrName>style.visibility</p:attrName>
                                        </p:attrNameLst>
                                      </p:cBhvr>
                                      <p:to>
                                        <p:strVal val="visible"/>
                                      </p:to>
                                    </p:set>
                                    <p:animEffect transition="in" filter="wipe(left)">
                                      <p:cBhvr>
                                        <p:cTn id="16" dur="500"/>
                                        <p:tgtEl>
                                          <p:spTgt spid="67610"/>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4" presetClass="entr" presetSubtype="32" fill="hold" grpId="0" nodeType="clickEffect">
                                  <p:stCondLst>
                                    <p:cond delay="0"/>
                                  </p:stCondLst>
                                  <p:childTnLst>
                                    <p:set>
                                      <p:cBhvr>
                                        <p:cTn id="20" dur="1" fill="hold">
                                          <p:stCondLst>
                                            <p:cond delay="0"/>
                                          </p:stCondLst>
                                        </p:cTn>
                                        <p:tgtEl>
                                          <p:spTgt spid="67611"/>
                                        </p:tgtEl>
                                        <p:attrNameLst>
                                          <p:attrName>style.visibility</p:attrName>
                                        </p:attrNameLst>
                                      </p:cBhvr>
                                      <p:to>
                                        <p:strVal val="visible"/>
                                      </p:to>
                                    </p:set>
                                    <p:animEffect transition="in" filter="box(out)">
                                      <p:cBhvr>
                                        <p:cTn id="21" dur="500"/>
                                        <p:tgtEl>
                                          <p:spTgt spid="6761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 presetClass="entr" presetSubtype="8"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 calcmode="lin" valueType="num">
                                      <p:cBhvr additive="base">
                                        <p:cTn id="26" dur="500" fill="hold"/>
                                        <p:tgtEl>
                                          <p:spTgt spid="7"/>
                                        </p:tgtEl>
                                        <p:attrNameLst>
                                          <p:attrName>ppt_x</p:attrName>
                                        </p:attrNameLst>
                                      </p:cBhvr>
                                      <p:tavLst>
                                        <p:tav tm="0">
                                          <p:val>
                                            <p:strVal val="0-#ppt_w/2"/>
                                          </p:val>
                                        </p:tav>
                                        <p:tav tm="100000">
                                          <p:val>
                                            <p:strVal val="#ppt_x"/>
                                          </p:val>
                                        </p:tav>
                                      </p:tavLst>
                                    </p:anim>
                                    <p:anim calcmode="lin" valueType="num">
                                      <p:cBhvr additive="base">
                                        <p:cTn id="27" dur="500" fill="hold"/>
                                        <p:tgtEl>
                                          <p:spTgt spid="7"/>
                                        </p:tgtEl>
                                        <p:attrNameLst>
                                          <p:attrName>ppt_y</p:attrName>
                                        </p:attrNameLst>
                                      </p:cBhvr>
                                      <p:tavLst>
                                        <p:tav tm="0">
                                          <p:val>
                                            <p:strVal val="#ppt_y"/>
                                          </p:val>
                                        </p:tav>
                                        <p:tav tm="100000">
                                          <p:val>
                                            <p:strVal val="#ppt_y"/>
                                          </p:val>
                                        </p:tav>
                                      </p:tavLst>
                                    </p:anim>
                                  </p:childTnLst>
                                </p:cTn>
                              </p:par>
                            </p:childTnLst>
                          </p:cTn>
                        </p:par>
                        <p:par>
                          <p:cTn id="28" fill="hold" nodeType="afterGroup">
                            <p:stCondLst>
                              <p:cond delay="500"/>
                            </p:stCondLst>
                            <p:childTnLst>
                              <p:par>
                                <p:cTn id="29" presetID="9" presetClass="entr" presetSubtype="0" fill="hold" grpId="0" nodeType="afterEffect">
                                  <p:stCondLst>
                                    <p:cond delay="0"/>
                                  </p:stCondLst>
                                  <p:childTnLst>
                                    <p:set>
                                      <p:cBhvr>
                                        <p:cTn id="30" dur="1" fill="hold">
                                          <p:stCondLst>
                                            <p:cond delay="0"/>
                                          </p:stCondLst>
                                        </p:cTn>
                                        <p:tgtEl>
                                          <p:spTgt spid="67615"/>
                                        </p:tgtEl>
                                        <p:attrNameLst>
                                          <p:attrName>style.visibility</p:attrName>
                                        </p:attrNameLst>
                                      </p:cBhvr>
                                      <p:to>
                                        <p:strVal val="visible"/>
                                      </p:to>
                                    </p:set>
                                    <p:animEffect transition="in" filter="dissolve">
                                      <p:cBhvr>
                                        <p:cTn id="31" dur="500"/>
                                        <p:tgtEl>
                                          <p:spTgt spid="67615"/>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4" presetClass="entr" presetSubtype="32" fill="hold" nodeType="clickEffect">
                                  <p:stCondLst>
                                    <p:cond delay="0"/>
                                  </p:stCondLst>
                                  <p:childTnLst>
                                    <p:set>
                                      <p:cBhvr>
                                        <p:cTn id="35" dur="1" fill="hold">
                                          <p:stCondLst>
                                            <p:cond delay="0"/>
                                          </p:stCondLst>
                                        </p:cTn>
                                        <p:tgtEl>
                                          <p:spTgt spid="67616"/>
                                        </p:tgtEl>
                                        <p:attrNameLst>
                                          <p:attrName>style.visibility</p:attrName>
                                        </p:attrNameLst>
                                      </p:cBhvr>
                                      <p:to>
                                        <p:strVal val="visible"/>
                                      </p:to>
                                    </p:set>
                                    <p:animEffect transition="in" filter="box(out)">
                                      <p:cBhvr>
                                        <p:cTn id="36" dur="500"/>
                                        <p:tgtEl>
                                          <p:spTgt spid="6761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67617"/>
                                        </p:tgtEl>
                                        <p:attrNameLst>
                                          <p:attrName>style.visibility</p:attrName>
                                        </p:attrNameLst>
                                      </p:cBhvr>
                                      <p:to>
                                        <p:strVal val="visible"/>
                                      </p:to>
                                    </p:set>
                                    <p:animEffect transition="in" filter="box(out)">
                                      <p:cBhvr>
                                        <p:cTn id="41" dur="500"/>
                                        <p:tgtEl>
                                          <p:spTgt spid="67617"/>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4" presetClass="entr" presetSubtype="32" fill="hold" grpId="0" nodeType="clickEffect">
                                  <p:stCondLst>
                                    <p:cond delay="0"/>
                                  </p:stCondLst>
                                  <p:childTnLst>
                                    <p:set>
                                      <p:cBhvr>
                                        <p:cTn id="45" dur="1" fill="hold">
                                          <p:stCondLst>
                                            <p:cond delay="0"/>
                                          </p:stCondLst>
                                        </p:cTn>
                                        <p:tgtEl>
                                          <p:spTgt spid="67618"/>
                                        </p:tgtEl>
                                        <p:attrNameLst>
                                          <p:attrName>style.visibility</p:attrName>
                                        </p:attrNameLst>
                                      </p:cBhvr>
                                      <p:to>
                                        <p:strVal val="visible"/>
                                      </p:to>
                                    </p:set>
                                    <p:animEffect transition="in" filter="box(out)">
                                      <p:cBhvr>
                                        <p:cTn id="46" dur="500"/>
                                        <p:tgtEl>
                                          <p:spTgt spid="67618"/>
                                        </p:tgtEl>
                                      </p:cBhvr>
                                    </p:animEffect>
                                  </p:childTnLst>
                                </p:cTn>
                              </p:par>
                            </p:childTnLst>
                          </p:cTn>
                        </p:par>
                        <p:par>
                          <p:cTn id="47" fill="hold" nodeType="afterGroup">
                            <p:stCondLst>
                              <p:cond delay="500"/>
                            </p:stCondLst>
                            <p:childTnLst>
                              <p:par>
                                <p:cTn id="48" presetID="9" presetClass="entr" presetSubtype="0" fill="hold" grpId="0" nodeType="afterEffect">
                                  <p:stCondLst>
                                    <p:cond delay="0"/>
                                  </p:stCondLst>
                                  <p:childTnLst>
                                    <p:set>
                                      <p:cBhvr>
                                        <p:cTn id="49" dur="1" fill="hold">
                                          <p:stCondLst>
                                            <p:cond delay="0"/>
                                          </p:stCondLst>
                                        </p:cTn>
                                        <p:tgtEl>
                                          <p:spTgt spid="67623"/>
                                        </p:tgtEl>
                                        <p:attrNameLst>
                                          <p:attrName>style.visibility</p:attrName>
                                        </p:attrNameLst>
                                      </p:cBhvr>
                                      <p:to>
                                        <p:strVal val="visible"/>
                                      </p:to>
                                    </p:set>
                                    <p:animEffect transition="in" filter="dissolve">
                                      <p:cBhvr>
                                        <p:cTn id="50" dur="500"/>
                                        <p:tgtEl>
                                          <p:spTgt spid="67623"/>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3" presetClass="entr" presetSubtype="528" fill="hold" grpId="0" nodeType="clickEffect">
                                  <p:stCondLst>
                                    <p:cond delay="0"/>
                                  </p:stCondLst>
                                  <p:childTnLst>
                                    <p:set>
                                      <p:cBhvr>
                                        <p:cTn id="54" dur="1" fill="hold">
                                          <p:stCondLst>
                                            <p:cond delay="0"/>
                                          </p:stCondLst>
                                        </p:cTn>
                                        <p:tgtEl>
                                          <p:spTgt spid="67624"/>
                                        </p:tgtEl>
                                        <p:attrNameLst>
                                          <p:attrName>style.visibility</p:attrName>
                                        </p:attrNameLst>
                                      </p:cBhvr>
                                      <p:to>
                                        <p:strVal val="visible"/>
                                      </p:to>
                                    </p:set>
                                    <p:anim calcmode="lin" valueType="num">
                                      <p:cBhvr>
                                        <p:cTn id="55" dur="500" fill="hold"/>
                                        <p:tgtEl>
                                          <p:spTgt spid="67624"/>
                                        </p:tgtEl>
                                        <p:attrNameLst>
                                          <p:attrName>ppt_w</p:attrName>
                                        </p:attrNameLst>
                                      </p:cBhvr>
                                      <p:tavLst>
                                        <p:tav tm="0">
                                          <p:val>
                                            <p:fltVal val="0"/>
                                          </p:val>
                                        </p:tav>
                                        <p:tav tm="100000">
                                          <p:val>
                                            <p:strVal val="#ppt_w"/>
                                          </p:val>
                                        </p:tav>
                                      </p:tavLst>
                                    </p:anim>
                                    <p:anim calcmode="lin" valueType="num">
                                      <p:cBhvr>
                                        <p:cTn id="56" dur="500" fill="hold"/>
                                        <p:tgtEl>
                                          <p:spTgt spid="67624"/>
                                        </p:tgtEl>
                                        <p:attrNameLst>
                                          <p:attrName>ppt_h</p:attrName>
                                        </p:attrNameLst>
                                      </p:cBhvr>
                                      <p:tavLst>
                                        <p:tav tm="0">
                                          <p:val>
                                            <p:fltVal val="0"/>
                                          </p:val>
                                        </p:tav>
                                        <p:tav tm="100000">
                                          <p:val>
                                            <p:strVal val="#ppt_h"/>
                                          </p:val>
                                        </p:tav>
                                      </p:tavLst>
                                    </p:anim>
                                    <p:anim calcmode="lin" valueType="num">
                                      <p:cBhvr>
                                        <p:cTn id="57" dur="500" fill="hold"/>
                                        <p:tgtEl>
                                          <p:spTgt spid="67624"/>
                                        </p:tgtEl>
                                        <p:attrNameLst>
                                          <p:attrName>ppt_x</p:attrName>
                                        </p:attrNameLst>
                                      </p:cBhvr>
                                      <p:tavLst>
                                        <p:tav tm="0">
                                          <p:val>
                                            <p:fltVal val="0.5"/>
                                          </p:val>
                                        </p:tav>
                                        <p:tav tm="100000">
                                          <p:val>
                                            <p:strVal val="#ppt_x"/>
                                          </p:val>
                                        </p:tav>
                                      </p:tavLst>
                                    </p:anim>
                                    <p:anim calcmode="lin" valueType="num">
                                      <p:cBhvr>
                                        <p:cTn id="58" dur="500" fill="hold"/>
                                        <p:tgtEl>
                                          <p:spTgt spid="67624"/>
                                        </p:tgtEl>
                                        <p:attrNameLst>
                                          <p:attrName>ppt_y</p:attrName>
                                        </p:attrNameLst>
                                      </p:cBhvr>
                                      <p:tavLst>
                                        <p:tav tm="0">
                                          <p:val>
                                            <p:fltVal val="0.5"/>
                                          </p:val>
                                        </p:tav>
                                        <p:tav tm="100000">
                                          <p:val>
                                            <p:strVal val="#ppt_y"/>
                                          </p:val>
                                        </p:tav>
                                      </p:tavLst>
                                    </p:anim>
                                  </p:childTnLst>
                                </p:cTn>
                              </p:par>
                            </p:childTnLst>
                          </p:cTn>
                        </p:par>
                      </p:childTnLst>
                    </p:cTn>
                  </p:par>
                  <p:par>
                    <p:cTn id="59" fill="hold" nodeType="clickPar">
                      <p:stCondLst>
                        <p:cond delay="indefinite"/>
                      </p:stCondLst>
                      <p:childTnLst>
                        <p:par>
                          <p:cTn id="60" fill="hold" nodeType="withGroup">
                            <p:stCondLst>
                              <p:cond delay="0"/>
                            </p:stCondLst>
                            <p:childTnLst>
                              <p:par>
                                <p:cTn id="61" presetID="22" presetClass="entr" presetSubtype="8" fill="hold" nodeType="clickEffect">
                                  <p:stCondLst>
                                    <p:cond delay="0"/>
                                  </p:stCondLst>
                                  <p:childTnLst>
                                    <p:set>
                                      <p:cBhvr>
                                        <p:cTn id="62" dur="1" fill="hold">
                                          <p:stCondLst>
                                            <p:cond delay="0"/>
                                          </p:stCondLst>
                                        </p:cTn>
                                        <p:tgtEl>
                                          <p:spTgt spid="67625"/>
                                        </p:tgtEl>
                                        <p:attrNameLst>
                                          <p:attrName>style.visibility</p:attrName>
                                        </p:attrNameLst>
                                      </p:cBhvr>
                                      <p:to>
                                        <p:strVal val="visible"/>
                                      </p:to>
                                    </p:set>
                                    <p:animEffect transition="in" filter="wipe(left)">
                                      <p:cBhvr>
                                        <p:cTn id="63" dur="500"/>
                                        <p:tgtEl>
                                          <p:spTgt spid="676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608" grpId="0" autoUpdateAnimBg="0"/>
      <p:bldP spid="67609" grpId="0" autoUpdateAnimBg="0"/>
      <p:bldP spid="67611" grpId="0" autoUpdateAnimBg="0"/>
      <p:bldP spid="67615" grpId="0" autoUpdateAnimBg="0"/>
      <p:bldP spid="67617" grpId="0" autoUpdateAnimBg="0"/>
      <p:bldP spid="67618" grpId="0" autoUpdateAnimBg="0"/>
      <p:bldP spid="67623" grpId="0" autoUpdateAnimBg="0"/>
      <p:bldP spid="67624" grpId="0" animBg="1" autoUpdateAnimBg="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AutoShape 3">
            <a:extLst>
              <a:ext uri="{FF2B5EF4-FFF2-40B4-BE49-F238E27FC236}">
                <a16:creationId xmlns:a16="http://schemas.microsoft.com/office/drawing/2014/main" id="{E06704FD-3231-4925-72B7-4164A6DCA781}"/>
              </a:ext>
            </a:extLst>
          </p:cNvPr>
          <p:cNvSpPr>
            <a:spLocks noChangeArrowheads="1"/>
          </p:cNvSpPr>
          <p:nvPr/>
        </p:nvSpPr>
        <p:spPr bwMode="auto">
          <a:xfrm>
            <a:off x="6413500" y="1576388"/>
            <a:ext cx="1398588" cy="419100"/>
          </a:xfrm>
          <a:prstGeom prst="wedgeEllipseCallout">
            <a:avLst>
              <a:gd name="adj1" fmla="val -63940"/>
              <a:gd name="adj2" fmla="val -59579"/>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bg1"/>
                </a:solidFill>
                <a:latin typeface="宋体" panose="02010600030101010101" pitchFamily="2" charset="-122"/>
              </a:rPr>
              <a:t>(</a:t>
            </a:r>
            <a:r>
              <a:rPr lang="zh-CN" altLang="en-US" sz="2000">
                <a:solidFill>
                  <a:schemeClr val="bg1"/>
                </a:solidFill>
                <a:latin typeface="Times New Roman" panose="02020603050405020304" pitchFamily="18" charset="0"/>
              </a:rPr>
              <a:t>伏</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V</a:t>
            </a:r>
          </a:p>
        </p:txBody>
      </p:sp>
      <p:sp>
        <p:nvSpPr>
          <p:cNvPr id="68611" name="AutoShape 4">
            <a:extLst>
              <a:ext uri="{FF2B5EF4-FFF2-40B4-BE49-F238E27FC236}">
                <a16:creationId xmlns:a16="http://schemas.microsoft.com/office/drawing/2014/main" id="{C8BDB85D-D09D-E0AA-2070-6923851736C4}"/>
              </a:ext>
            </a:extLst>
          </p:cNvPr>
          <p:cNvSpPr>
            <a:spLocks noChangeArrowheads="1"/>
          </p:cNvSpPr>
          <p:nvPr/>
        </p:nvSpPr>
        <p:spPr bwMode="auto">
          <a:xfrm>
            <a:off x="6142038" y="492125"/>
            <a:ext cx="1454150" cy="596900"/>
          </a:xfrm>
          <a:prstGeom prst="wedgeEllipseCallout">
            <a:avLst>
              <a:gd name="adj1" fmla="val -48958"/>
              <a:gd name="adj2" fmla="val 66926"/>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bg1"/>
                </a:solidFill>
                <a:latin typeface="Times New Roman" panose="02020603050405020304" pitchFamily="18" charset="0"/>
              </a:rPr>
              <a:t>库仑</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C</a:t>
            </a:r>
            <a:r>
              <a:rPr lang="en-US" altLang="zh-CN" sz="2000">
                <a:solidFill>
                  <a:schemeClr val="bg1"/>
                </a:solidFill>
                <a:latin typeface="宋体" panose="02010600030101010101" pitchFamily="2" charset="-122"/>
              </a:rPr>
              <a:t>)</a:t>
            </a:r>
          </a:p>
        </p:txBody>
      </p:sp>
      <p:sp>
        <p:nvSpPr>
          <p:cNvPr id="68612" name="AutoShape 5">
            <a:extLst>
              <a:ext uri="{FF2B5EF4-FFF2-40B4-BE49-F238E27FC236}">
                <a16:creationId xmlns:a16="http://schemas.microsoft.com/office/drawing/2014/main" id="{2BAE35AA-01C6-5C5E-D61A-3FE35DA6F0AD}"/>
              </a:ext>
            </a:extLst>
          </p:cNvPr>
          <p:cNvSpPr>
            <a:spLocks noChangeArrowheads="1"/>
          </p:cNvSpPr>
          <p:nvPr/>
        </p:nvSpPr>
        <p:spPr bwMode="auto">
          <a:xfrm>
            <a:off x="3860800" y="1804988"/>
            <a:ext cx="1863725" cy="533400"/>
          </a:xfrm>
          <a:prstGeom prst="cloudCallout">
            <a:avLst>
              <a:gd name="adj1" fmla="val 17495"/>
              <a:gd name="adj2" fmla="val -105347"/>
            </a:avLst>
          </a:prstGeom>
          <a:gradFill rotWithShape="0">
            <a:gsLst>
              <a:gs pos="0">
                <a:srgbClr val="FFF200"/>
              </a:gs>
              <a:gs pos="45000">
                <a:srgbClr val="FF7A00"/>
              </a:gs>
              <a:gs pos="70000">
                <a:srgbClr val="FF0300"/>
              </a:gs>
              <a:gs pos="100000">
                <a:srgbClr val="4D0808"/>
              </a:gs>
            </a:gsLst>
            <a:lin ang="5400000" scaled="1"/>
          </a:gradFill>
          <a:ln w="38100">
            <a:solidFill>
              <a:srgbClr val="0000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chemeClr val="bg1"/>
                </a:solidFill>
                <a:latin typeface="Times New Roman" panose="02020603050405020304" pitchFamily="18" charset="0"/>
              </a:rPr>
              <a:t>法拉</a:t>
            </a:r>
            <a:r>
              <a:rPr lang="en-US" altLang="zh-CN" sz="2000">
                <a:solidFill>
                  <a:schemeClr val="bg1"/>
                </a:solidFill>
                <a:latin typeface="宋体" panose="02010600030101010101" pitchFamily="2" charset="-122"/>
              </a:rPr>
              <a:t>(</a:t>
            </a:r>
            <a:r>
              <a:rPr lang="en-US" altLang="zh-CN" sz="2000">
                <a:solidFill>
                  <a:schemeClr val="bg1"/>
                </a:solidFill>
                <a:latin typeface="Times New Roman" panose="02020603050405020304" pitchFamily="18" charset="0"/>
              </a:rPr>
              <a:t>F</a:t>
            </a:r>
            <a:r>
              <a:rPr lang="en-US" altLang="zh-CN" sz="2000">
                <a:solidFill>
                  <a:schemeClr val="bg1"/>
                </a:solidFill>
                <a:latin typeface="宋体" panose="02010600030101010101" pitchFamily="2" charset="-122"/>
              </a:rPr>
              <a:t>)</a:t>
            </a:r>
          </a:p>
        </p:txBody>
      </p:sp>
      <p:sp>
        <p:nvSpPr>
          <p:cNvPr id="68613" name="Text Box 6">
            <a:extLst>
              <a:ext uri="{FF2B5EF4-FFF2-40B4-BE49-F238E27FC236}">
                <a16:creationId xmlns:a16="http://schemas.microsoft.com/office/drawing/2014/main" id="{4DE7D501-273A-7010-F79A-46C65FB6379D}"/>
              </a:ext>
            </a:extLst>
          </p:cNvPr>
          <p:cNvSpPr txBox="1">
            <a:spLocks noChangeArrowheads="1"/>
          </p:cNvSpPr>
          <p:nvPr/>
        </p:nvSpPr>
        <p:spPr bwMode="auto">
          <a:xfrm>
            <a:off x="409575" y="260350"/>
            <a:ext cx="23622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电容元件</a:t>
            </a:r>
          </a:p>
        </p:txBody>
      </p:sp>
      <p:sp>
        <p:nvSpPr>
          <p:cNvPr id="68614" name="Text Box 7">
            <a:extLst>
              <a:ext uri="{FF2B5EF4-FFF2-40B4-BE49-F238E27FC236}">
                <a16:creationId xmlns:a16="http://schemas.microsoft.com/office/drawing/2014/main" id="{029EC5A4-EAFD-7A36-BBBD-1028777AEB38}"/>
              </a:ext>
            </a:extLst>
          </p:cNvPr>
          <p:cNvSpPr txBox="1">
            <a:spLocks noChangeArrowheads="1"/>
          </p:cNvSpPr>
          <p:nvPr/>
        </p:nvSpPr>
        <p:spPr bwMode="auto">
          <a:xfrm>
            <a:off x="833438" y="828675"/>
            <a:ext cx="23510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电容元件的参数</a:t>
            </a:r>
          </a:p>
        </p:txBody>
      </p:sp>
      <p:grpSp>
        <p:nvGrpSpPr>
          <p:cNvPr id="68615" name="Group 8">
            <a:extLst>
              <a:ext uri="{FF2B5EF4-FFF2-40B4-BE49-F238E27FC236}">
                <a16:creationId xmlns:a16="http://schemas.microsoft.com/office/drawing/2014/main" id="{B7FD003C-F55E-8C61-51D3-CD261E9FD42D}"/>
              </a:ext>
            </a:extLst>
          </p:cNvPr>
          <p:cNvGrpSpPr>
            <a:grpSpLocks/>
          </p:cNvGrpSpPr>
          <p:nvPr/>
        </p:nvGrpSpPr>
        <p:grpSpPr bwMode="auto">
          <a:xfrm>
            <a:off x="908050" y="1347788"/>
            <a:ext cx="1395413" cy="1970087"/>
            <a:chOff x="0" y="0"/>
            <a:chExt cx="879" cy="1241"/>
          </a:xfrm>
        </p:grpSpPr>
        <p:sp>
          <p:nvSpPr>
            <p:cNvPr id="68625" name="Line 9">
              <a:extLst>
                <a:ext uri="{FF2B5EF4-FFF2-40B4-BE49-F238E27FC236}">
                  <a16:creationId xmlns:a16="http://schemas.microsoft.com/office/drawing/2014/main" id="{E1136053-8FE8-7BC7-75ED-71AA052B4ABC}"/>
                </a:ext>
              </a:extLst>
            </p:cNvPr>
            <p:cNvSpPr>
              <a:spLocks noChangeShapeType="1"/>
            </p:cNvSpPr>
            <p:nvPr/>
          </p:nvSpPr>
          <p:spPr bwMode="auto">
            <a:xfrm>
              <a:off x="268" y="274"/>
              <a:ext cx="432"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8626" name="Text Box 10">
              <a:extLst>
                <a:ext uri="{FF2B5EF4-FFF2-40B4-BE49-F238E27FC236}">
                  <a16:creationId xmlns:a16="http://schemas.microsoft.com/office/drawing/2014/main" id="{F520A208-C9CC-86C0-6E7B-08ED1586F3C7}"/>
                </a:ext>
              </a:extLst>
            </p:cNvPr>
            <p:cNvSpPr txBox="1">
              <a:spLocks noChangeArrowheads="1"/>
            </p:cNvSpPr>
            <p:nvPr/>
          </p:nvSpPr>
          <p:spPr bwMode="auto">
            <a:xfrm>
              <a:off x="412" y="0"/>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i</a:t>
              </a:r>
            </a:p>
          </p:txBody>
        </p:sp>
        <p:sp>
          <p:nvSpPr>
            <p:cNvPr id="68627" name="Text Box 11">
              <a:extLst>
                <a:ext uri="{FF2B5EF4-FFF2-40B4-BE49-F238E27FC236}">
                  <a16:creationId xmlns:a16="http://schemas.microsoft.com/office/drawing/2014/main" id="{83AA7E0B-1FC0-60A5-2AF2-104175F739A2}"/>
                </a:ext>
              </a:extLst>
            </p:cNvPr>
            <p:cNvSpPr txBox="1">
              <a:spLocks noChangeArrowheads="1"/>
            </p:cNvSpPr>
            <p:nvPr/>
          </p:nvSpPr>
          <p:spPr bwMode="auto">
            <a:xfrm>
              <a:off x="16" y="594"/>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u</a:t>
              </a:r>
            </a:p>
          </p:txBody>
        </p:sp>
        <p:sp>
          <p:nvSpPr>
            <p:cNvPr id="68628" name="Text Box 12">
              <a:extLst>
                <a:ext uri="{FF2B5EF4-FFF2-40B4-BE49-F238E27FC236}">
                  <a16:creationId xmlns:a16="http://schemas.microsoft.com/office/drawing/2014/main" id="{15C34D75-B3AF-99A3-AECB-F9C817F6DB80}"/>
                </a:ext>
              </a:extLst>
            </p:cNvPr>
            <p:cNvSpPr txBox="1">
              <a:spLocks noChangeArrowheads="1"/>
            </p:cNvSpPr>
            <p:nvPr/>
          </p:nvSpPr>
          <p:spPr bwMode="auto">
            <a:xfrm>
              <a:off x="1" y="197"/>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sp>
          <p:nvSpPr>
            <p:cNvPr id="68629" name="Text Box 13">
              <a:extLst>
                <a:ext uri="{FF2B5EF4-FFF2-40B4-BE49-F238E27FC236}">
                  <a16:creationId xmlns:a16="http://schemas.microsoft.com/office/drawing/2014/main" id="{43ECF9A9-2C60-0212-0708-AC3F563D609F}"/>
                </a:ext>
              </a:extLst>
            </p:cNvPr>
            <p:cNvSpPr txBox="1">
              <a:spLocks noChangeArrowheads="1"/>
            </p:cNvSpPr>
            <p:nvPr/>
          </p:nvSpPr>
          <p:spPr bwMode="auto">
            <a:xfrm>
              <a:off x="0" y="953"/>
              <a:ext cx="212"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rPr>
                <a:t>–</a:t>
              </a:r>
            </a:p>
          </p:txBody>
        </p:sp>
        <p:grpSp>
          <p:nvGrpSpPr>
            <p:cNvPr id="68630" name="Group 14">
              <a:extLst>
                <a:ext uri="{FF2B5EF4-FFF2-40B4-BE49-F238E27FC236}">
                  <a16:creationId xmlns:a16="http://schemas.microsoft.com/office/drawing/2014/main" id="{A1910AEE-A808-14E9-5B65-45716DE24846}"/>
                </a:ext>
              </a:extLst>
            </p:cNvPr>
            <p:cNvGrpSpPr>
              <a:grpSpLocks/>
            </p:cNvGrpSpPr>
            <p:nvPr/>
          </p:nvGrpSpPr>
          <p:grpSpPr bwMode="auto">
            <a:xfrm rot="-5400000">
              <a:off x="711" y="645"/>
              <a:ext cx="96" cy="240"/>
              <a:chOff x="0" y="0"/>
              <a:chExt cx="96" cy="240"/>
            </a:xfrm>
          </p:grpSpPr>
          <p:sp>
            <p:nvSpPr>
              <p:cNvPr id="2" name="Line 15">
                <a:extLst>
                  <a:ext uri="{FF2B5EF4-FFF2-40B4-BE49-F238E27FC236}">
                    <a16:creationId xmlns:a16="http://schemas.microsoft.com/office/drawing/2014/main" id="{9AB27019-1F8C-D86F-613B-550C4594C408}"/>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3" name="Line 16">
                <a:extLst>
                  <a:ext uri="{FF2B5EF4-FFF2-40B4-BE49-F238E27FC236}">
                    <a16:creationId xmlns:a16="http://schemas.microsoft.com/office/drawing/2014/main" id="{FCB6EB99-E153-C72A-0789-E860C6FE8E21}"/>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4" name="Group 17">
              <a:extLst>
                <a:ext uri="{FF2B5EF4-FFF2-40B4-BE49-F238E27FC236}">
                  <a16:creationId xmlns:a16="http://schemas.microsoft.com/office/drawing/2014/main" id="{D1DC4064-6294-87B3-2C91-9491AFB0482C}"/>
                </a:ext>
              </a:extLst>
            </p:cNvPr>
            <p:cNvGrpSpPr>
              <a:grpSpLocks/>
            </p:cNvGrpSpPr>
            <p:nvPr/>
          </p:nvGrpSpPr>
          <p:grpSpPr bwMode="auto">
            <a:xfrm>
              <a:off x="208" y="346"/>
              <a:ext cx="552" cy="360"/>
              <a:chOff x="0" y="0"/>
              <a:chExt cx="552" cy="360"/>
            </a:xfrm>
          </p:grpSpPr>
          <p:sp>
            <p:nvSpPr>
              <p:cNvPr id="5" name="未知">
                <a:extLst>
                  <a:ext uri="{FF2B5EF4-FFF2-40B4-BE49-F238E27FC236}">
                    <a16:creationId xmlns:a16="http://schemas.microsoft.com/office/drawing/2014/main" id="{1AFD023A-F3CC-A6DC-DE06-E70AE4D81417}"/>
                  </a:ext>
                </a:extLst>
              </p:cNvPr>
              <p:cNvSpPr>
                <a:spLocks/>
              </p:cNvSpPr>
              <p:nvPr/>
            </p:nvSpPr>
            <p:spPr bwMode="auto">
              <a:xfrm>
                <a:off x="24" y="24"/>
                <a:ext cx="528" cy="336"/>
              </a:xfrm>
              <a:custGeom>
                <a:avLst/>
                <a:gdLst>
                  <a:gd name="T0" fmla="*/ 0 w 528"/>
                  <a:gd name="T1" fmla="*/ 0 h 336"/>
                  <a:gd name="T2" fmla="*/ 528 w 528"/>
                  <a:gd name="T3" fmla="*/ 0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lnTo>
                      <a:pt x="528" y="0"/>
                    </a:lnTo>
                    <a:lnTo>
                      <a:pt x="528"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 name="Oval 19">
                <a:extLst>
                  <a:ext uri="{FF2B5EF4-FFF2-40B4-BE49-F238E27FC236}">
                    <a16:creationId xmlns:a16="http://schemas.microsoft.com/office/drawing/2014/main" id="{0981716A-038C-8346-D3FE-CB7F60CEB1CD}"/>
                  </a:ext>
                </a:extLst>
              </p:cNvPr>
              <p:cNvSpPr>
                <a:spLocks noChangeArrowheads="1"/>
              </p:cNvSpPr>
              <p:nvPr/>
            </p:nvSpPr>
            <p:spPr bwMode="auto">
              <a:xfrm>
                <a:off x="0" y="0"/>
                <a:ext cx="48" cy="48"/>
              </a:xfrm>
              <a:prstGeom prst="ellipse">
                <a:avLst/>
              </a:prstGeom>
              <a:solidFill>
                <a:srgbClr val="FFFFF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68632" name="Group 20">
              <a:extLst>
                <a:ext uri="{FF2B5EF4-FFF2-40B4-BE49-F238E27FC236}">
                  <a16:creationId xmlns:a16="http://schemas.microsoft.com/office/drawing/2014/main" id="{EB56AB08-3538-1DA0-9CF9-14387E681D70}"/>
                </a:ext>
              </a:extLst>
            </p:cNvPr>
            <p:cNvGrpSpPr>
              <a:grpSpLocks/>
            </p:cNvGrpSpPr>
            <p:nvPr/>
          </p:nvGrpSpPr>
          <p:grpSpPr bwMode="auto">
            <a:xfrm flipV="1">
              <a:off x="208" y="802"/>
              <a:ext cx="552" cy="360"/>
              <a:chOff x="0" y="0"/>
              <a:chExt cx="552" cy="360"/>
            </a:xfrm>
          </p:grpSpPr>
          <p:sp>
            <p:nvSpPr>
              <p:cNvPr id="68633" name="未知">
                <a:extLst>
                  <a:ext uri="{FF2B5EF4-FFF2-40B4-BE49-F238E27FC236}">
                    <a16:creationId xmlns:a16="http://schemas.microsoft.com/office/drawing/2014/main" id="{CBDD2A97-EBE0-6DE7-7E7B-A8E3F34BAB45}"/>
                  </a:ext>
                </a:extLst>
              </p:cNvPr>
              <p:cNvSpPr>
                <a:spLocks/>
              </p:cNvSpPr>
              <p:nvPr/>
            </p:nvSpPr>
            <p:spPr bwMode="auto">
              <a:xfrm>
                <a:off x="24" y="24"/>
                <a:ext cx="528" cy="336"/>
              </a:xfrm>
              <a:custGeom>
                <a:avLst/>
                <a:gdLst>
                  <a:gd name="T0" fmla="*/ 0 w 528"/>
                  <a:gd name="T1" fmla="*/ 0 h 336"/>
                  <a:gd name="T2" fmla="*/ 528 w 528"/>
                  <a:gd name="T3" fmla="*/ 0 h 336"/>
                  <a:gd name="T4" fmla="*/ 528 w 528"/>
                  <a:gd name="T5" fmla="*/ 336 h 336"/>
                  <a:gd name="T6" fmla="*/ 0 60000 65536"/>
                  <a:gd name="T7" fmla="*/ 0 60000 65536"/>
                  <a:gd name="T8" fmla="*/ 0 60000 65536"/>
                  <a:gd name="T9" fmla="*/ 0 w 528"/>
                  <a:gd name="T10" fmla="*/ 0 h 336"/>
                  <a:gd name="T11" fmla="*/ 528 w 528"/>
                  <a:gd name="T12" fmla="*/ 336 h 336"/>
                </a:gdLst>
                <a:ahLst/>
                <a:cxnLst>
                  <a:cxn ang="T6">
                    <a:pos x="T0" y="T1"/>
                  </a:cxn>
                  <a:cxn ang="T7">
                    <a:pos x="T2" y="T3"/>
                  </a:cxn>
                  <a:cxn ang="T8">
                    <a:pos x="T4" y="T5"/>
                  </a:cxn>
                </a:cxnLst>
                <a:rect l="T9" t="T10" r="T11" b="T12"/>
                <a:pathLst>
                  <a:path w="528" h="336">
                    <a:moveTo>
                      <a:pt x="0" y="0"/>
                    </a:moveTo>
                    <a:lnTo>
                      <a:pt x="528" y="0"/>
                    </a:lnTo>
                    <a:lnTo>
                      <a:pt x="528"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68634" name="Oval 22">
                <a:extLst>
                  <a:ext uri="{FF2B5EF4-FFF2-40B4-BE49-F238E27FC236}">
                    <a16:creationId xmlns:a16="http://schemas.microsoft.com/office/drawing/2014/main" id="{C5A245D9-0FE9-D12A-6029-E712D97A0912}"/>
                  </a:ext>
                </a:extLst>
              </p:cNvPr>
              <p:cNvSpPr>
                <a:spLocks noChangeArrowheads="1"/>
              </p:cNvSpPr>
              <p:nvPr/>
            </p:nvSpPr>
            <p:spPr bwMode="auto">
              <a:xfrm>
                <a:off x="0" y="0"/>
                <a:ext cx="48" cy="48"/>
              </a:xfrm>
              <a:prstGeom prst="ellipse">
                <a:avLst/>
              </a:prstGeom>
              <a:solidFill>
                <a:srgbClr val="FFFFF3"/>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sp>
        <p:nvSpPr>
          <p:cNvPr id="68616" name="Text Box 23">
            <a:extLst>
              <a:ext uri="{FF2B5EF4-FFF2-40B4-BE49-F238E27FC236}">
                <a16:creationId xmlns:a16="http://schemas.microsoft.com/office/drawing/2014/main" id="{28656F02-C5FA-FAC9-467A-BCFD046ABA61}"/>
              </a:ext>
            </a:extLst>
          </p:cNvPr>
          <p:cNvSpPr txBox="1">
            <a:spLocks noChangeArrowheads="1"/>
          </p:cNvSpPr>
          <p:nvPr/>
        </p:nvSpPr>
        <p:spPr bwMode="auto">
          <a:xfrm>
            <a:off x="2324100" y="2262188"/>
            <a:ext cx="38735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latin typeface="Times New Roman" panose="02020603050405020304" pitchFamily="18" charset="0"/>
              </a:rPr>
              <a:t>C</a:t>
            </a:r>
          </a:p>
        </p:txBody>
      </p:sp>
      <p:graphicFrame>
        <p:nvGraphicFramePr>
          <p:cNvPr id="68631" name="Object 23">
            <a:extLst>
              <a:ext uri="{FF2B5EF4-FFF2-40B4-BE49-F238E27FC236}">
                <a16:creationId xmlns:a16="http://schemas.microsoft.com/office/drawing/2014/main" id="{6E8B2BCC-758B-DF0E-9BD4-F755B6316094}"/>
              </a:ext>
            </a:extLst>
          </p:cNvPr>
          <p:cNvGraphicFramePr>
            <a:graphicFrameLocks noChangeAspect="1"/>
          </p:cNvGraphicFramePr>
          <p:nvPr/>
        </p:nvGraphicFramePr>
        <p:xfrm>
          <a:off x="5030788" y="828675"/>
          <a:ext cx="830262" cy="722313"/>
        </p:xfrm>
        <a:graphic>
          <a:graphicData uri="http://schemas.openxmlformats.org/presentationml/2006/ole">
            <mc:AlternateContent xmlns:mc="http://schemas.openxmlformats.org/markup-compatibility/2006">
              <mc:Choice xmlns:v="urn:schemas-microsoft-com:vml" Requires="v">
                <p:oleObj r:id="rId2" imgW="889386" imgH="775036" progId="Equation.3">
                  <p:embed/>
                </p:oleObj>
              </mc:Choice>
              <mc:Fallback>
                <p:oleObj r:id="rId2" imgW="889386" imgH="775036" progId="Equation.3">
                  <p:embed/>
                  <p:pic>
                    <p:nvPicPr>
                      <p:cNvPr id="0" name="Object 2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30788" y="828675"/>
                        <a:ext cx="830262" cy="7223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68635" name="Text Box 36">
            <a:extLst>
              <a:ext uri="{FF2B5EF4-FFF2-40B4-BE49-F238E27FC236}">
                <a16:creationId xmlns:a16="http://schemas.microsoft.com/office/drawing/2014/main" id="{428F9488-0D09-206F-87A7-DA9C46643775}"/>
              </a:ext>
            </a:extLst>
          </p:cNvPr>
          <p:cNvSpPr txBox="1">
            <a:spLocks noChangeArrowheads="1"/>
          </p:cNvSpPr>
          <p:nvPr/>
        </p:nvSpPr>
        <p:spPr bwMode="auto">
          <a:xfrm>
            <a:off x="3270250" y="2657475"/>
            <a:ext cx="5181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FF"/>
                </a:solidFill>
                <a:latin typeface="Times New Roman" panose="02020603050405020304" pitchFamily="18" charset="0"/>
              </a:rPr>
              <a:t>1 </a:t>
            </a:r>
            <a:r>
              <a:rPr lang="zh-CN" altLang="en-US"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sym typeface="Symbol" panose="05050102010706020507" pitchFamily="18" charset="2"/>
              </a:rPr>
              <a:t>F = 10</a:t>
            </a:r>
            <a:r>
              <a:rPr lang="en-US" altLang="zh-CN" sz="2400" baseline="30000">
                <a:solidFill>
                  <a:srgbClr val="0000FF"/>
                </a:solidFill>
                <a:latin typeface="Times New Roman" panose="02020603050405020304" pitchFamily="18" charset="0"/>
                <a:sym typeface="Symbol" panose="05050102010706020507" pitchFamily="18" charset="2"/>
              </a:rPr>
              <a:t>6</a:t>
            </a:r>
            <a:r>
              <a:rPr lang="en-US" altLang="zh-CN" sz="2400">
                <a:solidFill>
                  <a:srgbClr val="0000FF"/>
                </a:solidFill>
                <a:latin typeface="Times New Roman" panose="02020603050405020304" pitchFamily="18" charset="0"/>
                <a:sym typeface="Symbol" panose="05050102010706020507" pitchFamily="18" charset="2"/>
              </a:rPr>
              <a:t> F　</a:t>
            </a:r>
            <a:r>
              <a:rPr lang="en-US" altLang="zh-CN" sz="2400">
                <a:solidFill>
                  <a:schemeClr val="accent2"/>
                </a:solidFill>
                <a:latin typeface="Times New Roman" panose="02020603050405020304" pitchFamily="18" charset="0"/>
                <a:sym typeface="Symbol" panose="05050102010706020507" pitchFamily="18" charset="2"/>
              </a:rPr>
              <a:t>　</a:t>
            </a:r>
            <a:r>
              <a:rPr lang="zh-CN" altLang="en-US" sz="2400">
                <a:solidFill>
                  <a:srgbClr val="0000FF"/>
                </a:solidFill>
                <a:latin typeface="Times New Roman" panose="02020603050405020304" pitchFamily="18" charset="0"/>
              </a:rPr>
              <a:t>1 </a:t>
            </a:r>
            <a:r>
              <a:rPr lang="en-US" altLang="zh-CN" sz="2400">
                <a:solidFill>
                  <a:srgbClr val="0000FF"/>
                </a:solidFill>
                <a:latin typeface="Times New Roman" panose="02020603050405020304" pitchFamily="18" charset="0"/>
                <a:sym typeface="Symbol" panose="05050102010706020507" pitchFamily="18" charset="2"/>
              </a:rPr>
              <a:t>pF = 10</a:t>
            </a:r>
            <a:r>
              <a:rPr lang="en-US" altLang="zh-CN" sz="2400" baseline="30000">
                <a:solidFill>
                  <a:srgbClr val="0000FF"/>
                </a:solidFill>
                <a:latin typeface="Times New Roman" panose="02020603050405020304" pitchFamily="18" charset="0"/>
                <a:sym typeface="Symbol" panose="05050102010706020507" pitchFamily="18" charset="2"/>
              </a:rPr>
              <a:t>12</a:t>
            </a:r>
            <a:r>
              <a:rPr lang="en-US" altLang="zh-CN" sz="2400">
                <a:solidFill>
                  <a:srgbClr val="0000FF"/>
                </a:solidFill>
                <a:latin typeface="Times New Roman" panose="02020603050405020304" pitchFamily="18" charset="0"/>
                <a:sym typeface="Symbol" panose="05050102010706020507" pitchFamily="18" charset="2"/>
              </a:rPr>
              <a:t> F</a:t>
            </a:r>
            <a:endParaRPr lang="en-US" altLang="zh-CN" sz="2400">
              <a:solidFill>
                <a:srgbClr val="0000FF"/>
              </a:solidFill>
              <a:latin typeface="Times New Roman" panose="02020603050405020304" pitchFamily="18" charset="0"/>
            </a:endParaRPr>
          </a:p>
        </p:txBody>
      </p:sp>
      <p:sp>
        <p:nvSpPr>
          <p:cNvPr id="68636" name="Text Box 37">
            <a:extLst>
              <a:ext uri="{FF2B5EF4-FFF2-40B4-BE49-F238E27FC236}">
                <a16:creationId xmlns:a16="http://schemas.microsoft.com/office/drawing/2014/main" id="{E8C3899F-D204-73B1-3CDB-D834888E0A42}"/>
              </a:ext>
            </a:extLst>
          </p:cNvPr>
          <p:cNvSpPr txBox="1">
            <a:spLocks noChangeArrowheads="1"/>
          </p:cNvSpPr>
          <p:nvPr/>
        </p:nvSpPr>
        <p:spPr bwMode="auto">
          <a:xfrm>
            <a:off x="715963" y="3436938"/>
            <a:ext cx="73850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chemeClr val="accent2"/>
                </a:solidFill>
                <a:latin typeface="Times New Roman" panose="02020603050405020304" pitchFamily="18" charset="0"/>
              </a:rPr>
              <a:t>　　当通过电容的电荷量或电压发生变化时，则在电容中引起电流</a:t>
            </a:r>
          </a:p>
        </p:txBody>
      </p:sp>
      <p:sp>
        <p:nvSpPr>
          <p:cNvPr id="68637" name="Text Box 38">
            <a:extLst>
              <a:ext uri="{FF2B5EF4-FFF2-40B4-BE49-F238E27FC236}">
                <a16:creationId xmlns:a16="http://schemas.microsoft.com/office/drawing/2014/main" id="{2112011A-FA53-9423-79E2-0525C9B0DA36}"/>
              </a:ext>
            </a:extLst>
          </p:cNvPr>
          <p:cNvSpPr txBox="1">
            <a:spLocks noChangeArrowheads="1"/>
          </p:cNvSpPr>
          <p:nvPr/>
        </p:nvSpPr>
        <p:spPr bwMode="auto">
          <a:xfrm>
            <a:off x="5480050" y="4076700"/>
            <a:ext cx="29083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chemeClr val="accent2"/>
                </a:solidFill>
                <a:latin typeface="Times New Roman" panose="02020603050405020304" pitchFamily="18" charset="0"/>
              </a:rPr>
              <a:t>在直流稳态时，</a:t>
            </a:r>
          </a:p>
          <a:p>
            <a:pPr algn="just" eaLnBrk="1" hangingPunct="1">
              <a:spcBef>
                <a:spcPct val="0"/>
              </a:spcBef>
              <a:buFontTx/>
              <a:buNone/>
            </a:pPr>
            <a:r>
              <a:rPr lang="en-US" altLang="zh-CN" sz="2400" i="1">
                <a:solidFill>
                  <a:schemeClr val="accent2"/>
                </a:solidFill>
                <a:latin typeface="Times New Roman" panose="02020603050405020304" pitchFamily="18" charset="0"/>
              </a:rPr>
              <a:t>I </a:t>
            </a:r>
            <a:r>
              <a:rPr lang="en-US" altLang="zh-CN" sz="2400">
                <a:solidFill>
                  <a:schemeClr val="accent2"/>
                </a:solidFill>
                <a:latin typeface="Times New Roman" panose="02020603050405020304" pitchFamily="18" charset="0"/>
              </a:rPr>
              <a:t>= 0 </a:t>
            </a:r>
            <a:r>
              <a:rPr lang="zh-CN" altLang="en-US" sz="2400">
                <a:solidFill>
                  <a:schemeClr val="accent2"/>
                </a:solidFill>
                <a:latin typeface="Times New Roman" panose="02020603050405020304" pitchFamily="18" charset="0"/>
              </a:rPr>
              <a:t>，电容隔直流。</a:t>
            </a:r>
          </a:p>
        </p:txBody>
      </p:sp>
      <p:sp>
        <p:nvSpPr>
          <p:cNvPr id="68638" name="Text Box 39">
            <a:extLst>
              <a:ext uri="{FF2B5EF4-FFF2-40B4-BE49-F238E27FC236}">
                <a16:creationId xmlns:a16="http://schemas.microsoft.com/office/drawing/2014/main" id="{EB76EDDD-CBF3-739B-C4C2-3D61113DD643}"/>
              </a:ext>
            </a:extLst>
          </p:cNvPr>
          <p:cNvSpPr txBox="1">
            <a:spLocks noChangeArrowheads="1"/>
          </p:cNvSpPr>
          <p:nvPr/>
        </p:nvSpPr>
        <p:spPr bwMode="auto">
          <a:xfrm>
            <a:off x="933450" y="5221288"/>
            <a:ext cx="20415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储存的电场能</a:t>
            </a:r>
          </a:p>
        </p:txBody>
      </p:sp>
      <p:sp>
        <p:nvSpPr>
          <p:cNvPr id="68639" name="Text Box 40">
            <a:extLst>
              <a:ext uri="{FF2B5EF4-FFF2-40B4-BE49-F238E27FC236}">
                <a16:creationId xmlns:a16="http://schemas.microsoft.com/office/drawing/2014/main" id="{FBF04E94-2BB5-F962-8953-E0C13BE070FA}"/>
              </a:ext>
            </a:extLst>
          </p:cNvPr>
          <p:cNvSpPr txBox="1">
            <a:spLocks noChangeArrowheads="1"/>
          </p:cNvSpPr>
          <p:nvPr/>
        </p:nvSpPr>
        <p:spPr bwMode="auto">
          <a:xfrm>
            <a:off x="1965325" y="5935663"/>
            <a:ext cx="2811463" cy="461962"/>
          </a:xfrm>
          <a:prstGeom prst="rect">
            <a:avLst/>
          </a:prstGeom>
          <a:solidFill>
            <a:srgbClr val="FFFFF3"/>
          </a:solidFill>
          <a:ln w="28575">
            <a:solidFill>
              <a:srgbClr val="006600"/>
            </a:solidFill>
            <a:prstDash val="dash"/>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solidFill>
                  <a:schemeClr val="accent2"/>
                </a:solidFill>
                <a:latin typeface="Times New Roman" panose="02020603050405020304" pitchFamily="18" charset="0"/>
              </a:rPr>
              <a:t> </a:t>
            </a:r>
            <a:r>
              <a:rPr lang="en-US" altLang="zh-CN" sz="2400" i="1">
                <a:solidFill>
                  <a:srgbClr val="FF3300"/>
                </a:solidFill>
                <a:latin typeface="Times New Roman" panose="02020603050405020304" pitchFamily="18" charset="0"/>
              </a:rPr>
              <a:t>C</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是储能元件</a:t>
            </a:r>
          </a:p>
        </p:txBody>
      </p:sp>
      <p:graphicFrame>
        <p:nvGraphicFramePr>
          <p:cNvPr id="68640" name="Object 32">
            <a:extLst>
              <a:ext uri="{FF2B5EF4-FFF2-40B4-BE49-F238E27FC236}">
                <a16:creationId xmlns:a16="http://schemas.microsoft.com/office/drawing/2014/main" id="{0FB618C2-62A6-2B03-0689-59D5241437BD}"/>
              </a:ext>
            </a:extLst>
          </p:cNvPr>
          <p:cNvGraphicFramePr>
            <a:graphicFrameLocks noChangeAspect="1"/>
          </p:cNvGraphicFramePr>
          <p:nvPr/>
        </p:nvGraphicFramePr>
        <p:xfrm>
          <a:off x="3173413" y="4149725"/>
          <a:ext cx="1830387" cy="714375"/>
        </p:xfrm>
        <a:graphic>
          <a:graphicData uri="http://schemas.openxmlformats.org/presentationml/2006/ole">
            <mc:AlternateContent xmlns:mc="http://schemas.openxmlformats.org/markup-compatibility/2006">
              <mc:Choice xmlns:v="urn:schemas-microsoft-com:vml" Requires="v">
                <p:oleObj r:id="rId4" imgW="1981200" imgH="774700" progId="Equation.3">
                  <p:embed/>
                </p:oleObj>
              </mc:Choice>
              <mc:Fallback>
                <p:oleObj r:id="rId4" imgW="1981200" imgH="774700" progId="Equation.3">
                  <p:embed/>
                  <p:pic>
                    <p:nvPicPr>
                      <p:cNvPr id="0" name="Object 3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173413" y="4149725"/>
                        <a:ext cx="1830387"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68641" name="Object 33">
            <a:extLst>
              <a:ext uri="{FF2B5EF4-FFF2-40B4-BE49-F238E27FC236}">
                <a16:creationId xmlns:a16="http://schemas.microsoft.com/office/drawing/2014/main" id="{443BAB5E-6F2B-7306-64CB-63B181FEA700}"/>
              </a:ext>
            </a:extLst>
          </p:cNvPr>
          <p:cNvGraphicFramePr>
            <a:graphicFrameLocks noChangeAspect="1"/>
          </p:cNvGraphicFramePr>
          <p:nvPr/>
        </p:nvGraphicFramePr>
        <p:xfrm>
          <a:off x="3203575" y="5013325"/>
          <a:ext cx="3327400" cy="847725"/>
        </p:xfrm>
        <a:graphic>
          <a:graphicData uri="http://schemas.openxmlformats.org/presentationml/2006/ole">
            <mc:AlternateContent xmlns:mc="http://schemas.openxmlformats.org/markup-compatibility/2006">
              <mc:Choice xmlns:v="urn:schemas-microsoft-com:vml" Requires="v">
                <p:oleObj r:id="rId6" imgW="1651000" imgH="393700" progId="Equation.3">
                  <p:embed/>
                </p:oleObj>
              </mc:Choice>
              <mc:Fallback>
                <p:oleObj r:id="rId6" imgW="1651000" imgH="393700" progId="Equation.3">
                  <p:embed/>
                  <p:pic>
                    <p:nvPicPr>
                      <p:cNvPr id="0" name="Object 3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03575" y="5013325"/>
                        <a:ext cx="3327400"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 presetClass="entr" presetSubtype="5" fill="hold" grpId="0" nodeType="clickEffect">
                                  <p:stCondLst>
                                    <p:cond delay="0"/>
                                  </p:stCondLst>
                                  <p:childTnLst>
                                    <p:set>
                                      <p:cBhvr>
                                        <p:cTn id="6" dur="1" fill="hold">
                                          <p:stCondLst>
                                            <p:cond delay="0"/>
                                          </p:stCondLst>
                                        </p:cTn>
                                        <p:tgtEl>
                                          <p:spTgt spid="68614"/>
                                        </p:tgtEl>
                                        <p:attrNameLst>
                                          <p:attrName>style.visibility</p:attrName>
                                        </p:attrNameLst>
                                      </p:cBhvr>
                                      <p:to>
                                        <p:strVal val="visible"/>
                                      </p:to>
                                    </p:set>
                                    <p:animEffect transition="in" filter="checkerboard(down)">
                                      <p:cBhvr>
                                        <p:cTn id="7" dur="500"/>
                                        <p:tgtEl>
                                          <p:spTgt spid="686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68631"/>
                                        </p:tgtEl>
                                        <p:attrNameLst>
                                          <p:attrName>style.visibility</p:attrName>
                                        </p:attrNameLst>
                                      </p:cBhvr>
                                      <p:to>
                                        <p:strVal val="visible"/>
                                      </p:to>
                                    </p:set>
                                    <p:animEffect transition="in" filter="dissolve">
                                      <p:cBhvr>
                                        <p:cTn id="12" dur="500"/>
                                        <p:tgtEl>
                                          <p:spTgt spid="6863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5" presetClass="entr" presetSubtype="5" fill="hold" grpId="0" nodeType="clickEffect">
                                  <p:stCondLst>
                                    <p:cond delay="0"/>
                                  </p:stCondLst>
                                  <p:childTnLst>
                                    <p:set>
                                      <p:cBhvr>
                                        <p:cTn id="16" dur="1" fill="hold">
                                          <p:stCondLst>
                                            <p:cond delay="0"/>
                                          </p:stCondLst>
                                        </p:cTn>
                                        <p:tgtEl>
                                          <p:spTgt spid="68611"/>
                                        </p:tgtEl>
                                        <p:attrNameLst>
                                          <p:attrName>style.visibility</p:attrName>
                                        </p:attrNameLst>
                                      </p:cBhvr>
                                      <p:to>
                                        <p:strVal val="visible"/>
                                      </p:to>
                                    </p:set>
                                    <p:animEffect transition="in" filter="checkerboard(down)">
                                      <p:cBhvr>
                                        <p:cTn id="17" dur="500"/>
                                        <p:tgtEl>
                                          <p:spTgt spid="6861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5" presetClass="entr" presetSubtype="5" fill="hold" grpId="0" nodeType="clickEffect">
                                  <p:stCondLst>
                                    <p:cond delay="0"/>
                                  </p:stCondLst>
                                  <p:childTnLst>
                                    <p:set>
                                      <p:cBhvr>
                                        <p:cTn id="21" dur="1" fill="hold">
                                          <p:stCondLst>
                                            <p:cond delay="0"/>
                                          </p:stCondLst>
                                        </p:cTn>
                                        <p:tgtEl>
                                          <p:spTgt spid="68610"/>
                                        </p:tgtEl>
                                        <p:attrNameLst>
                                          <p:attrName>style.visibility</p:attrName>
                                        </p:attrNameLst>
                                      </p:cBhvr>
                                      <p:to>
                                        <p:strVal val="visible"/>
                                      </p:to>
                                    </p:set>
                                    <p:animEffect transition="in" filter="checkerboard(down)">
                                      <p:cBhvr>
                                        <p:cTn id="22" dur="500"/>
                                        <p:tgtEl>
                                          <p:spTgt spid="68610"/>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5" presetClass="entr" presetSubtype="5" fill="hold" grpId="0" nodeType="clickEffect">
                                  <p:stCondLst>
                                    <p:cond delay="0"/>
                                  </p:stCondLst>
                                  <p:childTnLst>
                                    <p:set>
                                      <p:cBhvr>
                                        <p:cTn id="26" dur="1" fill="hold">
                                          <p:stCondLst>
                                            <p:cond delay="0"/>
                                          </p:stCondLst>
                                        </p:cTn>
                                        <p:tgtEl>
                                          <p:spTgt spid="68612"/>
                                        </p:tgtEl>
                                        <p:attrNameLst>
                                          <p:attrName>style.visibility</p:attrName>
                                        </p:attrNameLst>
                                      </p:cBhvr>
                                      <p:to>
                                        <p:strVal val="visible"/>
                                      </p:to>
                                    </p:set>
                                    <p:animEffect transition="in" filter="checkerboard(down)">
                                      <p:cBhvr>
                                        <p:cTn id="27" dur="500"/>
                                        <p:tgtEl>
                                          <p:spTgt spid="6861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8635"/>
                                        </p:tgtEl>
                                        <p:attrNameLst>
                                          <p:attrName>style.visibility</p:attrName>
                                        </p:attrNameLst>
                                      </p:cBhvr>
                                      <p:to>
                                        <p:strVal val="visible"/>
                                      </p:to>
                                    </p:set>
                                    <p:animEffect transition="in" filter="wipe(left)">
                                      <p:cBhvr>
                                        <p:cTn id="32" dur="500"/>
                                        <p:tgtEl>
                                          <p:spTgt spid="68635"/>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17" presetClass="entr" presetSubtype="8" fill="hold" grpId="0" nodeType="clickEffect">
                                  <p:stCondLst>
                                    <p:cond delay="0"/>
                                  </p:stCondLst>
                                  <p:iterate type="lt">
                                    <p:tmPct val="100000"/>
                                  </p:iterate>
                                  <p:childTnLst>
                                    <p:set>
                                      <p:cBhvr>
                                        <p:cTn id="36" dur="1" fill="hold">
                                          <p:stCondLst>
                                            <p:cond delay="0"/>
                                          </p:stCondLst>
                                        </p:cTn>
                                        <p:tgtEl>
                                          <p:spTgt spid="68636"/>
                                        </p:tgtEl>
                                        <p:attrNameLst>
                                          <p:attrName>style.visibility</p:attrName>
                                        </p:attrNameLst>
                                      </p:cBhvr>
                                      <p:to>
                                        <p:strVal val="visible"/>
                                      </p:to>
                                    </p:set>
                                    <p:anim calcmode="lin" valueType="num">
                                      <p:cBhvr>
                                        <p:cTn id="37" dur="75" fill="hold"/>
                                        <p:tgtEl>
                                          <p:spTgt spid="68636"/>
                                        </p:tgtEl>
                                        <p:attrNameLst>
                                          <p:attrName>ppt_x</p:attrName>
                                        </p:attrNameLst>
                                      </p:cBhvr>
                                      <p:tavLst>
                                        <p:tav tm="0">
                                          <p:val>
                                            <p:strVal val="#ppt_x-#ppt_w/2"/>
                                          </p:val>
                                        </p:tav>
                                        <p:tav tm="100000">
                                          <p:val>
                                            <p:strVal val="#ppt_x"/>
                                          </p:val>
                                        </p:tav>
                                      </p:tavLst>
                                    </p:anim>
                                    <p:anim calcmode="lin" valueType="num">
                                      <p:cBhvr>
                                        <p:cTn id="38" dur="75" fill="hold"/>
                                        <p:tgtEl>
                                          <p:spTgt spid="68636"/>
                                        </p:tgtEl>
                                        <p:attrNameLst>
                                          <p:attrName>ppt_y</p:attrName>
                                        </p:attrNameLst>
                                      </p:cBhvr>
                                      <p:tavLst>
                                        <p:tav tm="0">
                                          <p:val>
                                            <p:strVal val="#ppt_y"/>
                                          </p:val>
                                        </p:tav>
                                        <p:tav tm="100000">
                                          <p:val>
                                            <p:strVal val="#ppt_y"/>
                                          </p:val>
                                        </p:tav>
                                      </p:tavLst>
                                    </p:anim>
                                    <p:anim calcmode="lin" valueType="num">
                                      <p:cBhvr>
                                        <p:cTn id="39" dur="75" fill="hold"/>
                                        <p:tgtEl>
                                          <p:spTgt spid="68636"/>
                                        </p:tgtEl>
                                        <p:attrNameLst>
                                          <p:attrName>ppt_w</p:attrName>
                                        </p:attrNameLst>
                                      </p:cBhvr>
                                      <p:tavLst>
                                        <p:tav tm="0">
                                          <p:val>
                                            <p:fltVal val="0"/>
                                          </p:val>
                                        </p:tav>
                                        <p:tav tm="100000">
                                          <p:val>
                                            <p:strVal val="#ppt_w"/>
                                          </p:val>
                                        </p:tav>
                                      </p:tavLst>
                                    </p:anim>
                                    <p:anim calcmode="lin" valueType="num">
                                      <p:cBhvr>
                                        <p:cTn id="40" dur="75" fill="hold"/>
                                        <p:tgtEl>
                                          <p:spTgt spid="68636"/>
                                        </p:tgtEl>
                                        <p:attrNameLst>
                                          <p:attrName>ppt_h</p:attrName>
                                        </p:attrNameLst>
                                      </p:cBhvr>
                                      <p:tavLst>
                                        <p:tav tm="0">
                                          <p:val>
                                            <p:strVal val="#ppt_h"/>
                                          </p:val>
                                        </p:tav>
                                        <p:tav tm="100000">
                                          <p:val>
                                            <p:strVal val="#ppt_h"/>
                                          </p:val>
                                        </p:tav>
                                      </p:tavLst>
                                    </p:anim>
                                  </p:childTnLst>
                                </p:cTn>
                              </p:par>
                            </p:childTnLst>
                          </p:cTn>
                        </p:par>
                      </p:childTnLst>
                    </p:cTn>
                  </p:par>
                  <p:par>
                    <p:cTn id="41" fill="hold" nodeType="clickPar">
                      <p:stCondLst>
                        <p:cond delay="indefinite"/>
                      </p:stCondLst>
                      <p:childTnLst>
                        <p:par>
                          <p:cTn id="42" fill="hold" nodeType="withGroup">
                            <p:stCondLst>
                              <p:cond delay="0"/>
                            </p:stCondLst>
                            <p:childTnLst>
                              <p:par>
                                <p:cTn id="43" presetID="9" presetClass="entr" presetSubtype="0" fill="hold" nodeType="clickEffect">
                                  <p:stCondLst>
                                    <p:cond delay="0"/>
                                  </p:stCondLst>
                                  <p:childTnLst>
                                    <p:set>
                                      <p:cBhvr>
                                        <p:cTn id="44" dur="1" fill="hold">
                                          <p:stCondLst>
                                            <p:cond delay="0"/>
                                          </p:stCondLst>
                                        </p:cTn>
                                        <p:tgtEl>
                                          <p:spTgt spid="68640"/>
                                        </p:tgtEl>
                                        <p:attrNameLst>
                                          <p:attrName>style.visibility</p:attrName>
                                        </p:attrNameLst>
                                      </p:cBhvr>
                                      <p:to>
                                        <p:strVal val="visible"/>
                                      </p:to>
                                    </p:set>
                                    <p:animEffect transition="in" filter="dissolve">
                                      <p:cBhvr>
                                        <p:cTn id="45" dur="500"/>
                                        <p:tgtEl>
                                          <p:spTgt spid="6864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2" presetClass="entr" presetSubtype="8" fill="hold" grpId="0" nodeType="clickEffect">
                                  <p:stCondLst>
                                    <p:cond delay="0"/>
                                  </p:stCondLst>
                                  <p:childTnLst>
                                    <p:set>
                                      <p:cBhvr>
                                        <p:cTn id="49" dur="1" fill="hold">
                                          <p:stCondLst>
                                            <p:cond delay="0"/>
                                          </p:stCondLst>
                                        </p:cTn>
                                        <p:tgtEl>
                                          <p:spTgt spid="68637"/>
                                        </p:tgtEl>
                                        <p:attrNameLst>
                                          <p:attrName>style.visibility</p:attrName>
                                        </p:attrNameLst>
                                      </p:cBhvr>
                                      <p:to>
                                        <p:strVal val="visible"/>
                                      </p:to>
                                    </p:set>
                                    <p:anim calcmode="lin" valueType="num">
                                      <p:cBhvr additive="base">
                                        <p:cTn id="50" dur="500" fill="hold"/>
                                        <p:tgtEl>
                                          <p:spTgt spid="68637"/>
                                        </p:tgtEl>
                                        <p:attrNameLst>
                                          <p:attrName>ppt_x</p:attrName>
                                        </p:attrNameLst>
                                      </p:cBhvr>
                                      <p:tavLst>
                                        <p:tav tm="0">
                                          <p:val>
                                            <p:strVal val="0-#ppt_w/2"/>
                                          </p:val>
                                        </p:tav>
                                        <p:tav tm="100000">
                                          <p:val>
                                            <p:strVal val="#ppt_x"/>
                                          </p:val>
                                        </p:tav>
                                      </p:tavLst>
                                    </p:anim>
                                    <p:anim calcmode="lin" valueType="num">
                                      <p:cBhvr additive="base">
                                        <p:cTn id="51" dur="500" fill="hold"/>
                                        <p:tgtEl>
                                          <p:spTgt spid="68637"/>
                                        </p:tgtEl>
                                        <p:attrNameLst>
                                          <p:attrName>ppt_y</p:attrName>
                                        </p:attrNameLst>
                                      </p:cBhvr>
                                      <p:tavLst>
                                        <p:tav tm="0">
                                          <p:val>
                                            <p:strVal val="#ppt_y"/>
                                          </p:val>
                                        </p:tav>
                                        <p:tav tm="100000">
                                          <p:val>
                                            <p:strVal val="#ppt_y"/>
                                          </p:val>
                                        </p:tav>
                                      </p:tavLst>
                                    </p:anim>
                                  </p:childTnLst>
                                </p:cTn>
                              </p:par>
                            </p:childTnLst>
                          </p:cTn>
                        </p:par>
                      </p:childTnLst>
                    </p:cTn>
                  </p:par>
                  <p:par>
                    <p:cTn id="52" fill="hold" nodeType="clickPar">
                      <p:stCondLst>
                        <p:cond delay="indefinite"/>
                      </p:stCondLst>
                      <p:childTnLst>
                        <p:par>
                          <p:cTn id="53" fill="hold" nodeType="withGroup">
                            <p:stCondLst>
                              <p:cond delay="0"/>
                            </p:stCondLst>
                            <p:childTnLst>
                              <p:par>
                                <p:cTn id="54" presetID="5" presetClass="entr" presetSubtype="5" fill="hold" grpId="0" nodeType="clickEffect">
                                  <p:stCondLst>
                                    <p:cond delay="0"/>
                                  </p:stCondLst>
                                  <p:childTnLst>
                                    <p:set>
                                      <p:cBhvr>
                                        <p:cTn id="55" dur="1" fill="hold">
                                          <p:stCondLst>
                                            <p:cond delay="0"/>
                                          </p:stCondLst>
                                        </p:cTn>
                                        <p:tgtEl>
                                          <p:spTgt spid="68638"/>
                                        </p:tgtEl>
                                        <p:attrNameLst>
                                          <p:attrName>style.visibility</p:attrName>
                                        </p:attrNameLst>
                                      </p:cBhvr>
                                      <p:to>
                                        <p:strVal val="visible"/>
                                      </p:to>
                                    </p:set>
                                    <p:animEffect transition="in" filter="checkerboard(down)">
                                      <p:cBhvr>
                                        <p:cTn id="56" dur="500"/>
                                        <p:tgtEl>
                                          <p:spTgt spid="68638"/>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3" presetClass="entr" presetSubtype="528" fill="hold" grpId="0" nodeType="clickEffect">
                                  <p:stCondLst>
                                    <p:cond delay="0"/>
                                  </p:stCondLst>
                                  <p:childTnLst>
                                    <p:set>
                                      <p:cBhvr>
                                        <p:cTn id="60" dur="1" fill="hold">
                                          <p:stCondLst>
                                            <p:cond delay="0"/>
                                          </p:stCondLst>
                                        </p:cTn>
                                        <p:tgtEl>
                                          <p:spTgt spid="68639"/>
                                        </p:tgtEl>
                                        <p:attrNameLst>
                                          <p:attrName>style.visibility</p:attrName>
                                        </p:attrNameLst>
                                      </p:cBhvr>
                                      <p:to>
                                        <p:strVal val="visible"/>
                                      </p:to>
                                    </p:set>
                                    <p:anim calcmode="lin" valueType="num">
                                      <p:cBhvr>
                                        <p:cTn id="61" dur="500" fill="hold"/>
                                        <p:tgtEl>
                                          <p:spTgt spid="68639"/>
                                        </p:tgtEl>
                                        <p:attrNameLst>
                                          <p:attrName>ppt_w</p:attrName>
                                        </p:attrNameLst>
                                      </p:cBhvr>
                                      <p:tavLst>
                                        <p:tav tm="0">
                                          <p:val>
                                            <p:fltVal val="0"/>
                                          </p:val>
                                        </p:tav>
                                        <p:tav tm="100000">
                                          <p:val>
                                            <p:strVal val="#ppt_w"/>
                                          </p:val>
                                        </p:tav>
                                      </p:tavLst>
                                    </p:anim>
                                    <p:anim calcmode="lin" valueType="num">
                                      <p:cBhvr>
                                        <p:cTn id="62" dur="500" fill="hold"/>
                                        <p:tgtEl>
                                          <p:spTgt spid="68639"/>
                                        </p:tgtEl>
                                        <p:attrNameLst>
                                          <p:attrName>ppt_h</p:attrName>
                                        </p:attrNameLst>
                                      </p:cBhvr>
                                      <p:tavLst>
                                        <p:tav tm="0">
                                          <p:val>
                                            <p:fltVal val="0"/>
                                          </p:val>
                                        </p:tav>
                                        <p:tav tm="100000">
                                          <p:val>
                                            <p:strVal val="#ppt_h"/>
                                          </p:val>
                                        </p:tav>
                                      </p:tavLst>
                                    </p:anim>
                                    <p:anim calcmode="lin" valueType="num">
                                      <p:cBhvr>
                                        <p:cTn id="63" dur="500" fill="hold"/>
                                        <p:tgtEl>
                                          <p:spTgt spid="68639"/>
                                        </p:tgtEl>
                                        <p:attrNameLst>
                                          <p:attrName>ppt_x</p:attrName>
                                        </p:attrNameLst>
                                      </p:cBhvr>
                                      <p:tavLst>
                                        <p:tav tm="0">
                                          <p:val>
                                            <p:fltVal val="0.5"/>
                                          </p:val>
                                        </p:tav>
                                        <p:tav tm="100000">
                                          <p:val>
                                            <p:strVal val="#ppt_x"/>
                                          </p:val>
                                        </p:tav>
                                      </p:tavLst>
                                    </p:anim>
                                    <p:anim calcmode="lin" valueType="num">
                                      <p:cBhvr>
                                        <p:cTn id="64" dur="500" fill="hold"/>
                                        <p:tgtEl>
                                          <p:spTgt spid="68639"/>
                                        </p:tgtEl>
                                        <p:attrNameLst>
                                          <p:attrName>ppt_y</p:attrName>
                                        </p:attrNameLst>
                                      </p:cBhvr>
                                      <p:tavLst>
                                        <p:tav tm="0">
                                          <p:val>
                                            <p:fltVal val="0.5"/>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2" presetClass="entr" presetSubtype="8" fill="hold" nodeType="clickEffect">
                                  <p:stCondLst>
                                    <p:cond delay="0"/>
                                  </p:stCondLst>
                                  <p:childTnLst>
                                    <p:set>
                                      <p:cBhvr>
                                        <p:cTn id="68" dur="1" fill="hold">
                                          <p:stCondLst>
                                            <p:cond delay="0"/>
                                          </p:stCondLst>
                                        </p:cTn>
                                        <p:tgtEl>
                                          <p:spTgt spid="68641"/>
                                        </p:tgtEl>
                                        <p:attrNameLst>
                                          <p:attrName>style.visibility</p:attrName>
                                        </p:attrNameLst>
                                      </p:cBhvr>
                                      <p:to>
                                        <p:strVal val="visible"/>
                                      </p:to>
                                    </p:set>
                                    <p:animEffect transition="in" filter="wipe(left)">
                                      <p:cBhvr>
                                        <p:cTn id="69" dur="500"/>
                                        <p:tgtEl>
                                          <p:spTgt spid="686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0" grpId="0" animBg="1" autoUpdateAnimBg="0"/>
      <p:bldP spid="68611" grpId="0" animBg="1" autoUpdateAnimBg="0"/>
      <p:bldP spid="68612" grpId="0" animBg="1" autoUpdateAnimBg="0"/>
      <p:bldP spid="68614" grpId="0" autoUpdateAnimBg="0"/>
      <p:bldP spid="68635" grpId="0" autoUpdateAnimBg="0"/>
      <p:bldP spid="68636" grpId="0" autoUpdateAnimBg="0"/>
      <p:bldP spid="68637" grpId="0" autoUpdateAnimBg="0"/>
      <p:bldP spid="68638" grpId="0" autoUpdateAnimBg="0"/>
      <p:bldP spid="68639" grpId="0" animBg="1" autoUpdateAnimBg="0"/>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3">
            <a:extLst>
              <a:ext uri="{FF2B5EF4-FFF2-40B4-BE49-F238E27FC236}">
                <a16:creationId xmlns:a16="http://schemas.microsoft.com/office/drawing/2014/main" id="{6C635024-B0C9-9299-6478-CC966CCFA435}"/>
              </a:ext>
            </a:extLst>
          </p:cNvPr>
          <p:cNvSpPr>
            <a:spLocks noChangeArrowheads="1"/>
          </p:cNvSpPr>
          <p:nvPr>
            <p:ph type="title" idx="4294967295"/>
          </p:nvPr>
        </p:nvSpPr>
        <p:spPr>
          <a:xfrm>
            <a:off x="250825" y="260350"/>
            <a:ext cx="6237288" cy="517525"/>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1.12.2　</a:t>
            </a:r>
            <a:r>
              <a:rPr lang="zh-CN" altLang="en-US" sz="2600" b="1">
                <a:solidFill>
                  <a:srgbClr val="7030A0"/>
                </a:solidFill>
                <a:latin typeface="Times New Roman" panose="02020603050405020304" pitchFamily="18" charset="0"/>
                <a:ea typeface="黑体" panose="02010609060101010101" pitchFamily="49" charset="-122"/>
              </a:rPr>
              <a:t>储能元件和换路定则</a:t>
            </a:r>
            <a:endParaRPr lang="zh-CN" altLang="en-US" sz="2600">
              <a:solidFill>
                <a:srgbClr val="7030A0"/>
              </a:solidFill>
              <a:latin typeface="Times New Roman" panose="02020603050405020304" pitchFamily="18" charset="0"/>
              <a:ea typeface="黑体" panose="02010609060101010101" pitchFamily="49" charset="-122"/>
            </a:endParaRPr>
          </a:p>
        </p:txBody>
      </p:sp>
      <p:sp>
        <p:nvSpPr>
          <p:cNvPr id="69635" name="Text Box 4">
            <a:extLst>
              <a:ext uri="{FF2B5EF4-FFF2-40B4-BE49-F238E27FC236}">
                <a16:creationId xmlns:a16="http://schemas.microsoft.com/office/drawing/2014/main" id="{115E2CE5-761C-BACA-380F-A95F03B38D78}"/>
              </a:ext>
            </a:extLst>
          </p:cNvPr>
          <p:cNvSpPr txBox="1">
            <a:spLocks noChangeArrowheads="1"/>
          </p:cNvSpPr>
          <p:nvPr/>
        </p:nvSpPr>
        <p:spPr bwMode="auto">
          <a:xfrm>
            <a:off x="493713" y="1792288"/>
            <a:ext cx="8110537"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电路中含有储能元件</a:t>
            </a:r>
            <a:r>
              <a:rPr lang="en-US" altLang="zh-CN" sz="2400">
                <a:solidFill>
                  <a:schemeClr val="accent2"/>
                </a:solidFill>
                <a:latin typeface="宋体" panose="02010600030101010101" pitchFamily="2" charset="-122"/>
              </a:rPr>
              <a:t>(</a:t>
            </a:r>
            <a:r>
              <a:rPr lang="zh-CN" altLang="en-US" sz="2400">
                <a:solidFill>
                  <a:schemeClr val="accent2"/>
                </a:solidFill>
                <a:latin typeface="宋体" panose="02010600030101010101" pitchFamily="2" charset="-122"/>
              </a:rPr>
              <a:t>电感或电容</a:t>
            </a:r>
            <a:r>
              <a:rPr lang="en-US" altLang="zh-CN" sz="2400">
                <a:solidFill>
                  <a:schemeClr val="accent2"/>
                </a:solidFill>
                <a:latin typeface="宋体" panose="02010600030101010101" pitchFamily="2" charset="-122"/>
              </a:rPr>
              <a:t>)</a:t>
            </a:r>
            <a:r>
              <a:rPr lang="zh-CN" altLang="en-US" sz="2400">
                <a:solidFill>
                  <a:schemeClr val="accent2"/>
                </a:solidFill>
                <a:latin typeface="Times New Roman" panose="02020603050405020304" pitchFamily="18" charset="0"/>
              </a:rPr>
              <a:t>，在换路瞬间储能元件的能量不能跃变，即</a:t>
            </a:r>
          </a:p>
        </p:txBody>
      </p:sp>
      <p:sp>
        <p:nvSpPr>
          <p:cNvPr id="69636" name="Text Box 9">
            <a:extLst>
              <a:ext uri="{FF2B5EF4-FFF2-40B4-BE49-F238E27FC236}">
                <a16:creationId xmlns:a16="http://schemas.microsoft.com/office/drawing/2014/main" id="{AD715563-9B3B-E060-D9BE-450F0689DF5B}"/>
              </a:ext>
            </a:extLst>
          </p:cNvPr>
          <p:cNvSpPr txBox="1">
            <a:spLocks noChangeArrowheads="1"/>
          </p:cNvSpPr>
          <p:nvPr/>
        </p:nvSpPr>
        <p:spPr bwMode="auto">
          <a:xfrm>
            <a:off x="395288" y="914400"/>
            <a:ext cx="8229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FF0066"/>
                </a:solidFill>
                <a:latin typeface="Times New Roman" panose="02020603050405020304" pitchFamily="18" charset="0"/>
              </a:rPr>
              <a:t>换路</a:t>
            </a:r>
            <a:r>
              <a:rPr lang="zh-CN" altLang="en-US" sz="2400">
                <a:solidFill>
                  <a:schemeClr val="accent2"/>
                </a:solidFill>
                <a:latin typeface="Times New Roman" panose="02020603050405020304" pitchFamily="18" charset="0"/>
              </a:rPr>
              <a:t>　引起电路工作状态变化的各种因素。如：电路接通、断开或结构和参数发生变化等。</a:t>
            </a:r>
          </a:p>
        </p:txBody>
      </p:sp>
      <p:grpSp>
        <p:nvGrpSpPr>
          <p:cNvPr id="2" name="Group 26">
            <a:extLst>
              <a:ext uri="{FF2B5EF4-FFF2-40B4-BE49-F238E27FC236}">
                <a16:creationId xmlns:a16="http://schemas.microsoft.com/office/drawing/2014/main" id="{198F4AA3-F6A0-BBED-7DBC-71A81076D19B}"/>
              </a:ext>
            </a:extLst>
          </p:cNvPr>
          <p:cNvGrpSpPr>
            <a:grpSpLocks/>
          </p:cNvGrpSpPr>
          <p:nvPr/>
        </p:nvGrpSpPr>
        <p:grpSpPr bwMode="auto">
          <a:xfrm>
            <a:off x="1017588" y="2693988"/>
            <a:ext cx="6951662" cy="690562"/>
            <a:chOff x="0" y="25"/>
            <a:chExt cx="4379" cy="435"/>
          </a:xfrm>
        </p:grpSpPr>
        <p:sp>
          <p:nvSpPr>
            <p:cNvPr id="4" name="Text Box 11">
              <a:extLst>
                <a:ext uri="{FF2B5EF4-FFF2-40B4-BE49-F238E27FC236}">
                  <a16:creationId xmlns:a16="http://schemas.microsoft.com/office/drawing/2014/main" id="{24EF89D4-7E73-7BDE-6B62-4D93E229A4DE}"/>
                </a:ext>
              </a:extLst>
            </p:cNvPr>
            <p:cNvSpPr txBox="1">
              <a:spLocks noChangeArrowheads="1"/>
            </p:cNvSpPr>
            <p:nvPr/>
          </p:nvSpPr>
          <p:spPr bwMode="auto">
            <a:xfrm>
              <a:off x="0" y="40"/>
              <a:ext cx="437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电感元件的储能　　　　　　　　不能跃变</a:t>
              </a:r>
            </a:p>
          </p:txBody>
        </p:sp>
        <p:graphicFrame>
          <p:nvGraphicFramePr>
            <p:cNvPr id="5" name="Object 10">
              <a:extLst>
                <a:ext uri="{FF2B5EF4-FFF2-40B4-BE49-F238E27FC236}">
                  <a16:creationId xmlns:a16="http://schemas.microsoft.com/office/drawing/2014/main" id="{FA031B5E-768A-8FA6-D3D7-9FD71A50DA4B}"/>
                </a:ext>
              </a:extLst>
            </p:cNvPr>
            <p:cNvGraphicFramePr>
              <a:graphicFrameLocks noChangeAspect="1"/>
            </p:cNvGraphicFramePr>
            <p:nvPr/>
          </p:nvGraphicFramePr>
          <p:xfrm>
            <a:off x="1919" y="25"/>
            <a:ext cx="862" cy="435"/>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10"/>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919" y="25"/>
                          <a:ext cx="862" cy="4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grpSp>
        <p:nvGrpSpPr>
          <p:cNvPr id="3" name="Group 27">
            <a:extLst>
              <a:ext uri="{FF2B5EF4-FFF2-40B4-BE49-F238E27FC236}">
                <a16:creationId xmlns:a16="http://schemas.microsoft.com/office/drawing/2014/main" id="{ACF136D5-0A91-5738-07F7-17A4C30353E7}"/>
              </a:ext>
            </a:extLst>
          </p:cNvPr>
          <p:cNvGrpSpPr>
            <a:grpSpLocks/>
          </p:cNvGrpSpPr>
          <p:nvPr/>
        </p:nvGrpSpPr>
        <p:grpSpPr bwMode="auto">
          <a:xfrm>
            <a:off x="1057275" y="3390900"/>
            <a:ext cx="7521575" cy="711200"/>
            <a:chOff x="0" y="-61"/>
            <a:chExt cx="4738" cy="448"/>
          </a:xfrm>
        </p:grpSpPr>
        <p:sp>
          <p:nvSpPr>
            <p:cNvPr id="69644" name="Text Box 28">
              <a:extLst>
                <a:ext uri="{FF2B5EF4-FFF2-40B4-BE49-F238E27FC236}">
                  <a16:creationId xmlns:a16="http://schemas.microsoft.com/office/drawing/2014/main" id="{15022B32-F6C1-6280-E560-AF872497C9C0}"/>
                </a:ext>
              </a:extLst>
            </p:cNvPr>
            <p:cNvSpPr txBox="1">
              <a:spLocks noChangeArrowheads="1"/>
            </p:cNvSpPr>
            <p:nvPr/>
          </p:nvSpPr>
          <p:spPr bwMode="auto">
            <a:xfrm>
              <a:off x="0" y="19"/>
              <a:ext cx="4738"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电容元件的储能　　　　　　　　不能跃变</a:t>
              </a:r>
            </a:p>
          </p:txBody>
        </p:sp>
        <p:graphicFrame>
          <p:nvGraphicFramePr>
            <p:cNvPr id="69645" name="Object 13">
              <a:extLst>
                <a:ext uri="{FF2B5EF4-FFF2-40B4-BE49-F238E27FC236}">
                  <a16:creationId xmlns:a16="http://schemas.microsoft.com/office/drawing/2014/main" id="{D03C2771-22EE-09B2-3178-B19764157255}"/>
                </a:ext>
              </a:extLst>
            </p:cNvPr>
            <p:cNvGraphicFramePr>
              <a:graphicFrameLocks noChangeAspect="1"/>
            </p:cNvGraphicFramePr>
            <p:nvPr/>
          </p:nvGraphicFramePr>
          <p:xfrm>
            <a:off x="1847" y="-61"/>
            <a:ext cx="956" cy="448"/>
          </p:xfrm>
          <a:graphic>
            <a:graphicData uri="http://schemas.openxmlformats.org/presentationml/2006/ole">
              <mc:AlternateContent xmlns:mc="http://schemas.openxmlformats.org/markup-compatibility/2006">
                <mc:Choice xmlns:v="urn:schemas-microsoft-com:vml" Requires="v">
                  <p:oleObj name="Equation" r:id="rId3" imgW="714420" imgH="333465" progId="Equation.DSMT4">
                    <p:embed/>
                  </p:oleObj>
                </mc:Choice>
                <mc:Fallback>
                  <p:oleObj name="Equation" r:id="rId3" imgW="714420" imgH="333465" progId="Equation.DSMT4">
                    <p:embed/>
                    <p:pic>
                      <p:nvPicPr>
                        <p:cNvPr id="0" name="Object 1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47" y="-61"/>
                          <a:ext cx="956" cy="4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useBgFill="1">
        <p:nvSpPr>
          <p:cNvPr id="69646" name="Text Box 35">
            <a:extLst>
              <a:ext uri="{FF2B5EF4-FFF2-40B4-BE49-F238E27FC236}">
                <a16:creationId xmlns:a16="http://schemas.microsoft.com/office/drawing/2014/main" id="{50E03F56-69FA-607F-547C-F7BF7FDD0D6E}"/>
              </a:ext>
            </a:extLst>
          </p:cNvPr>
          <p:cNvSpPr txBox="1">
            <a:spLocks noChangeArrowheads="1"/>
          </p:cNvSpPr>
          <p:nvPr/>
        </p:nvSpPr>
        <p:spPr bwMode="auto">
          <a:xfrm>
            <a:off x="4311650" y="5703888"/>
            <a:ext cx="2241550" cy="461962"/>
          </a:xfrm>
          <a:prstGeom prst="rect">
            <a:avLst/>
          </a:prstGeom>
          <a:ln w="9525">
            <a:solidFill>
              <a:schemeClr val="accent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66"/>
                </a:solidFill>
                <a:latin typeface="Times New Roman" panose="02020603050405020304" pitchFamily="18" charset="0"/>
              </a:rPr>
              <a:t>i</a:t>
            </a:r>
            <a:r>
              <a:rPr lang="en-US" altLang="zh-CN" sz="2400" i="1" baseline="-25000">
                <a:solidFill>
                  <a:srgbClr val="FF0066"/>
                </a:solidFill>
                <a:latin typeface="Times New Roman" panose="02020603050405020304" pitchFamily="18" charset="0"/>
              </a:rPr>
              <a:t>L</a:t>
            </a:r>
            <a:r>
              <a:rPr lang="en-US" altLang="zh-CN" sz="2400">
                <a:solidFill>
                  <a:srgbClr val="FF0066"/>
                </a:solidFill>
                <a:latin typeface="Times New Roman" panose="02020603050405020304" pitchFamily="18" charset="0"/>
              </a:rPr>
              <a:t>(0</a:t>
            </a:r>
            <a:r>
              <a:rPr lang="en-US" altLang="zh-CN" sz="2400" baseline="-25000">
                <a:solidFill>
                  <a:srgbClr val="FF0066"/>
                </a:solidFill>
                <a:latin typeface="Times New Roman" panose="02020603050405020304" pitchFamily="18" charset="0"/>
              </a:rPr>
              <a:t>+</a:t>
            </a:r>
            <a:r>
              <a:rPr lang="en-US" altLang="zh-CN" sz="2400">
                <a:solidFill>
                  <a:srgbClr val="FF0066"/>
                </a:solidFill>
                <a:latin typeface="Times New Roman" panose="02020603050405020304" pitchFamily="18" charset="0"/>
              </a:rPr>
              <a:t>) = </a:t>
            </a:r>
            <a:r>
              <a:rPr lang="en-US" altLang="zh-CN" sz="2400" i="1">
                <a:solidFill>
                  <a:srgbClr val="FF0066"/>
                </a:solidFill>
                <a:latin typeface="Times New Roman" panose="02020603050405020304" pitchFamily="18" charset="0"/>
              </a:rPr>
              <a:t>i</a:t>
            </a:r>
            <a:r>
              <a:rPr lang="en-US" altLang="zh-CN" sz="2400" i="1" baseline="-25000">
                <a:solidFill>
                  <a:srgbClr val="FF0066"/>
                </a:solidFill>
                <a:latin typeface="Times New Roman" panose="02020603050405020304" pitchFamily="18" charset="0"/>
              </a:rPr>
              <a:t>L</a:t>
            </a:r>
            <a:r>
              <a:rPr lang="en-US" altLang="zh-CN" sz="2400">
                <a:solidFill>
                  <a:srgbClr val="FF0066"/>
                </a:solidFill>
                <a:latin typeface="Times New Roman" panose="02020603050405020304" pitchFamily="18" charset="0"/>
              </a:rPr>
              <a:t>(0</a:t>
            </a:r>
            <a:r>
              <a:rPr lang="en-US" altLang="zh-CN" sz="2400" baseline="-25000">
                <a:solidFill>
                  <a:srgbClr val="FF0066"/>
                </a:solidFill>
                <a:latin typeface="Times New Roman" panose="02020603050405020304" pitchFamily="18" charset="0"/>
              </a:rPr>
              <a:t>–</a:t>
            </a:r>
            <a:r>
              <a:rPr lang="en-US" altLang="zh-CN" sz="2400">
                <a:solidFill>
                  <a:srgbClr val="FF0066"/>
                </a:solidFill>
                <a:latin typeface="Times New Roman" panose="02020603050405020304" pitchFamily="18" charset="0"/>
              </a:rPr>
              <a:t>)</a:t>
            </a:r>
          </a:p>
        </p:txBody>
      </p:sp>
      <p:sp useBgFill="1">
        <p:nvSpPr>
          <p:cNvPr id="69647" name="Text Box 36">
            <a:extLst>
              <a:ext uri="{FF2B5EF4-FFF2-40B4-BE49-F238E27FC236}">
                <a16:creationId xmlns:a16="http://schemas.microsoft.com/office/drawing/2014/main" id="{6E6836C6-723B-9950-5392-A819E1AAE74D}"/>
              </a:ext>
            </a:extLst>
          </p:cNvPr>
          <p:cNvSpPr txBox="1">
            <a:spLocks noChangeArrowheads="1"/>
          </p:cNvSpPr>
          <p:nvPr/>
        </p:nvSpPr>
        <p:spPr bwMode="auto">
          <a:xfrm>
            <a:off x="6732588" y="5703888"/>
            <a:ext cx="2303462" cy="461962"/>
          </a:xfrm>
          <a:prstGeom prst="rect">
            <a:avLst/>
          </a:prstGeom>
          <a:ln w="9525">
            <a:solidFill>
              <a:schemeClr val="accent1"/>
            </a:solidFill>
            <a:miter lim="800000"/>
            <a:headEnd/>
            <a:tailEnd/>
          </a:ln>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FF0066"/>
                </a:solidFill>
                <a:latin typeface="Times New Roman" panose="02020603050405020304" pitchFamily="18" charset="0"/>
              </a:rPr>
              <a:t>u</a:t>
            </a:r>
            <a:r>
              <a:rPr lang="en-US" altLang="zh-CN" sz="2400" i="1" baseline="-25000">
                <a:solidFill>
                  <a:srgbClr val="FF0066"/>
                </a:solidFill>
                <a:latin typeface="Times New Roman" panose="02020603050405020304" pitchFamily="18" charset="0"/>
              </a:rPr>
              <a:t>C</a:t>
            </a:r>
            <a:r>
              <a:rPr lang="en-US" altLang="zh-CN" sz="2400">
                <a:solidFill>
                  <a:srgbClr val="FF0066"/>
                </a:solidFill>
                <a:latin typeface="Times New Roman" panose="02020603050405020304" pitchFamily="18" charset="0"/>
              </a:rPr>
              <a:t>(0</a:t>
            </a:r>
            <a:r>
              <a:rPr lang="en-US" altLang="zh-CN" sz="2400" baseline="-25000">
                <a:solidFill>
                  <a:srgbClr val="FF0066"/>
                </a:solidFill>
                <a:latin typeface="Times New Roman" panose="02020603050405020304" pitchFamily="18" charset="0"/>
              </a:rPr>
              <a:t>+</a:t>
            </a:r>
            <a:r>
              <a:rPr lang="en-US" altLang="zh-CN" sz="2400">
                <a:solidFill>
                  <a:srgbClr val="FF0066"/>
                </a:solidFill>
                <a:latin typeface="Times New Roman" panose="02020603050405020304" pitchFamily="18" charset="0"/>
              </a:rPr>
              <a:t>) = </a:t>
            </a:r>
            <a:r>
              <a:rPr lang="en-US" altLang="zh-CN" sz="2400" i="1">
                <a:solidFill>
                  <a:srgbClr val="FF0066"/>
                </a:solidFill>
                <a:latin typeface="Times New Roman" panose="02020603050405020304" pitchFamily="18" charset="0"/>
              </a:rPr>
              <a:t>u</a:t>
            </a:r>
            <a:r>
              <a:rPr lang="en-US" altLang="zh-CN" sz="2400" i="1" baseline="-25000">
                <a:solidFill>
                  <a:srgbClr val="FF0066"/>
                </a:solidFill>
                <a:latin typeface="Times New Roman" panose="02020603050405020304" pitchFamily="18" charset="0"/>
              </a:rPr>
              <a:t>C</a:t>
            </a:r>
            <a:r>
              <a:rPr lang="en-US" altLang="zh-CN" sz="2400">
                <a:solidFill>
                  <a:srgbClr val="FF0066"/>
                </a:solidFill>
                <a:latin typeface="Times New Roman" panose="02020603050405020304" pitchFamily="18" charset="0"/>
              </a:rPr>
              <a:t>(0</a:t>
            </a:r>
            <a:r>
              <a:rPr lang="en-US" altLang="zh-CN" sz="2400" baseline="-25000">
                <a:solidFill>
                  <a:srgbClr val="FF0066"/>
                </a:solidFill>
                <a:latin typeface="Times New Roman" panose="02020603050405020304" pitchFamily="18" charset="0"/>
              </a:rPr>
              <a:t>–</a:t>
            </a:r>
            <a:r>
              <a:rPr lang="en-US" altLang="zh-CN" sz="2400">
                <a:solidFill>
                  <a:srgbClr val="FF0066"/>
                </a:solidFill>
                <a:latin typeface="Times New Roman" panose="02020603050405020304" pitchFamily="18" charset="0"/>
              </a:rPr>
              <a:t>)</a:t>
            </a:r>
          </a:p>
        </p:txBody>
      </p:sp>
      <p:sp>
        <p:nvSpPr>
          <p:cNvPr id="69648" name="Text Box 37">
            <a:extLst>
              <a:ext uri="{FF2B5EF4-FFF2-40B4-BE49-F238E27FC236}">
                <a16:creationId xmlns:a16="http://schemas.microsoft.com/office/drawing/2014/main" id="{EAE36C7B-274A-0F15-A57E-B49EB49923CA}"/>
              </a:ext>
            </a:extLst>
          </p:cNvPr>
          <p:cNvSpPr txBox="1">
            <a:spLocks noChangeArrowheads="1"/>
          </p:cNvSpPr>
          <p:nvPr/>
        </p:nvSpPr>
        <p:spPr bwMode="auto">
          <a:xfrm>
            <a:off x="495300" y="4748213"/>
            <a:ext cx="8513763"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chemeClr val="accent2"/>
                </a:solidFill>
                <a:latin typeface="Times New Roman" panose="02020603050405020304" pitchFamily="18" charset="0"/>
              </a:rPr>
              <a:t>设</a:t>
            </a:r>
            <a:r>
              <a:rPr lang="zh-CN" altLang="en-US" sz="2400" i="1">
                <a:solidFill>
                  <a:schemeClr val="accent2"/>
                </a:solidFill>
                <a:latin typeface="Times New Roman" panose="02020603050405020304" pitchFamily="18" charset="0"/>
              </a:rPr>
              <a:t> </a:t>
            </a:r>
            <a:r>
              <a:rPr lang="en-US" altLang="zh-CN" sz="2400" i="1">
                <a:solidFill>
                  <a:schemeClr val="accent2"/>
                </a:solidFill>
                <a:latin typeface="Times New Roman" panose="02020603050405020304" pitchFamily="18" charset="0"/>
              </a:rPr>
              <a:t>t </a:t>
            </a:r>
            <a:r>
              <a:rPr lang="en-US" altLang="zh-CN" sz="2400">
                <a:solidFill>
                  <a:schemeClr val="accent2"/>
                </a:solidFill>
                <a:latin typeface="Times New Roman" panose="02020603050405020304" pitchFamily="18" charset="0"/>
              </a:rPr>
              <a:t>= 0 </a:t>
            </a:r>
            <a:r>
              <a:rPr lang="zh-CN" altLang="en-US" sz="2400">
                <a:solidFill>
                  <a:schemeClr val="accent2"/>
                </a:solidFill>
                <a:latin typeface="Times New Roman" panose="02020603050405020304" pitchFamily="18" charset="0"/>
              </a:rPr>
              <a:t>为换路瞬间，而以 </a:t>
            </a:r>
            <a:r>
              <a:rPr lang="en-US" altLang="zh-CN" sz="2400" i="1">
                <a:solidFill>
                  <a:schemeClr val="accent2"/>
                </a:solidFill>
                <a:latin typeface="Times New Roman" panose="02020603050405020304" pitchFamily="18" charset="0"/>
              </a:rPr>
              <a:t>t </a:t>
            </a:r>
            <a:r>
              <a:rPr lang="en-US" altLang="zh-CN" sz="2400">
                <a:solidFill>
                  <a:schemeClr val="accent2"/>
                </a:solidFill>
                <a:latin typeface="Times New Roman" panose="02020603050405020304" pitchFamily="18" charset="0"/>
              </a:rPr>
              <a:t>= 0</a:t>
            </a:r>
            <a:r>
              <a:rPr lang="en-US" altLang="zh-CN" sz="2400" baseline="-25000">
                <a:solidFill>
                  <a:schemeClr val="accent2"/>
                </a:solidFill>
                <a:latin typeface="Times New Roman" panose="02020603050405020304" pitchFamily="18" charset="0"/>
              </a:rPr>
              <a:t>–</a:t>
            </a:r>
            <a:r>
              <a:rPr lang="en-US" altLang="zh-CN" sz="2400">
                <a:solidFill>
                  <a:schemeClr val="accent2"/>
                </a:solidFill>
                <a:latin typeface="Times New Roman" panose="02020603050405020304" pitchFamily="18" charset="0"/>
              </a:rPr>
              <a:t> </a:t>
            </a:r>
            <a:r>
              <a:rPr lang="zh-CN" altLang="en-US" sz="2400">
                <a:solidFill>
                  <a:schemeClr val="accent2"/>
                </a:solidFill>
                <a:latin typeface="Times New Roman" panose="02020603050405020304" pitchFamily="18" charset="0"/>
              </a:rPr>
              <a:t>表示换路前的终了瞬间，</a:t>
            </a:r>
            <a:r>
              <a:rPr lang="en-US" altLang="zh-CN" sz="2400" i="1">
                <a:solidFill>
                  <a:schemeClr val="accent2"/>
                </a:solidFill>
                <a:latin typeface="Times New Roman" panose="02020603050405020304" pitchFamily="18" charset="0"/>
              </a:rPr>
              <a:t>t </a:t>
            </a:r>
            <a:r>
              <a:rPr lang="en-US" altLang="zh-CN" sz="2400">
                <a:solidFill>
                  <a:schemeClr val="accent2"/>
                </a:solidFill>
                <a:latin typeface="Times New Roman" panose="02020603050405020304" pitchFamily="18" charset="0"/>
              </a:rPr>
              <a:t>= 0</a:t>
            </a:r>
            <a:r>
              <a:rPr lang="en-US" altLang="zh-CN" sz="2400" baseline="-25000">
                <a:solidFill>
                  <a:schemeClr val="accent2"/>
                </a:solidFill>
                <a:latin typeface="Times New Roman" panose="02020603050405020304" pitchFamily="18" charset="0"/>
              </a:rPr>
              <a:t>+</a:t>
            </a:r>
            <a:r>
              <a:rPr lang="en-US" altLang="zh-CN" sz="2400">
                <a:solidFill>
                  <a:schemeClr val="accent2"/>
                </a:solidFill>
                <a:latin typeface="Times New Roman" panose="02020603050405020304" pitchFamily="18" charset="0"/>
              </a:rPr>
              <a:t> </a:t>
            </a:r>
            <a:r>
              <a:rPr lang="zh-CN" altLang="en-US" sz="2400">
                <a:solidFill>
                  <a:schemeClr val="accent2"/>
                </a:solidFill>
                <a:latin typeface="Times New Roman" panose="02020603050405020304" pitchFamily="18" charset="0"/>
              </a:rPr>
              <a:t>表示换路后的初始瞬间。</a:t>
            </a:r>
          </a:p>
        </p:txBody>
      </p:sp>
      <p:sp>
        <p:nvSpPr>
          <p:cNvPr id="69649" name="Text Box 38">
            <a:extLst>
              <a:ext uri="{FF2B5EF4-FFF2-40B4-BE49-F238E27FC236}">
                <a16:creationId xmlns:a16="http://schemas.microsoft.com/office/drawing/2014/main" id="{C33944C2-5874-5A56-CB19-F0DDD5AD8459}"/>
              </a:ext>
            </a:extLst>
          </p:cNvPr>
          <p:cNvSpPr txBox="1">
            <a:spLocks noChangeArrowheads="1"/>
          </p:cNvSpPr>
          <p:nvPr/>
        </p:nvSpPr>
        <p:spPr bwMode="auto">
          <a:xfrm>
            <a:off x="501650" y="5673725"/>
            <a:ext cx="35877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chemeClr val="accent2"/>
                </a:solidFill>
                <a:latin typeface="Times New Roman" panose="02020603050405020304" pitchFamily="18" charset="0"/>
              </a:rPr>
              <a:t>换路定则用公式表示为：</a:t>
            </a:r>
          </a:p>
        </p:txBody>
      </p:sp>
      <p:sp>
        <p:nvSpPr>
          <p:cNvPr id="69650" name="Text Box 39">
            <a:extLst>
              <a:ext uri="{FF2B5EF4-FFF2-40B4-BE49-F238E27FC236}">
                <a16:creationId xmlns:a16="http://schemas.microsoft.com/office/drawing/2014/main" id="{A16A03D2-EB51-D3A1-4167-DD25E7C3B3A7}"/>
              </a:ext>
            </a:extLst>
          </p:cNvPr>
          <p:cNvSpPr txBox="1">
            <a:spLocks noChangeArrowheads="1"/>
          </p:cNvSpPr>
          <p:nvPr/>
        </p:nvSpPr>
        <p:spPr bwMode="auto">
          <a:xfrm>
            <a:off x="1042988" y="4221163"/>
            <a:ext cx="42910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latin typeface="Times New Roman" panose="02020603050405020304" pitchFamily="18" charset="0"/>
              </a:rPr>
              <a:t>否则将使功率达到无穷大</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3" presetClass="entr" presetSubtype="528" fill="hold" grpId="0" nodeType="clickEffect">
                                  <p:stCondLst>
                                    <p:cond delay="0"/>
                                  </p:stCondLst>
                                  <p:childTnLst>
                                    <p:set>
                                      <p:cBhvr>
                                        <p:cTn id="15" dur="1" fill="hold">
                                          <p:stCondLst>
                                            <p:cond delay="0"/>
                                          </p:stCondLst>
                                        </p:cTn>
                                        <p:tgtEl>
                                          <p:spTgt spid="69650"/>
                                        </p:tgtEl>
                                        <p:attrNameLst>
                                          <p:attrName>style.visibility</p:attrName>
                                        </p:attrNameLst>
                                      </p:cBhvr>
                                      <p:to>
                                        <p:strVal val="visible"/>
                                      </p:to>
                                    </p:set>
                                    <p:anim calcmode="lin" valueType="num">
                                      <p:cBhvr>
                                        <p:cTn id="16" dur="500" fill="hold"/>
                                        <p:tgtEl>
                                          <p:spTgt spid="69650"/>
                                        </p:tgtEl>
                                        <p:attrNameLst>
                                          <p:attrName>ppt_w</p:attrName>
                                        </p:attrNameLst>
                                      </p:cBhvr>
                                      <p:tavLst>
                                        <p:tav tm="0">
                                          <p:val>
                                            <p:fltVal val="0"/>
                                          </p:val>
                                        </p:tav>
                                        <p:tav tm="100000">
                                          <p:val>
                                            <p:strVal val="#ppt_w"/>
                                          </p:val>
                                        </p:tav>
                                      </p:tavLst>
                                    </p:anim>
                                    <p:anim calcmode="lin" valueType="num">
                                      <p:cBhvr>
                                        <p:cTn id="17" dur="500" fill="hold"/>
                                        <p:tgtEl>
                                          <p:spTgt spid="69650"/>
                                        </p:tgtEl>
                                        <p:attrNameLst>
                                          <p:attrName>ppt_h</p:attrName>
                                        </p:attrNameLst>
                                      </p:cBhvr>
                                      <p:tavLst>
                                        <p:tav tm="0">
                                          <p:val>
                                            <p:fltVal val="0"/>
                                          </p:val>
                                        </p:tav>
                                        <p:tav tm="100000">
                                          <p:val>
                                            <p:strVal val="#ppt_h"/>
                                          </p:val>
                                        </p:tav>
                                      </p:tavLst>
                                    </p:anim>
                                    <p:anim calcmode="lin" valueType="num">
                                      <p:cBhvr>
                                        <p:cTn id="18" dur="500" fill="hold"/>
                                        <p:tgtEl>
                                          <p:spTgt spid="69650"/>
                                        </p:tgtEl>
                                        <p:attrNameLst>
                                          <p:attrName>ppt_x</p:attrName>
                                        </p:attrNameLst>
                                      </p:cBhvr>
                                      <p:tavLst>
                                        <p:tav tm="0">
                                          <p:val>
                                            <p:fltVal val="0.5"/>
                                          </p:val>
                                        </p:tav>
                                        <p:tav tm="100000">
                                          <p:val>
                                            <p:strVal val="#ppt_x"/>
                                          </p:val>
                                        </p:tav>
                                      </p:tavLst>
                                    </p:anim>
                                    <p:anim calcmode="lin" valueType="num">
                                      <p:cBhvr>
                                        <p:cTn id="19" dur="500" fill="hold"/>
                                        <p:tgtEl>
                                          <p:spTgt spid="69650"/>
                                        </p:tgtEl>
                                        <p:attrNameLst>
                                          <p:attrName>ppt_y</p:attrName>
                                        </p:attrNameLst>
                                      </p:cBhvr>
                                      <p:tavLst>
                                        <p:tav tm="0">
                                          <p:val>
                                            <p:fltVal val="0.5"/>
                                          </p:val>
                                        </p:tav>
                                        <p:tav tm="100000">
                                          <p:val>
                                            <p:strVal val="#ppt_y"/>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2" presetClass="entr" presetSubtype="8" fill="hold" grpId="0" nodeType="clickEffect">
                                  <p:stCondLst>
                                    <p:cond delay="0"/>
                                  </p:stCondLst>
                                  <p:iterate type="wd">
                                    <p:tmPct val="100000"/>
                                  </p:iterate>
                                  <p:childTnLst>
                                    <p:set>
                                      <p:cBhvr>
                                        <p:cTn id="23" dur="1" fill="hold">
                                          <p:stCondLst>
                                            <p:cond delay="0"/>
                                          </p:stCondLst>
                                        </p:cTn>
                                        <p:tgtEl>
                                          <p:spTgt spid="69648"/>
                                        </p:tgtEl>
                                        <p:attrNameLst>
                                          <p:attrName>style.visibility</p:attrName>
                                        </p:attrNameLst>
                                      </p:cBhvr>
                                      <p:to>
                                        <p:strVal val="visible"/>
                                      </p:to>
                                    </p:set>
                                    <p:animEffect transition="in" filter="wipe(left)">
                                      <p:cBhvr>
                                        <p:cTn id="24" dur="300"/>
                                        <p:tgtEl>
                                          <p:spTgt spid="6964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4" presetClass="entr" presetSubtype="32" fill="hold" grpId="0" nodeType="clickEffect">
                                  <p:stCondLst>
                                    <p:cond delay="0"/>
                                  </p:stCondLst>
                                  <p:childTnLst>
                                    <p:set>
                                      <p:cBhvr>
                                        <p:cTn id="28" dur="1" fill="hold">
                                          <p:stCondLst>
                                            <p:cond delay="0"/>
                                          </p:stCondLst>
                                        </p:cTn>
                                        <p:tgtEl>
                                          <p:spTgt spid="69649"/>
                                        </p:tgtEl>
                                        <p:attrNameLst>
                                          <p:attrName>style.visibility</p:attrName>
                                        </p:attrNameLst>
                                      </p:cBhvr>
                                      <p:to>
                                        <p:strVal val="visible"/>
                                      </p:to>
                                    </p:set>
                                    <p:animEffect transition="in" filter="box(out)">
                                      <p:cBhvr>
                                        <p:cTn id="29" dur="500"/>
                                        <p:tgtEl>
                                          <p:spTgt spid="69649"/>
                                        </p:tgtEl>
                                      </p:cBhvr>
                                    </p:animEffect>
                                  </p:childTnLst>
                                </p:cTn>
                              </p:par>
                            </p:childTnLst>
                          </p:cTn>
                        </p:par>
                        <p:par>
                          <p:cTn id="30" fill="hold" nodeType="afterGroup">
                            <p:stCondLst>
                              <p:cond delay="500"/>
                            </p:stCondLst>
                            <p:childTnLst>
                              <p:par>
                                <p:cTn id="31" presetID="23" presetClass="entr" presetSubtype="16" fill="hold" grpId="0" nodeType="afterEffect">
                                  <p:stCondLst>
                                    <p:cond delay="2000"/>
                                  </p:stCondLst>
                                  <p:iterate type="wd">
                                    <p:tmPct val="100000"/>
                                  </p:iterate>
                                  <p:childTnLst>
                                    <p:set>
                                      <p:cBhvr>
                                        <p:cTn id="32" dur="1" fill="hold">
                                          <p:stCondLst>
                                            <p:cond delay="0"/>
                                          </p:stCondLst>
                                        </p:cTn>
                                        <p:tgtEl>
                                          <p:spTgt spid="69646"/>
                                        </p:tgtEl>
                                        <p:attrNameLst>
                                          <p:attrName>style.visibility</p:attrName>
                                        </p:attrNameLst>
                                      </p:cBhvr>
                                      <p:to>
                                        <p:strVal val="visible"/>
                                      </p:to>
                                    </p:set>
                                    <p:anim calcmode="lin" valueType="num">
                                      <p:cBhvr>
                                        <p:cTn id="33" dur="300" fill="hold"/>
                                        <p:tgtEl>
                                          <p:spTgt spid="69646"/>
                                        </p:tgtEl>
                                        <p:attrNameLst>
                                          <p:attrName>ppt_w</p:attrName>
                                        </p:attrNameLst>
                                      </p:cBhvr>
                                      <p:tavLst>
                                        <p:tav tm="0">
                                          <p:val>
                                            <p:fltVal val="0"/>
                                          </p:val>
                                        </p:tav>
                                        <p:tav tm="100000">
                                          <p:val>
                                            <p:strVal val="#ppt_w"/>
                                          </p:val>
                                        </p:tav>
                                      </p:tavLst>
                                    </p:anim>
                                    <p:anim calcmode="lin" valueType="num">
                                      <p:cBhvr>
                                        <p:cTn id="34" dur="300" fill="hold"/>
                                        <p:tgtEl>
                                          <p:spTgt spid="69646"/>
                                        </p:tgtEl>
                                        <p:attrNameLst>
                                          <p:attrName>ppt_h</p:attrName>
                                        </p:attrNameLst>
                                      </p:cBhvr>
                                      <p:tavLst>
                                        <p:tav tm="0">
                                          <p:val>
                                            <p:fltVal val="0"/>
                                          </p:val>
                                        </p:tav>
                                        <p:tav tm="100000">
                                          <p:val>
                                            <p:strVal val="#ppt_h"/>
                                          </p:val>
                                        </p:tav>
                                      </p:tavLst>
                                    </p:anim>
                                  </p:childTnLst>
                                </p:cTn>
                              </p:par>
                            </p:childTnLst>
                          </p:cTn>
                        </p:par>
                        <p:par>
                          <p:cTn id="35" fill="hold" nodeType="afterGroup">
                            <p:stCondLst>
                              <p:cond delay="2800"/>
                            </p:stCondLst>
                            <p:childTnLst>
                              <p:par>
                                <p:cTn id="36" presetID="23" presetClass="entr" presetSubtype="16" fill="hold" grpId="0" nodeType="afterEffect">
                                  <p:stCondLst>
                                    <p:cond delay="2000"/>
                                  </p:stCondLst>
                                  <p:iterate type="wd">
                                    <p:tmPct val="100000"/>
                                  </p:iterate>
                                  <p:childTnLst>
                                    <p:set>
                                      <p:cBhvr>
                                        <p:cTn id="37" dur="1" fill="hold">
                                          <p:stCondLst>
                                            <p:cond delay="0"/>
                                          </p:stCondLst>
                                        </p:cTn>
                                        <p:tgtEl>
                                          <p:spTgt spid="69647"/>
                                        </p:tgtEl>
                                        <p:attrNameLst>
                                          <p:attrName>style.visibility</p:attrName>
                                        </p:attrNameLst>
                                      </p:cBhvr>
                                      <p:to>
                                        <p:strVal val="visible"/>
                                      </p:to>
                                    </p:set>
                                    <p:anim calcmode="lin" valueType="num">
                                      <p:cBhvr>
                                        <p:cTn id="38" dur="300" fill="hold"/>
                                        <p:tgtEl>
                                          <p:spTgt spid="69647"/>
                                        </p:tgtEl>
                                        <p:attrNameLst>
                                          <p:attrName>ppt_w</p:attrName>
                                        </p:attrNameLst>
                                      </p:cBhvr>
                                      <p:tavLst>
                                        <p:tav tm="0">
                                          <p:val>
                                            <p:fltVal val="0"/>
                                          </p:val>
                                        </p:tav>
                                        <p:tav tm="100000">
                                          <p:val>
                                            <p:strVal val="#ppt_w"/>
                                          </p:val>
                                        </p:tav>
                                      </p:tavLst>
                                    </p:anim>
                                    <p:anim calcmode="lin" valueType="num">
                                      <p:cBhvr>
                                        <p:cTn id="39" dur="300" fill="hold"/>
                                        <p:tgtEl>
                                          <p:spTgt spid="6964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46" grpId="0" animBg="1" autoUpdateAnimBg="0"/>
      <p:bldP spid="69647" grpId="0" animBg="1" autoUpdateAnimBg="0"/>
      <p:bldP spid="69648" grpId="0" autoUpdateAnimBg="0"/>
      <p:bldP spid="69649" grpId="0" autoUpdateAnimBg="0"/>
      <p:bldP spid="69650" grpId="0" autoUpdateAnimBg="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Rectangle 2">
            <a:extLst>
              <a:ext uri="{FF2B5EF4-FFF2-40B4-BE49-F238E27FC236}">
                <a16:creationId xmlns:a16="http://schemas.microsoft.com/office/drawing/2014/main" id="{FDC7A887-F62A-7B41-074F-F5A79B9D1A04}"/>
              </a:ext>
            </a:extLst>
          </p:cNvPr>
          <p:cNvSpPr>
            <a:spLocks noChangeArrowheads="1"/>
          </p:cNvSpPr>
          <p:nvPr>
            <p:ph type="title" idx="4294967295"/>
          </p:nvPr>
        </p:nvSpPr>
        <p:spPr>
          <a:xfrm>
            <a:off x="930275" y="587375"/>
            <a:ext cx="1295400" cy="609600"/>
          </a:xfrm>
        </p:spPr>
        <p:txBody>
          <a:bodyPr/>
          <a:lstStyle/>
          <a:p>
            <a:pPr algn="just" eaLnBrk="1" hangingPunct="1"/>
            <a:r>
              <a:rPr lang="en-US" altLang="zh-CN" sz="2400">
                <a:solidFill>
                  <a:srgbClr val="FF0066"/>
                </a:solidFill>
                <a:latin typeface="宋体" panose="02010600030101010101" pitchFamily="2" charset="-122"/>
              </a:rPr>
              <a:t>[</a:t>
            </a:r>
            <a:r>
              <a:rPr lang="zh-CN" altLang="en-US" sz="2400" b="1">
                <a:solidFill>
                  <a:srgbClr val="FF0066"/>
                </a:solidFill>
                <a:latin typeface="Times New Roman" panose="02020603050405020304" pitchFamily="18" charset="0"/>
              </a:rPr>
              <a:t>例 </a:t>
            </a:r>
            <a:r>
              <a:rPr lang="en-US" altLang="zh-CN" sz="2400" b="1">
                <a:solidFill>
                  <a:srgbClr val="FF0066"/>
                </a:solidFill>
                <a:latin typeface="Times New Roman" panose="02020603050405020304" pitchFamily="18" charset="0"/>
              </a:rPr>
              <a:t>1</a:t>
            </a:r>
            <a:r>
              <a:rPr lang="en-US" altLang="zh-CN" sz="2400">
                <a:solidFill>
                  <a:srgbClr val="FF0066"/>
                </a:solidFill>
                <a:latin typeface="宋体" panose="02010600030101010101" pitchFamily="2" charset="-122"/>
              </a:rPr>
              <a:t>]</a:t>
            </a:r>
            <a:endParaRPr lang="zh-CN" altLang="en-US" sz="2400" b="1">
              <a:solidFill>
                <a:srgbClr val="6600FF"/>
              </a:solidFill>
              <a:latin typeface="Times New Roman" panose="02020603050405020304" pitchFamily="18" charset="0"/>
            </a:endParaRPr>
          </a:p>
        </p:txBody>
      </p:sp>
      <p:grpSp>
        <p:nvGrpSpPr>
          <p:cNvPr id="70659" name="Group 56">
            <a:extLst>
              <a:ext uri="{FF2B5EF4-FFF2-40B4-BE49-F238E27FC236}">
                <a16:creationId xmlns:a16="http://schemas.microsoft.com/office/drawing/2014/main" id="{C668B46E-B975-A9F5-7675-7990952B36BE}"/>
              </a:ext>
            </a:extLst>
          </p:cNvPr>
          <p:cNvGrpSpPr>
            <a:grpSpLocks/>
          </p:cNvGrpSpPr>
          <p:nvPr/>
        </p:nvGrpSpPr>
        <p:grpSpPr bwMode="auto">
          <a:xfrm>
            <a:off x="4521200" y="2492375"/>
            <a:ext cx="4154488" cy="2836863"/>
            <a:chOff x="0" y="0"/>
            <a:chExt cx="2949" cy="1765"/>
          </a:xfrm>
        </p:grpSpPr>
        <p:sp>
          <p:nvSpPr>
            <p:cNvPr id="70663" name="Text Box 6">
              <a:extLst>
                <a:ext uri="{FF2B5EF4-FFF2-40B4-BE49-F238E27FC236}">
                  <a16:creationId xmlns:a16="http://schemas.microsoft.com/office/drawing/2014/main" id="{66DD80C2-FE69-D8BC-74CC-7213F8F7E76B}"/>
                </a:ext>
              </a:extLst>
            </p:cNvPr>
            <p:cNvSpPr txBox="1">
              <a:spLocks noChangeArrowheads="1"/>
            </p:cNvSpPr>
            <p:nvPr/>
          </p:nvSpPr>
          <p:spPr bwMode="auto">
            <a:xfrm>
              <a:off x="2435" y="564"/>
              <a:ext cx="514"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tx2"/>
                  </a:solidFill>
                  <a:latin typeface="Times New Roman" panose="02020603050405020304" pitchFamily="18" charset="0"/>
                </a:rPr>
                <a:t>4 </a:t>
              </a:r>
              <a:r>
                <a:rPr lang="zh-CN" altLang="en-US" sz="2000">
                  <a:solidFill>
                    <a:schemeClr val="tx2"/>
                  </a:solidFill>
                  <a:latin typeface="Times New Roman" panose="02020603050405020304" pitchFamily="18" charset="0"/>
                  <a:sym typeface="Symbol" panose="05050102010706020507" pitchFamily="18" charset="2"/>
                </a:rPr>
                <a:t></a:t>
              </a:r>
              <a:endParaRPr lang="zh-CN" altLang="en-US" sz="2000">
                <a:solidFill>
                  <a:schemeClr val="tx2"/>
                </a:solidFill>
                <a:latin typeface="Times New Roman" panose="02020603050405020304" pitchFamily="18" charset="0"/>
              </a:endParaRPr>
            </a:p>
          </p:txBody>
        </p:sp>
        <p:sp>
          <p:nvSpPr>
            <p:cNvPr id="70664" name="Text Box 7">
              <a:extLst>
                <a:ext uri="{FF2B5EF4-FFF2-40B4-BE49-F238E27FC236}">
                  <a16:creationId xmlns:a16="http://schemas.microsoft.com/office/drawing/2014/main" id="{3F237FD0-611B-88D6-8796-551997DB495F}"/>
                </a:ext>
              </a:extLst>
            </p:cNvPr>
            <p:cNvSpPr txBox="1">
              <a:spLocks noChangeArrowheads="1"/>
            </p:cNvSpPr>
            <p:nvPr/>
          </p:nvSpPr>
          <p:spPr bwMode="auto">
            <a:xfrm>
              <a:off x="2450" y="182"/>
              <a:ext cx="40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p>
          </p:txBody>
        </p:sp>
        <p:sp>
          <p:nvSpPr>
            <p:cNvPr id="70665" name="Line 8">
              <a:extLst>
                <a:ext uri="{FF2B5EF4-FFF2-40B4-BE49-F238E27FC236}">
                  <a16:creationId xmlns:a16="http://schemas.microsoft.com/office/drawing/2014/main" id="{E93260B1-5B15-4C72-712C-DCC9A4C1CFD1}"/>
                </a:ext>
              </a:extLst>
            </p:cNvPr>
            <p:cNvSpPr>
              <a:spLocks noChangeShapeType="1"/>
            </p:cNvSpPr>
            <p:nvPr/>
          </p:nvSpPr>
          <p:spPr bwMode="auto">
            <a:xfrm flipH="1">
              <a:off x="181" y="382"/>
              <a:ext cx="0" cy="10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6" name="Oval 9">
              <a:extLst>
                <a:ext uri="{FF2B5EF4-FFF2-40B4-BE49-F238E27FC236}">
                  <a16:creationId xmlns:a16="http://schemas.microsoft.com/office/drawing/2014/main" id="{3A7D9D62-9838-0A10-ACC6-ABD53ADDCDD2}"/>
                </a:ext>
              </a:extLst>
            </p:cNvPr>
            <p:cNvSpPr>
              <a:spLocks noChangeArrowheads="1"/>
            </p:cNvSpPr>
            <p:nvPr/>
          </p:nvSpPr>
          <p:spPr bwMode="auto">
            <a:xfrm>
              <a:off x="0" y="745"/>
              <a:ext cx="362" cy="344"/>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67" name="Line 10">
              <a:extLst>
                <a:ext uri="{FF2B5EF4-FFF2-40B4-BE49-F238E27FC236}">
                  <a16:creationId xmlns:a16="http://schemas.microsoft.com/office/drawing/2014/main" id="{06C9C222-8EAD-0E88-EB24-077C8F42E156}"/>
                </a:ext>
              </a:extLst>
            </p:cNvPr>
            <p:cNvSpPr>
              <a:spLocks noChangeShapeType="1"/>
            </p:cNvSpPr>
            <p:nvPr/>
          </p:nvSpPr>
          <p:spPr bwMode="auto">
            <a:xfrm>
              <a:off x="182" y="1470"/>
              <a:ext cx="217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8" name="Line 11">
              <a:extLst>
                <a:ext uri="{FF2B5EF4-FFF2-40B4-BE49-F238E27FC236}">
                  <a16:creationId xmlns:a16="http://schemas.microsoft.com/office/drawing/2014/main" id="{1862A838-AE2F-C93D-41A4-20054FB5B7C5}"/>
                </a:ext>
              </a:extLst>
            </p:cNvPr>
            <p:cNvSpPr>
              <a:spLocks noChangeShapeType="1"/>
            </p:cNvSpPr>
            <p:nvPr/>
          </p:nvSpPr>
          <p:spPr bwMode="auto">
            <a:xfrm flipH="1">
              <a:off x="1632" y="1063"/>
              <a:ext cx="0" cy="407"/>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69" name="Line 12">
              <a:extLst>
                <a:ext uri="{FF2B5EF4-FFF2-40B4-BE49-F238E27FC236}">
                  <a16:creationId xmlns:a16="http://schemas.microsoft.com/office/drawing/2014/main" id="{89F1C18F-9566-11DF-613E-C9DCAA14B19D}"/>
                </a:ext>
              </a:extLst>
            </p:cNvPr>
            <p:cNvSpPr>
              <a:spLocks noChangeShapeType="1"/>
            </p:cNvSpPr>
            <p:nvPr/>
          </p:nvSpPr>
          <p:spPr bwMode="auto">
            <a:xfrm>
              <a:off x="2358" y="1153"/>
              <a:ext cx="0" cy="31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0" name="Text Box 13">
              <a:extLst>
                <a:ext uri="{FF2B5EF4-FFF2-40B4-BE49-F238E27FC236}">
                  <a16:creationId xmlns:a16="http://schemas.microsoft.com/office/drawing/2014/main" id="{41037DD1-1A13-DF8E-A387-44B7B39C66F0}"/>
                </a:ext>
              </a:extLst>
            </p:cNvPr>
            <p:cNvSpPr txBox="1">
              <a:spLocks noChangeArrowheads="1"/>
            </p:cNvSpPr>
            <p:nvPr/>
          </p:nvSpPr>
          <p:spPr bwMode="auto">
            <a:xfrm>
              <a:off x="182" y="473"/>
              <a:ext cx="20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70671" name="Text Box 14">
              <a:extLst>
                <a:ext uri="{FF2B5EF4-FFF2-40B4-BE49-F238E27FC236}">
                  <a16:creationId xmlns:a16="http://schemas.microsoft.com/office/drawing/2014/main" id="{6C6CE6DE-216B-EA68-C10C-911BAE0BB792}"/>
                </a:ext>
              </a:extLst>
            </p:cNvPr>
            <p:cNvSpPr txBox="1">
              <a:spLocks noChangeArrowheads="1"/>
            </p:cNvSpPr>
            <p:nvPr/>
          </p:nvSpPr>
          <p:spPr bwMode="auto">
            <a:xfrm>
              <a:off x="212" y="1017"/>
              <a:ext cx="195"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endParaRPr lang="en-US" altLang="zh-CN" sz="2000">
                <a:latin typeface="Times New Roman" panose="02020603050405020304" pitchFamily="18" charset="0"/>
              </a:endParaRPr>
            </a:p>
          </p:txBody>
        </p:sp>
        <p:sp>
          <p:nvSpPr>
            <p:cNvPr id="70672" name="Text Box 15">
              <a:extLst>
                <a:ext uri="{FF2B5EF4-FFF2-40B4-BE49-F238E27FC236}">
                  <a16:creationId xmlns:a16="http://schemas.microsoft.com/office/drawing/2014/main" id="{053F938A-731E-5402-4337-E5A1CD887CEF}"/>
                </a:ext>
              </a:extLst>
            </p:cNvPr>
            <p:cNvSpPr txBox="1">
              <a:spLocks noChangeArrowheads="1"/>
            </p:cNvSpPr>
            <p:nvPr/>
          </p:nvSpPr>
          <p:spPr bwMode="auto">
            <a:xfrm>
              <a:off x="390" y="654"/>
              <a:ext cx="469" cy="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p>
            <a:p>
              <a:pPr eaLnBrk="1" hangingPunct="1">
                <a:spcBef>
                  <a:spcPct val="0"/>
                </a:spcBef>
                <a:buFontTx/>
                <a:buNone/>
              </a:pPr>
              <a:r>
                <a:rPr lang="en-US" altLang="zh-CN" sz="2000">
                  <a:solidFill>
                    <a:srgbClr val="FF0066"/>
                  </a:solidFill>
                  <a:latin typeface="Times New Roman" panose="02020603050405020304" pitchFamily="18" charset="0"/>
                </a:rPr>
                <a:t>6 V</a:t>
              </a:r>
            </a:p>
          </p:txBody>
        </p:sp>
        <p:sp>
          <p:nvSpPr>
            <p:cNvPr id="70673" name="Line 16">
              <a:extLst>
                <a:ext uri="{FF2B5EF4-FFF2-40B4-BE49-F238E27FC236}">
                  <a16:creationId xmlns:a16="http://schemas.microsoft.com/office/drawing/2014/main" id="{7B21E0D9-8F5C-60DC-8615-15A024B135F1}"/>
                </a:ext>
              </a:extLst>
            </p:cNvPr>
            <p:cNvSpPr>
              <a:spLocks noChangeShapeType="1"/>
            </p:cNvSpPr>
            <p:nvPr/>
          </p:nvSpPr>
          <p:spPr bwMode="auto">
            <a:xfrm>
              <a:off x="182" y="382"/>
              <a:ext cx="40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4" name="Line 17">
              <a:extLst>
                <a:ext uri="{FF2B5EF4-FFF2-40B4-BE49-F238E27FC236}">
                  <a16:creationId xmlns:a16="http://schemas.microsoft.com/office/drawing/2014/main" id="{EAD034C5-F1A1-5AE4-DEC6-28212E39E12A}"/>
                </a:ext>
              </a:extLst>
            </p:cNvPr>
            <p:cNvSpPr>
              <a:spLocks noChangeShapeType="1"/>
            </p:cNvSpPr>
            <p:nvPr/>
          </p:nvSpPr>
          <p:spPr bwMode="auto">
            <a:xfrm>
              <a:off x="817" y="383"/>
              <a:ext cx="154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75" name="Line 18">
              <a:extLst>
                <a:ext uri="{FF2B5EF4-FFF2-40B4-BE49-F238E27FC236}">
                  <a16:creationId xmlns:a16="http://schemas.microsoft.com/office/drawing/2014/main" id="{43034688-277C-6D94-A004-4826660156C1}"/>
                </a:ext>
              </a:extLst>
            </p:cNvPr>
            <p:cNvSpPr>
              <a:spLocks noChangeShapeType="1"/>
            </p:cNvSpPr>
            <p:nvPr/>
          </p:nvSpPr>
          <p:spPr bwMode="auto">
            <a:xfrm>
              <a:off x="2358" y="382"/>
              <a:ext cx="0" cy="499"/>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70676" name="Rectangle 19">
              <a:extLst>
                <a:ext uri="{FF2B5EF4-FFF2-40B4-BE49-F238E27FC236}">
                  <a16:creationId xmlns:a16="http://schemas.microsoft.com/office/drawing/2014/main" id="{CFD5FEA1-CFE3-31FB-F009-56111FE845D3}"/>
                </a:ext>
              </a:extLst>
            </p:cNvPr>
            <p:cNvSpPr>
              <a:spLocks noChangeArrowheads="1"/>
            </p:cNvSpPr>
            <p:nvPr/>
          </p:nvSpPr>
          <p:spPr bwMode="auto">
            <a:xfrm>
              <a:off x="1089" y="346"/>
              <a:ext cx="287" cy="81"/>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77" name="Line 20">
              <a:extLst>
                <a:ext uri="{FF2B5EF4-FFF2-40B4-BE49-F238E27FC236}">
                  <a16:creationId xmlns:a16="http://schemas.microsoft.com/office/drawing/2014/main" id="{CDAC2A99-8579-2B93-A172-D92D5420BA82}"/>
                </a:ext>
              </a:extLst>
            </p:cNvPr>
            <p:cNvSpPr>
              <a:spLocks noChangeShapeType="1"/>
            </p:cNvSpPr>
            <p:nvPr/>
          </p:nvSpPr>
          <p:spPr bwMode="auto">
            <a:xfrm>
              <a:off x="1629" y="386"/>
              <a:ext cx="3" cy="58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70678" name="Rectangle 21">
              <a:extLst>
                <a:ext uri="{FF2B5EF4-FFF2-40B4-BE49-F238E27FC236}">
                  <a16:creationId xmlns:a16="http://schemas.microsoft.com/office/drawing/2014/main" id="{50B5FD78-9D69-D919-2A73-B2AD85FCA050}"/>
                </a:ext>
              </a:extLst>
            </p:cNvPr>
            <p:cNvSpPr>
              <a:spLocks noChangeArrowheads="1"/>
            </p:cNvSpPr>
            <p:nvPr/>
          </p:nvSpPr>
          <p:spPr bwMode="auto">
            <a:xfrm>
              <a:off x="1587" y="606"/>
              <a:ext cx="84" cy="229"/>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79" name="Line 22">
              <a:extLst>
                <a:ext uri="{FF2B5EF4-FFF2-40B4-BE49-F238E27FC236}">
                  <a16:creationId xmlns:a16="http://schemas.microsoft.com/office/drawing/2014/main" id="{C930827C-52D7-4B69-05A6-D55CFA6516D6}"/>
                </a:ext>
              </a:extLst>
            </p:cNvPr>
            <p:cNvSpPr>
              <a:spLocks noChangeShapeType="1"/>
            </p:cNvSpPr>
            <p:nvPr/>
          </p:nvSpPr>
          <p:spPr bwMode="auto">
            <a:xfrm>
              <a:off x="1496" y="972"/>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0680" name="Line 23">
              <a:extLst>
                <a:ext uri="{FF2B5EF4-FFF2-40B4-BE49-F238E27FC236}">
                  <a16:creationId xmlns:a16="http://schemas.microsoft.com/office/drawing/2014/main" id="{7195FF78-B7B1-692D-0507-A2ABD4B0169B}"/>
                </a:ext>
              </a:extLst>
            </p:cNvPr>
            <p:cNvSpPr>
              <a:spLocks noChangeShapeType="1"/>
            </p:cNvSpPr>
            <p:nvPr/>
          </p:nvSpPr>
          <p:spPr bwMode="auto">
            <a:xfrm>
              <a:off x="1496" y="1062"/>
              <a:ext cx="31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70681" name="Rectangle 24">
              <a:extLst>
                <a:ext uri="{FF2B5EF4-FFF2-40B4-BE49-F238E27FC236}">
                  <a16:creationId xmlns:a16="http://schemas.microsoft.com/office/drawing/2014/main" id="{EF385E57-F502-C883-3FA5-38B3C3267FA5}"/>
                </a:ext>
              </a:extLst>
            </p:cNvPr>
            <p:cNvSpPr>
              <a:spLocks noChangeArrowheads="1"/>
            </p:cNvSpPr>
            <p:nvPr/>
          </p:nvSpPr>
          <p:spPr bwMode="auto">
            <a:xfrm>
              <a:off x="2313" y="548"/>
              <a:ext cx="91" cy="241"/>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0682" name="Text Box 25">
              <a:extLst>
                <a:ext uri="{FF2B5EF4-FFF2-40B4-BE49-F238E27FC236}">
                  <a16:creationId xmlns:a16="http://schemas.microsoft.com/office/drawing/2014/main" id="{FC2A6318-66DC-1557-53CE-980028B4224C}"/>
                </a:ext>
              </a:extLst>
            </p:cNvPr>
            <p:cNvSpPr txBox="1">
              <a:spLocks noChangeArrowheads="1"/>
            </p:cNvSpPr>
            <p:nvPr/>
          </p:nvSpPr>
          <p:spPr bwMode="auto">
            <a:xfrm>
              <a:off x="543" y="519"/>
              <a:ext cx="680"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70683" name="Text Box 26">
              <a:extLst>
                <a:ext uri="{FF2B5EF4-FFF2-40B4-BE49-F238E27FC236}">
                  <a16:creationId xmlns:a16="http://schemas.microsoft.com/office/drawing/2014/main" id="{CCB32763-7415-4B01-BE9F-D5A0F2A65072}"/>
                </a:ext>
              </a:extLst>
            </p:cNvPr>
            <p:cNvSpPr txBox="1">
              <a:spLocks noChangeArrowheads="1"/>
            </p:cNvSpPr>
            <p:nvPr/>
          </p:nvSpPr>
          <p:spPr bwMode="auto">
            <a:xfrm>
              <a:off x="1042" y="382"/>
              <a:ext cx="362"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66"/>
                  </a:solidFill>
                  <a:latin typeface="Times New Roman" panose="02020603050405020304" pitchFamily="18" charset="0"/>
                </a:rPr>
                <a:t>2</a:t>
              </a:r>
              <a:r>
                <a:rPr lang="zh-CN" altLang="en-US" sz="2000">
                  <a:solidFill>
                    <a:srgbClr val="FF0066"/>
                  </a:solidFill>
                  <a:latin typeface="Times New Roman" panose="02020603050405020304" pitchFamily="18" charset="0"/>
                  <a:sym typeface="Symbol" panose="05050102010706020507" pitchFamily="18" charset="2"/>
                </a:rPr>
                <a:t></a:t>
              </a:r>
              <a:endParaRPr lang="zh-CN" altLang="en-US" sz="2000">
                <a:solidFill>
                  <a:srgbClr val="FF0066"/>
                </a:solidFill>
                <a:latin typeface="Times New Roman" panose="02020603050405020304" pitchFamily="18" charset="0"/>
              </a:endParaRPr>
            </a:p>
          </p:txBody>
        </p:sp>
        <p:sp>
          <p:nvSpPr>
            <p:cNvPr id="70684" name="Line 27">
              <a:extLst>
                <a:ext uri="{FF2B5EF4-FFF2-40B4-BE49-F238E27FC236}">
                  <a16:creationId xmlns:a16="http://schemas.microsoft.com/office/drawing/2014/main" id="{028C9C86-6291-AAD4-B9BF-A4693952780B}"/>
                </a:ext>
              </a:extLst>
            </p:cNvPr>
            <p:cNvSpPr>
              <a:spLocks noChangeShapeType="1"/>
            </p:cNvSpPr>
            <p:nvPr/>
          </p:nvSpPr>
          <p:spPr bwMode="auto">
            <a:xfrm flipV="1">
              <a:off x="1451" y="337"/>
              <a:ext cx="181" cy="0"/>
            </a:xfrm>
            <a:prstGeom prst="line">
              <a:avLst/>
            </a:prstGeom>
            <a:noFill/>
            <a:ln w="38100">
              <a:solidFill>
                <a:srgbClr val="000018"/>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85" name="Text Box 28">
              <a:extLst>
                <a:ext uri="{FF2B5EF4-FFF2-40B4-BE49-F238E27FC236}">
                  <a16:creationId xmlns:a16="http://schemas.microsoft.com/office/drawing/2014/main" id="{31AE6F5A-DEEE-F2C2-28C3-85ABAED56EBE}"/>
                </a:ext>
              </a:extLst>
            </p:cNvPr>
            <p:cNvSpPr txBox="1">
              <a:spLocks noChangeArrowheads="1"/>
            </p:cNvSpPr>
            <p:nvPr/>
          </p:nvSpPr>
          <p:spPr bwMode="auto">
            <a:xfrm>
              <a:off x="545" y="32"/>
              <a:ext cx="26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S</a:t>
              </a:r>
            </a:p>
          </p:txBody>
        </p:sp>
        <p:sp>
          <p:nvSpPr>
            <p:cNvPr id="70686" name="Line 32">
              <a:extLst>
                <a:ext uri="{FF2B5EF4-FFF2-40B4-BE49-F238E27FC236}">
                  <a16:creationId xmlns:a16="http://schemas.microsoft.com/office/drawing/2014/main" id="{EFDE8A65-2446-C773-BD32-27E563F7A15B}"/>
                </a:ext>
              </a:extLst>
            </p:cNvPr>
            <p:cNvSpPr>
              <a:spLocks noChangeShapeType="1"/>
            </p:cNvSpPr>
            <p:nvPr/>
          </p:nvSpPr>
          <p:spPr bwMode="auto">
            <a:xfrm flipV="1">
              <a:off x="526" y="374"/>
              <a:ext cx="318" cy="17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0687" name="未知">
              <a:extLst>
                <a:ext uri="{FF2B5EF4-FFF2-40B4-BE49-F238E27FC236}">
                  <a16:creationId xmlns:a16="http://schemas.microsoft.com/office/drawing/2014/main" id="{06324ABF-52E4-228A-5DFD-98580EA1F129}"/>
                </a:ext>
              </a:extLst>
            </p:cNvPr>
            <p:cNvSpPr>
              <a:spLocks/>
            </p:cNvSpPr>
            <p:nvPr/>
          </p:nvSpPr>
          <p:spPr bwMode="auto">
            <a:xfrm rot="17640000" flipV="1">
              <a:off x="623" y="326"/>
              <a:ext cx="200" cy="212"/>
            </a:xfrm>
            <a:custGeom>
              <a:avLst/>
              <a:gdLst>
                <a:gd name="T0" fmla="*/ 0 w 144"/>
                <a:gd name="T1" fmla="*/ 0 h 192"/>
                <a:gd name="T2" fmla="*/ 66407 w 144"/>
                <a:gd name="T3" fmla="*/ 1272 h 192"/>
                <a:gd name="T4" fmla="*/ 198067 w 144"/>
                <a:gd name="T5" fmla="*/ 1698 h 192"/>
                <a:gd name="T6" fmla="*/ 0 60000 65536"/>
                <a:gd name="T7" fmla="*/ 0 60000 65536"/>
                <a:gd name="T8" fmla="*/ 0 60000 65536"/>
                <a:gd name="T9" fmla="*/ 0 w 144"/>
                <a:gd name="T10" fmla="*/ 0 h 192"/>
                <a:gd name="T11" fmla="*/ 144 w 144"/>
                <a:gd name="T12" fmla="*/ 192 h 192"/>
              </a:gdLst>
              <a:ahLst/>
              <a:cxnLst>
                <a:cxn ang="T6">
                  <a:pos x="T0" y="T1"/>
                </a:cxn>
                <a:cxn ang="T7">
                  <a:pos x="T2" y="T3"/>
                </a:cxn>
                <a:cxn ang="T8">
                  <a:pos x="T4" y="T5"/>
                </a:cxn>
              </a:cxnLst>
              <a:rect l="T9" t="T10" r="T11" b="T12"/>
              <a:pathLst>
                <a:path w="144" h="192">
                  <a:moveTo>
                    <a:pt x="0" y="0"/>
                  </a:moveTo>
                  <a:cubicBezTo>
                    <a:pt x="12" y="56"/>
                    <a:pt x="24" y="112"/>
                    <a:pt x="48" y="144"/>
                  </a:cubicBezTo>
                  <a:cubicBezTo>
                    <a:pt x="72" y="176"/>
                    <a:pt x="128" y="184"/>
                    <a:pt x="144" y="192"/>
                  </a:cubicBezTo>
                </a:path>
              </a:pathLst>
            </a:custGeom>
            <a:noFill/>
            <a:ln w="38100" cap="flat" cmpd="sng">
              <a:solidFill>
                <a:schemeClr val="tx1"/>
              </a:solidFill>
              <a:miter lim="800000"/>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70688" name="Text Box 35">
              <a:extLst>
                <a:ext uri="{FF2B5EF4-FFF2-40B4-BE49-F238E27FC236}">
                  <a16:creationId xmlns:a16="http://schemas.microsoft.com/office/drawing/2014/main" id="{AC2EAD20-14F0-5E01-C538-E27A77380959}"/>
                </a:ext>
              </a:extLst>
            </p:cNvPr>
            <p:cNvSpPr txBox="1">
              <a:spLocks noChangeArrowheads="1"/>
            </p:cNvSpPr>
            <p:nvPr/>
          </p:nvSpPr>
          <p:spPr bwMode="auto">
            <a:xfrm>
              <a:off x="953" y="0"/>
              <a:ext cx="40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p>
          </p:txBody>
        </p:sp>
        <p:sp>
          <p:nvSpPr>
            <p:cNvPr id="70689" name="Text Box 36">
              <a:extLst>
                <a:ext uri="{FF2B5EF4-FFF2-40B4-BE49-F238E27FC236}">
                  <a16:creationId xmlns:a16="http://schemas.microsoft.com/office/drawing/2014/main" id="{BE4F9F9F-3CFD-5E11-59D2-39BB55D74758}"/>
                </a:ext>
              </a:extLst>
            </p:cNvPr>
            <p:cNvSpPr txBox="1">
              <a:spLocks noChangeArrowheads="1"/>
            </p:cNvSpPr>
            <p:nvPr/>
          </p:nvSpPr>
          <p:spPr bwMode="auto">
            <a:xfrm>
              <a:off x="1723" y="363"/>
              <a:ext cx="40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p>
          </p:txBody>
        </p:sp>
        <p:sp>
          <p:nvSpPr>
            <p:cNvPr id="70690" name="Text Box 37">
              <a:extLst>
                <a:ext uri="{FF2B5EF4-FFF2-40B4-BE49-F238E27FC236}">
                  <a16:creationId xmlns:a16="http://schemas.microsoft.com/office/drawing/2014/main" id="{21ED8383-DDCA-9A4E-7D98-A5E23DA1DB6A}"/>
                </a:ext>
              </a:extLst>
            </p:cNvPr>
            <p:cNvSpPr txBox="1">
              <a:spLocks noChangeArrowheads="1"/>
            </p:cNvSpPr>
            <p:nvPr/>
          </p:nvSpPr>
          <p:spPr bwMode="auto">
            <a:xfrm>
              <a:off x="1677" y="654"/>
              <a:ext cx="40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66"/>
                  </a:solidFill>
                  <a:latin typeface="Times New Roman" panose="02020603050405020304" pitchFamily="18" charset="0"/>
                </a:rPr>
                <a:t>4 </a:t>
              </a:r>
              <a:r>
                <a:rPr lang="zh-CN" altLang="en-US" sz="2000">
                  <a:solidFill>
                    <a:srgbClr val="FF0066"/>
                  </a:solidFill>
                  <a:latin typeface="Times New Roman" panose="02020603050405020304" pitchFamily="18" charset="0"/>
                  <a:sym typeface="Symbol" panose="05050102010706020507" pitchFamily="18" charset="2"/>
                </a:rPr>
                <a:t></a:t>
              </a:r>
              <a:endParaRPr lang="zh-CN" altLang="en-US" sz="2000">
                <a:solidFill>
                  <a:srgbClr val="FF0066"/>
                </a:solidFill>
                <a:latin typeface="Times New Roman" panose="02020603050405020304" pitchFamily="18" charset="0"/>
              </a:endParaRPr>
            </a:p>
          </p:txBody>
        </p:sp>
        <p:sp>
          <p:nvSpPr>
            <p:cNvPr id="70691" name="Text Box 38">
              <a:extLst>
                <a:ext uri="{FF2B5EF4-FFF2-40B4-BE49-F238E27FC236}">
                  <a16:creationId xmlns:a16="http://schemas.microsoft.com/office/drawing/2014/main" id="{6326A77D-3795-D60B-60FA-93B64FFB41BD}"/>
                </a:ext>
              </a:extLst>
            </p:cNvPr>
            <p:cNvSpPr txBox="1">
              <a:spLocks noChangeArrowheads="1"/>
            </p:cNvSpPr>
            <p:nvPr/>
          </p:nvSpPr>
          <p:spPr bwMode="auto">
            <a:xfrm>
              <a:off x="1044" y="930"/>
              <a:ext cx="49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u</a:t>
              </a:r>
              <a:r>
                <a:rPr lang="en-US" altLang="zh-CN" sz="2000" baseline="-25000">
                  <a:latin typeface="Times New Roman" panose="02020603050405020304" pitchFamily="18" charset="0"/>
                </a:rPr>
                <a:t>C</a:t>
              </a:r>
              <a:endParaRPr lang="en-US" altLang="zh-CN" sz="2000">
                <a:latin typeface="Times New Roman" panose="02020603050405020304" pitchFamily="18" charset="0"/>
              </a:endParaRPr>
            </a:p>
          </p:txBody>
        </p:sp>
        <p:sp>
          <p:nvSpPr>
            <p:cNvPr id="70692" name="Text Box 39">
              <a:extLst>
                <a:ext uri="{FF2B5EF4-FFF2-40B4-BE49-F238E27FC236}">
                  <a16:creationId xmlns:a16="http://schemas.microsoft.com/office/drawing/2014/main" id="{9B66B450-1AEF-0E4E-6767-A80624CBCB06}"/>
                </a:ext>
              </a:extLst>
            </p:cNvPr>
            <p:cNvSpPr txBox="1">
              <a:spLocks noChangeArrowheads="1"/>
            </p:cNvSpPr>
            <p:nvPr/>
          </p:nvSpPr>
          <p:spPr bwMode="auto">
            <a:xfrm>
              <a:off x="1724" y="1120"/>
              <a:ext cx="25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C</a:t>
              </a:r>
              <a:endParaRPr lang="en-US" altLang="zh-CN" sz="2000">
                <a:latin typeface="Times New Roman" panose="02020603050405020304" pitchFamily="18" charset="0"/>
              </a:endParaRPr>
            </a:p>
          </p:txBody>
        </p:sp>
        <p:sp>
          <p:nvSpPr>
            <p:cNvPr id="70693" name="Rectangle 40">
              <a:extLst>
                <a:ext uri="{FF2B5EF4-FFF2-40B4-BE49-F238E27FC236}">
                  <a16:creationId xmlns:a16="http://schemas.microsoft.com/office/drawing/2014/main" id="{449D088A-127C-0DA4-4E58-8CC265452020}"/>
                </a:ext>
              </a:extLst>
            </p:cNvPr>
            <p:cNvSpPr>
              <a:spLocks noChangeArrowheads="1"/>
            </p:cNvSpPr>
            <p:nvPr/>
          </p:nvSpPr>
          <p:spPr bwMode="auto">
            <a:xfrm>
              <a:off x="1270" y="745"/>
              <a:ext cx="236"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a:t>
              </a:r>
            </a:p>
          </p:txBody>
        </p:sp>
        <p:sp>
          <p:nvSpPr>
            <p:cNvPr id="70694" name="Rectangle 41">
              <a:extLst>
                <a:ext uri="{FF2B5EF4-FFF2-40B4-BE49-F238E27FC236}">
                  <a16:creationId xmlns:a16="http://schemas.microsoft.com/office/drawing/2014/main" id="{D076F184-50D3-395D-8F63-F9072A298077}"/>
                </a:ext>
              </a:extLst>
            </p:cNvPr>
            <p:cNvSpPr>
              <a:spLocks noChangeArrowheads="1"/>
            </p:cNvSpPr>
            <p:nvPr/>
          </p:nvSpPr>
          <p:spPr bwMode="auto">
            <a:xfrm>
              <a:off x="1270" y="1079"/>
              <a:ext cx="315"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000">
                  <a:latin typeface="Times New Roman" panose="02020603050405020304" pitchFamily="18" charset="0"/>
                </a:rPr>
                <a:t>－</a:t>
              </a:r>
            </a:p>
          </p:txBody>
        </p:sp>
        <p:sp>
          <p:nvSpPr>
            <p:cNvPr id="70695" name="Text Box 42">
              <a:extLst>
                <a:ext uri="{FF2B5EF4-FFF2-40B4-BE49-F238E27FC236}">
                  <a16:creationId xmlns:a16="http://schemas.microsoft.com/office/drawing/2014/main" id="{1D80D4B6-42E5-CF35-607B-DD6F144793B8}"/>
                </a:ext>
              </a:extLst>
            </p:cNvPr>
            <p:cNvSpPr txBox="1">
              <a:spLocks noChangeArrowheads="1"/>
            </p:cNvSpPr>
            <p:nvPr/>
          </p:nvSpPr>
          <p:spPr bwMode="auto">
            <a:xfrm>
              <a:off x="2087" y="771"/>
              <a:ext cx="20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70696" name="Text Box 43">
              <a:extLst>
                <a:ext uri="{FF2B5EF4-FFF2-40B4-BE49-F238E27FC236}">
                  <a16:creationId xmlns:a16="http://schemas.microsoft.com/office/drawing/2014/main" id="{821052EA-DBF5-BA8F-CFBD-F247D508A867}"/>
                </a:ext>
              </a:extLst>
            </p:cNvPr>
            <p:cNvSpPr txBox="1">
              <a:spLocks noChangeArrowheads="1"/>
            </p:cNvSpPr>
            <p:nvPr/>
          </p:nvSpPr>
          <p:spPr bwMode="auto">
            <a:xfrm>
              <a:off x="2087" y="1225"/>
              <a:ext cx="194"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t>—</a:t>
              </a:r>
              <a:endParaRPr lang="en-US" altLang="zh-CN" sz="2000">
                <a:latin typeface="Times New Roman" panose="02020603050405020304" pitchFamily="18" charset="0"/>
              </a:endParaRPr>
            </a:p>
          </p:txBody>
        </p:sp>
        <p:sp>
          <p:nvSpPr>
            <p:cNvPr id="70697" name="Line 44">
              <a:extLst>
                <a:ext uri="{FF2B5EF4-FFF2-40B4-BE49-F238E27FC236}">
                  <a16:creationId xmlns:a16="http://schemas.microsoft.com/office/drawing/2014/main" id="{0B28343F-299B-FFAB-44C8-4E0889FBAFD9}"/>
                </a:ext>
              </a:extLst>
            </p:cNvPr>
            <p:cNvSpPr>
              <a:spLocks noChangeShapeType="1"/>
            </p:cNvSpPr>
            <p:nvPr/>
          </p:nvSpPr>
          <p:spPr bwMode="auto">
            <a:xfrm>
              <a:off x="1496" y="609"/>
              <a:ext cx="0" cy="18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0698" name="Text Box 45">
              <a:extLst>
                <a:ext uri="{FF2B5EF4-FFF2-40B4-BE49-F238E27FC236}">
                  <a16:creationId xmlns:a16="http://schemas.microsoft.com/office/drawing/2014/main" id="{6B651901-7789-2205-D1FA-1AF72F27D5B1}"/>
                </a:ext>
              </a:extLst>
            </p:cNvPr>
            <p:cNvSpPr txBox="1">
              <a:spLocks noChangeArrowheads="1"/>
            </p:cNvSpPr>
            <p:nvPr/>
          </p:nvSpPr>
          <p:spPr bwMode="auto">
            <a:xfrm>
              <a:off x="1214" y="513"/>
              <a:ext cx="33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baseline="-25000">
                  <a:latin typeface="Times New Roman" panose="02020603050405020304" pitchFamily="18" charset="0"/>
                </a:rPr>
                <a:t>C</a:t>
              </a:r>
            </a:p>
          </p:txBody>
        </p:sp>
        <p:sp>
          <p:nvSpPr>
            <p:cNvPr id="70699" name="Text Box 46">
              <a:extLst>
                <a:ext uri="{FF2B5EF4-FFF2-40B4-BE49-F238E27FC236}">
                  <a16:creationId xmlns:a16="http://schemas.microsoft.com/office/drawing/2014/main" id="{FFEF1D51-2F12-4815-4540-F00C58C9BFC0}"/>
                </a:ext>
              </a:extLst>
            </p:cNvPr>
            <p:cNvSpPr txBox="1">
              <a:spLocks noChangeArrowheads="1"/>
            </p:cNvSpPr>
            <p:nvPr/>
          </p:nvSpPr>
          <p:spPr bwMode="auto">
            <a:xfrm>
              <a:off x="2042" y="453"/>
              <a:ext cx="498"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r>
                <a:rPr lang="en-US" altLang="zh-CN" sz="2000" i="1" baseline="-25000">
                  <a:latin typeface="Times New Roman" panose="02020603050405020304" pitchFamily="18" charset="0"/>
                </a:rPr>
                <a:t>L</a:t>
              </a:r>
            </a:p>
          </p:txBody>
        </p:sp>
        <p:sp>
          <p:nvSpPr>
            <p:cNvPr id="70700" name="Line 47">
              <a:extLst>
                <a:ext uri="{FF2B5EF4-FFF2-40B4-BE49-F238E27FC236}">
                  <a16:creationId xmlns:a16="http://schemas.microsoft.com/office/drawing/2014/main" id="{2E5B817B-E94B-9640-FFCE-26F17332A601}"/>
                </a:ext>
              </a:extLst>
            </p:cNvPr>
            <p:cNvSpPr>
              <a:spLocks noChangeShapeType="1"/>
            </p:cNvSpPr>
            <p:nvPr/>
          </p:nvSpPr>
          <p:spPr bwMode="auto">
            <a:xfrm>
              <a:off x="2271" y="519"/>
              <a:ext cx="0" cy="226"/>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0701" name="Text Box 48">
              <a:extLst>
                <a:ext uri="{FF2B5EF4-FFF2-40B4-BE49-F238E27FC236}">
                  <a16:creationId xmlns:a16="http://schemas.microsoft.com/office/drawing/2014/main" id="{5CF0FDEC-7823-5AC1-7B45-D7ED251326F2}"/>
                </a:ext>
              </a:extLst>
            </p:cNvPr>
            <p:cNvSpPr txBox="1">
              <a:spLocks noChangeArrowheads="1"/>
            </p:cNvSpPr>
            <p:nvPr/>
          </p:nvSpPr>
          <p:spPr bwMode="auto">
            <a:xfrm>
              <a:off x="636" y="1516"/>
              <a:ext cx="1377"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000">
                  <a:latin typeface="Times New Roman" panose="02020603050405020304" pitchFamily="18" charset="0"/>
                </a:rPr>
                <a:t>        </a:t>
              </a: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p>
          </p:txBody>
        </p:sp>
        <p:sp>
          <p:nvSpPr>
            <p:cNvPr id="70702" name="Text Box 49">
              <a:extLst>
                <a:ext uri="{FF2B5EF4-FFF2-40B4-BE49-F238E27FC236}">
                  <a16:creationId xmlns:a16="http://schemas.microsoft.com/office/drawing/2014/main" id="{0F6A31C2-39F1-0918-7E34-3A77DFB82A46}"/>
                </a:ext>
              </a:extLst>
            </p:cNvPr>
            <p:cNvSpPr txBox="1">
              <a:spLocks noChangeArrowheads="1"/>
            </p:cNvSpPr>
            <p:nvPr/>
          </p:nvSpPr>
          <p:spPr bwMode="auto">
            <a:xfrm>
              <a:off x="1467" y="43"/>
              <a:ext cx="181"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i</a:t>
              </a:r>
              <a:endParaRPr lang="zh-CN" altLang="en-US" sz="2000" i="1">
                <a:latin typeface="Times New Roman" panose="02020603050405020304" pitchFamily="18" charset="0"/>
              </a:endParaRPr>
            </a:p>
          </p:txBody>
        </p:sp>
        <p:sp>
          <p:nvSpPr>
            <p:cNvPr id="2" name="Text Box 50">
              <a:extLst>
                <a:ext uri="{FF2B5EF4-FFF2-40B4-BE49-F238E27FC236}">
                  <a16:creationId xmlns:a16="http://schemas.microsoft.com/office/drawing/2014/main" id="{CBEC0042-437B-216A-D087-6C330BA11D22}"/>
                </a:ext>
              </a:extLst>
            </p:cNvPr>
            <p:cNvSpPr txBox="1">
              <a:spLocks noChangeArrowheads="1"/>
            </p:cNvSpPr>
            <p:nvPr/>
          </p:nvSpPr>
          <p:spPr bwMode="auto">
            <a:xfrm>
              <a:off x="2514" y="955"/>
              <a:ext cx="243"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L</a:t>
              </a:r>
              <a:endParaRPr lang="zh-CN" altLang="en-US" sz="2000" i="1">
                <a:latin typeface="Times New Roman" panose="02020603050405020304" pitchFamily="18" charset="0"/>
              </a:endParaRPr>
            </a:p>
          </p:txBody>
        </p:sp>
        <p:sp>
          <p:nvSpPr>
            <p:cNvPr id="3" name="Text Box 51">
              <a:extLst>
                <a:ext uri="{FF2B5EF4-FFF2-40B4-BE49-F238E27FC236}">
                  <a16:creationId xmlns:a16="http://schemas.microsoft.com/office/drawing/2014/main" id="{9375F928-D0D7-8B0E-0307-5F4847BA6E95}"/>
                </a:ext>
              </a:extLst>
            </p:cNvPr>
            <p:cNvSpPr txBox="1">
              <a:spLocks noChangeArrowheads="1"/>
            </p:cNvSpPr>
            <p:nvPr/>
          </p:nvSpPr>
          <p:spPr bwMode="auto">
            <a:xfrm>
              <a:off x="2048" y="991"/>
              <a:ext cx="306" cy="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latin typeface="Times New Roman" panose="02020603050405020304" pitchFamily="18" charset="0"/>
                </a:rPr>
                <a:t>u</a:t>
              </a:r>
              <a:r>
                <a:rPr lang="en-US" altLang="zh-CN" sz="2000" i="1" baseline="-25000">
                  <a:latin typeface="Times New Roman" panose="02020603050405020304" pitchFamily="18" charset="0"/>
                </a:rPr>
                <a:t>L</a:t>
              </a:r>
            </a:p>
          </p:txBody>
        </p:sp>
        <p:graphicFrame>
          <p:nvGraphicFramePr>
            <p:cNvPr id="4" name="Object 52">
              <a:extLst>
                <a:ext uri="{FF2B5EF4-FFF2-40B4-BE49-F238E27FC236}">
                  <a16:creationId xmlns:a16="http://schemas.microsoft.com/office/drawing/2014/main" id="{9671F887-3539-2ED2-2DCA-C388D867E584}"/>
                </a:ext>
              </a:extLst>
            </p:cNvPr>
            <p:cNvGraphicFramePr>
              <a:graphicFrameLocks noChangeAspect="1"/>
            </p:cNvGraphicFramePr>
            <p:nvPr/>
          </p:nvGraphicFramePr>
          <p:xfrm>
            <a:off x="2342" y="834"/>
            <a:ext cx="111" cy="390"/>
          </p:xfrm>
          <a:graphic>
            <a:graphicData uri="http://schemas.openxmlformats.org/presentationml/2006/ole">
              <mc:AlternateContent xmlns:mc="http://schemas.openxmlformats.org/markup-compatibility/2006">
                <mc:Choice xmlns:v="urn:schemas-microsoft-com:vml" Requires="v">
                  <p:oleObj r:id="rId2" imgW="241560" imgH="849960" progId="Visio.Drawing.11">
                    <p:embed/>
                  </p:oleObj>
                </mc:Choice>
                <mc:Fallback>
                  <p:oleObj r:id="rId2" imgW="241560" imgH="849960" progId="Visio.Drawing.11">
                    <p:embed/>
                    <p:pic>
                      <p:nvPicPr>
                        <p:cNvPr id="0" name="Object 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342" y="834"/>
                          <a:ext cx="111" cy="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0703" name="Rectangle 57">
            <a:extLst>
              <a:ext uri="{FF2B5EF4-FFF2-40B4-BE49-F238E27FC236}">
                <a16:creationId xmlns:a16="http://schemas.microsoft.com/office/drawing/2014/main" id="{E476AF8B-BB6C-10FB-66B5-854E2520CFA6}"/>
              </a:ext>
            </a:extLst>
          </p:cNvPr>
          <p:cNvSpPr>
            <a:spLocks noChangeArrowheads="1"/>
          </p:cNvSpPr>
          <p:nvPr/>
        </p:nvSpPr>
        <p:spPr bwMode="auto">
          <a:xfrm>
            <a:off x="179388" y="549275"/>
            <a:ext cx="8589962"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en-US" altLang="zh-CN" sz="2400">
                <a:solidFill>
                  <a:srgbClr val="FF0066"/>
                </a:solidFill>
                <a:latin typeface="宋体" panose="02010600030101010101" pitchFamily="2" charset="-122"/>
              </a:rPr>
              <a:t>　　　　　　</a:t>
            </a:r>
            <a:r>
              <a:rPr lang="zh-CN" altLang="en-US" sz="2400">
                <a:latin typeface="Times New Roman" panose="02020603050405020304" pitchFamily="18" charset="0"/>
              </a:rPr>
              <a:t>确定电路中各电流与电压的初始值。设开关</a:t>
            </a:r>
            <a:r>
              <a:rPr lang="zh-CN" altLang="en-US" sz="2400">
                <a:solidFill>
                  <a:srgbClr val="6600FF"/>
                </a:solidFill>
                <a:latin typeface="Times New Roman" panose="02020603050405020304" pitchFamily="18" charset="0"/>
              </a:rPr>
              <a:t> </a:t>
            </a:r>
            <a:r>
              <a:rPr lang="en-US" altLang="zh-CN" sz="2400">
                <a:latin typeface="Times New Roman" panose="02020603050405020304" pitchFamily="18" charset="0"/>
              </a:rPr>
              <a:t>S </a:t>
            </a:r>
            <a:r>
              <a:rPr lang="zh-CN" altLang="en-US" sz="2400">
                <a:latin typeface="Times New Roman" panose="02020603050405020304" pitchFamily="18" charset="0"/>
              </a:rPr>
              <a:t>闭合前 </a:t>
            </a:r>
            <a:r>
              <a:rPr lang="en-US" altLang="zh-CN" sz="2400" i="1">
                <a:latin typeface="Times New Roman" panose="02020603050405020304" pitchFamily="18" charset="0"/>
              </a:rPr>
              <a:t>L </a:t>
            </a:r>
            <a:r>
              <a:rPr lang="zh-CN" altLang="en-US" sz="2400">
                <a:latin typeface="Times New Roman" panose="02020603050405020304" pitchFamily="18" charset="0"/>
              </a:rPr>
              <a:t>元件和 </a:t>
            </a:r>
            <a:r>
              <a:rPr lang="en-US" altLang="zh-CN" sz="2400" i="1">
                <a:latin typeface="Times New Roman" panose="02020603050405020304" pitchFamily="18" charset="0"/>
              </a:rPr>
              <a:t>C </a:t>
            </a:r>
            <a:r>
              <a:rPr lang="zh-CN" altLang="en-US" sz="2400">
                <a:latin typeface="Times New Roman" panose="02020603050405020304" pitchFamily="18" charset="0"/>
              </a:rPr>
              <a:t>元件均未储能。</a:t>
            </a:r>
          </a:p>
        </p:txBody>
      </p:sp>
      <p:sp>
        <p:nvSpPr>
          <p:cNvPr id="70704" name="Text Box 58">
            <a:extLst>
              <a:ext uri="{FF2B5EF4-FFF2-40B4-BE49-F238E27FC236}">
                <a16:creationId xmlns:a16="http://schemas.microsoft.com/office/drawing/2014/main" id="{9118EE6C-1321-5965-AE09-90F770F0994A}"/>
              </a:ext>
            </a:extLst>
          </p:cNvPr>
          <p:cNvSpPr txBox="1">
            <a:spLocks noChangeArrowheads="1"/>
          </p:cNvSpPr>
          <p:nvPr/>
        </p:nvSpPr>
        <p:spPr bwMode="auto">
          <a:xfrm>
            <a:off x="776288" y="2174875"/>
            <a:ext cx="3744912"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zh-CN" altLang="en-US" sz="2400">
                <a:solidFill>
                  <a:srgbClr val="FF0066"/>
                </a:solidFill>
                <a:latin typeface="Times New Roman" panose="02020603050405020304" pitchFamily="18" charset="0"/>
              </a:rPr>
              <a:t>　</a:t>
            </a:r>
            <a:r>
              <a:rPr lang="zh-CN" altLang="en-US" sz="2400">
                <a:latin typeface="Times New Roman" panose="02020603050405020304" pitchFamily="18" charset="0"/>
              </a:rPr>
              <a:t>由 </a:t>
            </a:r>
            <a:r>
              <a:rPr lang="en-US" altLang="zh-CN" sz="2400" i="1">
                <a:latin typeface="Times New Roman" panose="02020603050405020304" pitchFamily="18" charset="0"/>
              </a:rPr>
              <a:t>t </a:t>
            </a:r>
            <a:r>
              <a:rPr lang="en-US" altLang="zh-CN" sz="2400">
                <a:latin typeface="Times New Roman" panose="02020603050405020304" pitchFamily="18" charset="0"/>
              </a:rPr>
              <a:t>= 0</a:t>
            </a:r>
            <a:r>
              <a:rPr lang="en-US" altLang="zh-CN" sz="2400" baseline="-250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zh-CN" altLang="en-US" sz="2400">
                <a:latin typeface="Times New Roman" panose="02020603050405020304" pitchFamily="18" charset="0"/>
              </a:rPr>
              <a:t>的电路</a:t>
            </a:r>
          </a:p>
          <a:p>
            <a:pPr algn="ctr" eaLnBrk="1" hangingPunct="1">
              <a:lnSpc>
                <a:spcPct val="120000"/>
              </a:lnSpc>
              <a:spcBef>
                <a:spcPct val="0"/>
              </a:spcBef>
              <a:buFontTx/>
              <a:buNone/>
            </a:pP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 0</a:t>
            </a:r>
          </a:p>
          <a:p>
            <a:pPr algn="ctr" eaLnBrk="1" hangingPunct="1">
              <a:lnSpc>
                <a:spcPct val="120000"/>
              </a:lnSpc>
              <a:spcBef>
                <a:spcPct val="0"/>
              </a:spcBef>
              <a:buFontTx/>
              <a:buNone/>
            </a:pPr>
            <a:r>
              <a:rPr lang="en-US" altLang="zh-CN" sz="2400" i="1">
                <a:latin typeface="Times New Roman" panose="02020603050405020304" pitchFamily="18" charset="0"/>
              </a:rPr>
              <a:t>i</a:t>
            </a:r>
            <a:r>
              <a:rPr lang="en-US" altLang="zh-CN" sz="2400" i="1" baseline="-25000">
                <a:latin typeface="Times New Roman" panose="02020603050405020304" pitchFamily="18" charset="0"/>
              </a:rPr>
              <a:t>L</a:t>
            </a:r>
            <a:r>
              <a:rPr lang="en-US" altLang="zh-CN" sz="2400">
                <a:latin typeface="Times New Roman" panose="02020603050405020304" pitchFamily="18" charset="0"/>
              </a:rPr>
              <a:t>(0</a:t>
            </a:r>
            <a:r>
              <a:rPr lang="en-US" altLang="zh-CN" sz="2400" baseline="-250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 0</a:t>
            </a:r>
            <a:endParaRPr lang="zh-CN" altLang="en-US" sz="2400">
              <a:latin typeface="Times New Roman" panose="02020603050405020304" pitchFamily="18" charset="0"/>
            </a:endParaRPr>
          </a:p>
        </p:txBody>
      </p:sp>
      <p:sp>
        <p:nvSpPr>
          <p:cNvPr id="70705" name="Text Box 59">
            <a:extLst>
              <a:ext uri="{FF2B5EF4-FFF2-40B4-BE49-F238E27FC236}">
                <a16:creationId xmlns:a16="http://schemas.microsoft.com/office/drawing/2014/main" id="{4AB02823-FCC4-6441-0BB6-AF3C0D759BA3}"/>
              </a:ext>
            </a:extLst>
          </p:cNvPr>
          <p:cNvSpPr txBox="1">
            <a:spLocks noChangeArrowheads="1"/>
          </p:cNvSpPr>
          <p:nvPr/>
        </p:nvSpPr>
        <p:spPr bwMode="auto">
          <a:xfrm>
            <a:off x="506413" y="4321175"/>
            <a:ext cx="3994150"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2400">
                <a:latin typeface="Times New Roman" panose="02020603050405020304" pitchFamily="18" charset="0"/>
              </a:rPr>
              <a:t>因此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sym typeface="Arial" panose="020B0604020202020204" pitchFamily="34" charset="0"/>
              </a:rPr>
              <a:t>+</a:t>
            </a:r>
            <a:r>
              <a:rPr lang="en-US" altLang="zh-CN" sz="2400">
                <a:latin typeface="Times New Roman" panose="02020603050405020304" pitchFamily="18" charset="0"/>
              </a:rPr>
              <a:t>) = 0</a:t>
            </a:r>
          </a:p>
          <a:p>
            <a:pPr algn="just" eaLnBrk="1" hangingPunct="1">
              <a:lnSpc>
                <a:spcPct val="120000"/>
              </a:lnSpc>
              <a:spcBef>
                <a:spcPct val="0"/>
              </a:spcBef>
              <a:buFontTx/>
              <a:buNone/>
            </a:pPr>
            <a:r>
              <a:rPr lang="en-US" altLang="zh-CN" sz="2400" i="1">
                <a:latin typeface="Times New Roman" panose="02020603050405020304" pitchFamily="18" charset="0"/>
              </a:rPr>
              <a:t>　　　　i</a:t>
            </a:r>
            <a:r>
              <a:rPr lang="en-US" altLang="zh-CN" sz="2400" i="1" baseline="-25000">
                <a:latin typeface="Times New Roman" panose="02020603050405020304" pitchFamily="18" charset="0"/>
              </a:rPr>
              <a:t>L</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 = 0</a:t>
            </a: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70703"/>
                                        </p:tgtEl>
                                        <p:attrNameLst>
                                          <p:attrName>style.visibility</p:attrName>
                                        </p:attrNameLst>
                                      </p:cBhvr>
                                      <p:to>
                                        <p:strVal val="visible"/>
                                      </p:to>
                                    </p:set>
                                    <p:animEffect transition="in" filter="dissolve">
                                      <p:cBhvr>
                                        <p:cTn id="7" dur="500"/>
                                        <p:tgtEl>
                                          <p:spTgt spid="7070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0704">
                                            <p:txEl>
                                              <p:pRg st="0" end="0"/>
                                            </p:txEl>
                                          </p:spTgt>
                                        </p:tgtEl>
                                        <p:attrNameLst>
                                          <p:attrName>style.visibility</p:attrName>
                                        </p:attrNameLst>
                                      </p:cBhvr>
                                      <p:to>
                                        <p:strVal val="visible"/>
                                      </p:to>
                                    </p:set>
                                    <p:animEffect transition="in" filter="wipe(left)">
                                      <p:cBhvr>
                                        <p:cTn id="12" dur="500"/>
                                        <p:tgtEl>
                                          <p:spTgt spid="70704">
                                            <p:txEl>
                                              <p:pRg st="0" end="0"/>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0704">
                                            <p:txEl>
                                              <p:pRg st="1" end="1"/>
                                            </p:txEl>
                                          </p:spTgt>
                                        </p:tgtEl>
                                        <p:attrNameLst>
                                          <p:attrName>style.visibility</p:attrName>
                                        </p:attrNameLst>
                                      </p:cBhvr>
                                      <p:to>
                                        <p:strVal val="visible"/>
                                      </p:to>
                                    </p:set>
                                    <p:animEffect transition="in" filter="wipe(left)">
                                      <p:cBhvr>
                                        <p:cTn id="17" dur="500"/>
                                        <p:tgtEl>
                                          <p:spTgt spid="70704">
                                            <p:txEl>
                                              <p:pRg st="1" end="1"/>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0704">
                                            <p:txEl>
                                              <p:pRg st="2" end="2"/>
                                            </p:txEl>
                                          </p:spTgt>
                                        </p:tgtEl>
                                        <p:attrNameLst>
                                          <p:attrName>style.visibility</p:attrName>
                                        </p:attrNameLst>
                                      </p:cBhvr>
                                      <p:to>
                                        <p:strVal val="visible"/>
                                      </p:to>
                                    </p:set>
                                    <p:animEffect transition="in" filter="wipe(left)">
                                      <p:cBhvr>
                                        <p:cTn id="22" dur="500"/>
                                        <p:tgtEl>
                                          <p:spTgt spid="70704">
                                            <p:txEl>
                                              <p:pRg st="2" end="2"/>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0705">
                                            <p:txEl>
                                              <p:pRg st="0" end="0"/>
                                            </p:txEl>
                                          </p:spTgt>
                                        </p:tgtEl>
                                        <p:attrNameLst>
                                          <p:attrName>style.visibility</p:attrName>
                                        </p:attrNameLst>
                                      </p:cBhvr>
                                      <p:to>
                                        <p:strVal val="visible"/>
                                      </p:to>
                                    </p:set>
                                    <p:animEffect transition="in" filter="wipe(left)">
                                      <p:cBhvr>
                                        <p:cTn id="27" dur="500"/>
                                        <p:tgtEl>
                                          <p:spTgt spid="70705">
                                            <p:txEl>
                                              <p:pRg st="0" end="0"/>
                                            </p:txEl>
                                          </p:spTgt>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70705">
                                            <p:txEl>
                                              <p:pRg st="1" end="1"/>
                                            </p:txEl>
                                          </p:spTgt>
                                        </p:tgtEl>
                                        <p:attrNameLst>
                                          <p:attrName>style.visibility</p:attrName>
                                        </p:attrNameLst>
                                      </p:cBhvr>
                                      <p:to>
                                        <p:strVal val="visible"/>
                                      </p:to>
                                    </p:set>
                                    <p:animEffect transition="in" filter="wipe(left)">
                                      <p:cBhvr>
                                        <p:cTn id="32" dur="500"/>
                                        <p:tgtEl>
                                          <p:spTgt spid="7070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703" grpId="0" autoUpdateAnimBg="0"/>
      <p:bldP spid="70704" grpId="0" build="p" autoUpdateAnimBg="0"/>
      <p:bldP spid="70705" grpId="0" build="p" autoUpdateAnimBg="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1682" name="Group 5">
            <a:extLst>
              <a:ext uri="{FF2B5EF4-FFF2-40B4-BE49-F238E27FC236}">
                <a16:creationId xmlns:a16="http://schemas.microsoft.com/office/drawing/2014/main" id="{800FFA36-CA7C-7BEC-EC01-5E51D8941B7B}"/>
              </a:ext>
            </a:extLst>
          </p:cNvPr>
          <p:cNvGrpSpPr>
            <a:grpSpLocks/>
          </p:cNvGrpSpPr>
          <p:nvPr/>
        </p:nvGrpSpPr>
        <p:grpSpPr bwMode="auto">
          <a:xfrm>
            <a:off x="4500563" y="765175"/>
            <a:ext cx="4319587" cy="3063875"/>
            <a:chOff x="0" y="0"/>
            <a:chExt cx="7028" cy="4825"/>
          </a:xfrm>
        </p:grpSpPr>
        <p:grpSp>
          <p:nvGrpSpPr>
            <p:cNvPr id="71686" name="Group 6">
              <a:extLst>
                <a:ext uri="{FF2B5EF4-FFF2-40B4-BE49-F238E27FC236}">
                  <a16:creationId xmlns:a16="http://schemas.microsoft.com/office/drawing/2014/main" id="{5E60D90F-082A-EADE-7D1D-C4B8FAAC7C71}"/>
                </a:ext>
              </a:extLst>
            </p:cNvPr>
            <p:cNvGrpSpPr>
              <a:grpSpLocks/>
            </p:cNvGrpSpPr>
            <p:nvPr/>
          </p:nvGrpSpPr>
          <p:grpSpPr bwMode="auto">
            <a:xfrm>
              <a:off x="0" y="0"/>
              <a:ext cx="7028" cy="4033"/>
              <a:chOff x="0" y="0"/>
              <a:chExt cx="7028" cy="4033"/>
            </a:xfrm>
          </p:grpSpPr>
          <p:sp>
            <p:nvSpPr>
              <p:cNvPr id="71688" name="Line 7">
                <a:extLst>
                  <a:ext uri="{FF2B5EF4-FFF2-40B4-BE49-F238E27FC236}">
                    <a16:creationId xmlns:a16="http://schemas.microsoft.com/office/drawing/2014/main" id="{2CB887BF-0E64-FF0A-E6D8-9F74D7A68AC8}"/>
                  </a:ext>
                </a:extLst>
              </p:cNvPr>
              <p:cNvSpPr>
                <a:spLocks noChangeShapeType="1"/>
              </p:cNvSpPr>
              <p:nvPr/>
            </p:nvSpPr>
            <p:spPr bwMode="auto">
              <a:xfrm>
                <a:off x="4080" y="2906"/>
                <a:ext cx="2" cy="34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89" name="Line 8">
                <a:extLst>
                  <a:ext uri="{FF2B5EF4-FFF2-40B4-BE49-F238E27FC236}">
                    <a16:creationId xmlns:a16="http://schemas.microsoft.com/office/drawing/2014/main" id="{EE7595D2-250E-A032-20B6-2DDBE6CDEF77}"/>
                  </a:ext>
                </a:extLst>
              </p:cNvPr>
              <p:cNvSpPr>
                <a:spLocks noChangeShapeType="1"/>
              </p:cNvSpPr>
              <p:nvPr/>
            </p:nvSpPr>
            <p:spPr bwMode="auto">
              <a:xfrm flipH="1">
                <a:off x="454" y="1247"/>
                <a:ext cx="0" cy="272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0" name="Oval 9">
                <a:extLst>
                  <a:ext uri="{FF2B5EF4-FFF2-40B4-BE49-F238E27FC236}">
                    <a16:creationId xmlns:a16="http://schemas.microsoft.com/office/drawing/2014/main" id="{470B85D5-2BE1-4424-986E-107202F041B5}"/>
                  </a:ext>
                </a:extLst>
              </p:cNvPr>
              <p:cNvSpPr>
                <a:spLocks noChangeArrowheads="1"/>
              </p:cNvSpPr>
              <p:nvPr/>
            </p:nvSpPr>
            <p:spPr bwMode="auto">
              <a:xfrm>
                <a:off x="0" y="2155"/>
                <a:ext cx="908" cy="68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691" name="Line 10">
                <a:extLst>
                  <a:ext uri="{FF2B5EF4-FFF2-40B4-BE49-F238E27FC236}">
                    <a16:creationId xmlns:a16="http://schemas.microsoft.com/office/drawing/2014/main" id="{6F4F3A98-4F30-A01E-CF25-AC8942FD6FB6}"/>
                  </a:ext>
                </a:extLst>
              </p:cNvPr>
              <p:cNvSpPr>
                <a:spLocks noChangeShapeType="1"/>
              </p:cNvSpPr>
              <p:nvPr/>
            </p:nvSpPr>
            <p:spPr bwMode="auto">
              <a:xfrm>
                <a:off x="455" y="3970"/>
                <a:ext cx="54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2" name="Line 11">
                <a:extLst>
                  <a:ext uri="{FF2B5EF4-FFF2-40B4-BE49-F238E27FC236}">
                    <a16:creationId xmlns:a16="http://schemas.microsoft.com/office/drawing/2014/main" id="{1C610984-65CF-91A1-D15B-FF0F7C0409DD}"/>
                  </a:ext>
                </a:extLst>
              </p:cNvPr>
              <p:cNvSpPr>
                <a:spLocks noChangeShapeType="1"/>
              </p:cNvSpPr>
              <p:nvPr/>
            </p:nvSpPr>
            <p:spPr bwMode="auto">
              <a:xfrm>
                <a:off x="4080" y="3402"/>
                <a:ext cx="0" cy="56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3" name="Line 12">
                <a:extLst>
                  <a:ext uri="{FF2B5EF4-FFF2-40B4-BE49-F238E27FC236}">
                    <a16:creationId xmlns:a16="http://schemas.microsoft.com/office/drawing/2014/main" id="{EF4A72B7-7DD1-AA44-A9E0-724BD328B117}"/>
                  </a:ext>
                </a:extLst>
              </p:cNvPr>
              <p:cNvSpPr>
                <a:spLocks noChangeShapeType="1"/>
              </p:cNvSpPr>
              <p:nvPr/>
            </p:nvSpPr>
            <p:spPr bwMode="auto">
              <a:xfrm>
                <a:off x="5896" y="3395"/>
                <a:ext cx="0" cy="56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4" name="Text Box 13">
                <a:extLst>
                  <a:ext uri="{FF2B5EF4-FFF2-40B4-BE49-F238E27FC236}">
                    <a16:creationId xmlns:a16="http://schemas.microsoft.com/office/drawing/2014/main" id="{325FD9DB-7CAE-73AB-0AB1-31B600E55536}"/>
                  </a:ext>
                </a:extLst>
              </p:cNvPr>
              <p:cNvSpPr txBox="1">
                <a:spLocks noChangeArrowheads="1"/>
              </p:cNvSpPr>
              <p:nvPr/>
            </p:nvSpPr>
            <p:spPr bwMode="auto">
              <a:xfrm>
                <a:off x="454" y="1588"/>
                <a:ext cx="51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71695" name="Text Box 14">
                <a:extLst>
                  <a:ext uri="{FF2B5EF4-FFF2-40B4-BE49-F238E27FC236}">
                    <a16:creationId xmlns:a16="http://schemas.microsoft.com/office/drawing/2014/main" id="{12FAF0D7-0D68-DDD4-1E07-D39DD4DA5E1A}"/>
                  </a:ext>
                </a:extLst>
              </p:cNvPr>
              <p:cNvSpPr txBox="1">
                <a:spLocks noChangeArrowheads="1"/>
              </p:cNvSpPr>
              <p:nvPr/>
            </p:nvSpPr>
            <p:spPr bwMode="auto">
              <a:xfrm>
                <a:off x="530" y="2835"/>
                <a:ext cx="49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p>
            </p:txBody>
          </p:sp>
          <p:sp>
            <p:nvSpPr>
              <p:cNvPr id="71696" name="Text Box 15">
                <a:extLst>
                  <a:ext uri="{FF2B5EF4-FFF2-40B4-BE49-F238E27FC236}">
                    <a16:creationId xmlns:a16="http://schemas.microsoft.com/office/drawing/2014/main" id="{206794F4-9316-192A-488D-5940D3FAB8CC}"/>
                  </a:ext>
                </a:extLst>
              </p:cNvPr>
              <p:cNvSpPr txBox="1">
                <a:spLocks noChangeArrowheads="1"/>
              </p:cNvSpPr>
              <p:nvPr/>
            </p:nvSpPr>
            <p:spPr bwMode="auto">
              <a:xfrm>
                <a:off x="976" y="1927"/>
                <a:ext cx="952"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U</a:t>
                </a:r>
              </a:p>
            </p:txBody>
          </p:sp>
          <p:sp>
            <p:nvSpPr>
              <p:cNvPr id="71697" name="Line 16">
                <a:extLst>
                  <a:ext uri="{FF2B5EF4-FFF2-40B4-BE49-F238E27FC236}">
                    <a16:creationId xmlns:a16="http://schemas.microsoft.com/office/drawing/2014/main" id="{7BA5052A-F4F1-F2BF-03D0-39583AE9879F}"/>
                  </a:ext>
                </a:extLst>
              </p:cNvPr>
              <p:cNvSpPr>
                <a:spLocks noChangeShapeType="1"/>
              </p:cNvSpPr>
              <p:nvPr/>
            </p:nvSpPr>
            <p:spPr bwMode="auto">
              <a:xfrm>
                <a:off x="454" y="1248"/>
                <a:ext cx="1814"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8" name="Line 17">
                <a:extLst>
                  <a:ext uri="{FF2B5EF4-FFF2-40B4-BE49-F238E27FC236}">
                    <a16:creationId xmlns:a16="http://schemas.microsoft.com/office/drawing/2014/main" id="{36F62077-F332-0A88-6E70-1246FB162B78}"/>
                  </a:ext>
                </a:extLst>
              </p:cNvPr>
              <p:cNvSpPr>
                <a:spLocks noChangeShapeType="1"/>
              </p:cNvSpPr>
              <p:nvPr/>
            </p:nvSpPr>
            <p:spPr bwMode="auto">
              <a:xfrm>
                <a:off x="2155" y="1248"/>
                <a:ext cx="374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71699" name="Line 18">
                <a:extLst>
                  <a:ext uri="{FF2B5EF4-FFF2-40B4-BE49-F238E27FC236}">
                    <a16:creationId xmlns:a16="http://schemas.microsoft.com/office/drawing/2014/main" id="{2BD820EF-0BD9-58F7-AB64-6348BC5185DE}"/>
                  </a:ext>
                </a:extLst>
              </p:cNvPr>
              <p:cNvSpPr>
                <a:spLocks noChangeShapeType="1"/>
              </p:cNvSpPr>
              <p:nvPr/>
            </p:nvSpPr>
            <p:spPr bwMode="auto">
              <a:xfrm>
                <a:off x="5897" y="1247"/>
                <a:ext cx="2" cy="1588"/>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71700" name="Rectangle 19">
                <a:extLst>
                  <a:ext uri="{FF2B5EF4-FFF2-40B4-BE49-F238E27FC236}">
                    <a16:creationId xmlns:a16="http://schemas.microsoft.com/office/drawing/2014/main" id="{AED3385B-3E8F-D6DC-CDCE-411F6B409C90}"/>
                  </a:ext>
                </a:extLst>
              </p:cNvPr>
              <p:cNvSpPr>
                <a:spLocks noChangeArrowheads="1"/>
              </p:cNvSpPr>
              <p:nvPr/>
            </p:nvSpPr>
            <p:spPr bwMode="auto">
              <a:xfrm>
                <a:off x="1134" y="1133"/>
                <a:ext cx="795" cy="227"/>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01" name="Line 20">
                <a:extLst>
                  <a:ext uri="{FF2B5EF4-FFF2-40B4-BE49-F238E27FC236}">
                    <a16:creationId xmlns:a16="http://schemas.microsoft.com/office/drawing/2014/main" id="{9DCE29CA-846C-079E-7750-3FE9DAA09F2F}"/>
                  </a:ext>
                </a:extLst>
              </p:cNvPr>
              <p:cNvSpPr>
                <a:spLocks noChangeShapeType="1"/>
              </p:cNvSpPr>
              <p:nvPr/>
            </p:nvSpPr>
            <p:spPr bwMode="auto">
              <a:xfrm>
                <a:off x="4075" y="1256"/>
                <a:ext cx="8" cy="146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useBgFill="1">
            <p:nvSpPr>
              <p:cNvPr id="71702" name="Rectangle 21">
                <a:extLst>
                  <a:ext uri="{FF2B5EF4-FFF2-40B4-BE49-F238E27FC236}">
                    <a16:creationId xmlns:a16="http://schemas.microsoft.com/office/drawing/2014/main" id="{2A7E677F-CC06-F8E4-3E1C-949F60D294C2}"/>
                  </a:ext>
                </a:extLst>
              </p:cNvPr>
              <p:cNvSpPr>
                <a:spLocks noChangeArrowheads="1"/>
              </p:cNvSpPr>
              <p:nvPr/>
            </p:nvSpPr>
            <p:spPr bwMode="auto">
              <a:xfrm>
                <a:off x="3969" y="1700"/>
                <a:ext cx="226" cy="680"/>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03" name="Text Box 22">
                <a:extLst>
                  <a:ext uri="{FF2B5EF4-FFF2-40B4-BE49-F238E27FC236}">
                    <a16:creationId xmlns:a16="http://schemas.microsoft.com/office/drawing/2014/main" id="{1F898EFD-2E81-FB9B-BCD7-CD7D06895C3D}"/>
                  </a:ext>
                </a:extLst>
              </p:cNvPr>
              <p:cNvSpPr txBox="1">
                <a:spLocks noChangeArrowheads="1"/>
              </p:cNvSpPr>
              <p:nvPr/>
            </p:nvSpPr>
            <p:spPr bwMode="auto">
              <a:xfrm>
                <a:off x="1017" y="115"/>
                <a:ext cx="1023"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R</a:t>
                </a:r>
                <a:r>
                  <a:rPr lang="en-US" altLang="zh-CN" sz="2000" baseline="-25000">
                    <a:solidFill>
                      <a:srgbClr val="FF0066"/>
                    </a:solidFill>
                    <a:latin typeface="Times New Roman" panose="02020603050405020304" pitchFamily="18" charset="0"/>
                    <a:sym typeface="Arial" panose="020B0604020202020204" pitchFamily="34" charset="0"/>
                  </a:rPr>
                  <a:t>1</a:t>
                </a:r>
                <a:endParaRPr lang="zh-CN" altLang="en-US" sz="2000" baseline="-25000">
                  <a:solidFill>
                    <a:srgbClr val="FF0066"/>
                  </a:solidFill>
                  <a:latin typeface="Times New Roman" panose="02020603050405020304" pitchFamily="18" charset="0"/>
                  <a:sym typeface="Arial" panose="020B0604020202020204" pitchFamily="34" charset="0"/>
                </a:endParaRPr>
              </a:p>
            </p:txBody>
          </p:sp>
          <p:sp>
            <p:nvSpPr>
              <p:cNvPr id="71704" name="Line 23">
                <a:extLst>
                  <a:ext uri="{FF2B5EF4-FFF2-40B4-BE49-F238E27FC236}">
                    <a16:creationId xmlns:a16="http://schemas.microsoft.com/office/drawing/2014/main" id="{BDA247A7-9DF3-0183-9E59-E3164D11C703}"/>
                  </a:ext>
                </a:extLst>
              </p:cNvPr>
              <p:cNvSpPr>
                <a:spLocks noChangeShapeType="1"/>
              </p:cNvSpPr>
              <p:nvPr/>
            </p:nvSpPr>
            <p:spPr bwMode="auto">
              <a:xfrm>
                <a:off x="2610" y="907"/>
                <a:ext cx="679" cy="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1705" name="Text Box 24">
                <a:extLst>
                  <a:ext uri="{FF2B5EF4-FFF2-40B4-BE49-F238E27FC236}">
                    <a16:creationId xmlns:a16="http://schemas.microsoft.com/office/drawing/2014/main" id="{EA496B92-D2D7-AF9C-D864-C493EFA4AD1F}"/>
                  </a:ext>
                </a:extLst>
              </p:cNvPr>
              <p:cNvSpPr txBox="1">
                <a:spLocks noChangeArrowheads="1"/>
              </p:cNvSpPr>
              <p:nvPr/>
            </p:nvSpPr>
            <p:spPr bwMode="auto">
              <a:xfrm>
                <a:off x="2494" y="0"/>
                <a:ext cx="2157"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i</a:t>
                </a:r>
              </a:p>
            </p:txBody>
          </p:sp>
          <p:sp useBgFill="1">
            <p:nvSpPr>
              <p:cNvPr id="71706" name="Rectangle 25">
                <a:extLst>
                  <a:ext uri="{FF2B5EF4-FFF2-40B4-BE49-F238E27FC236}">
                    <a16:creationId xmlns:a16="http://schemas.microsoft.com/office/drawing/2014/main" id="{8C7DFDEE-EDB1-1313-B4E5-E72F0FE768C1}"/>
                  </a:ext>
                </a:extLst>
              </p:cNvPr>
              <p:cNvSpPr>
                <a:spLocks noChangeArrowheads="1"/>
              </p:cNvSpPr>
              <p:nvPr/>
            </p:nvSpPr>
            <p:spPr bwMode="auto">
              <a:xfrm>
                <a:off x="5784" y="1927"/>
                <a:ext cx="225" cy="653"/>
              </a:xfrm>
              <a:prstGeom prst="rect">
                <a:avLst/>
              </a:prstGeom>
              <a:ln w="38100">
                <a:solidFill>
                  <a:schemeClr val="tx1"/>
                </a:solidFill>
                <a:miter lim="800000"/>
                <a:headEnd/>
                <a:tailEnd/>
              </a:ln>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07" name="Oval 26">
                <a:extLst>
                  <a:ext uri="{FF2B5EF4-FFF2-40B4-BE49-F238E27FC236}">
                    <a16:creationId xmlns:a16="http://schemas.microsoft.com/office/drawing/2014/main" id="{4C67541D-367B-8473-20E0-E0282A6672EB}"/>
                  </a:ext>
                </a:extLst>
              </p:cNvPr>
              <p:cNvSpPr>
                <a:spLocks noChangeArrowheads="1"/>
              </p:cNvSpPr>
              <p:nvPr/>
            </p:nvSpPr>
            <p:spPr bwMode="auto">
              <a:xfrm>
                <a:off x="5785" y="2834"/>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08" name="Oval 27">
                <a:extLst>
                  <a:ext uri="{FF2B5EF4-FFF2-40B4-BE49-F238E27FC236}">
                    <a16:creationId xmlns:a16="http://schemas.microsoft.com/office/drawing/2014/main" id="{C610A2DD-5644-9D32-94DE-56B76C48F7AC}"/>
                  </a:ext>
                </a:extLst>
              </p:cNvPr>
              <p:cNvSpPr>
                <a:spLocks noChangeArrowheads="1"/>
              </p:cNvSpPr>
              <p:nvPr/>
            </p:nvSpPr>
            <p:spPr bwMode="auto">
              <a:xfrm>
                <a:off x="5783" y="3176"/>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09" name="Text Box 28">
                <a:extLst>
                  <a:ext uri="{FF2B5EF4-FFF2-40B4-BE49-F238E27FC236}">
                    <a16:creationId xmlns:a16="http://schemas.microsoft.com/office/drawing/2014/main" id="{8F904596-9199-5A82-29F3-E04631817840}"/>
                  </a:ext>
                </a:extLst>
              </p:cNvPr>
              <p:cNvSpPr txBox="1">
                <a:spLocks noChangeArrowheads="1"/>
              </p:cNvSpPr>
              <p:nvPr/>
            </p:nvSpPr>
            <p:spPr bwMode="auto">
              <a:xfrm>
                <a:off x="5103" y="2381"/>
                <a:ext cx="51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71710" name="Text Box 29">
                <a:extLst>
                  <a:ext uri="{FF2B5EF4-FFF2-40B4-BE49-F238E27FC236}">
                    <a16:creationId xmlns:a16="http://schemas.microsoft.com/office/drawing/2014/main" id="{94B5D01A-C9FB-8501-CB18-0E7736F164B3}"/>
                  </a:ext>
                </a:extLst>
              </p:cNvPr>
              <p:cNvSpPr txBox="1">
                <a:spLocks noChangeArrowheads="1"/>
              </p:cNvSpPr>
              <p:nvPr/>
            </p:nvSpPr>
            <p:spPr bwMode="auto">
              <a:xfrm>
                <a:off x="5216" y="3403"/>
                <a:ext cx="49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p>
            </p:txBody>
          </p:sp>
          <p:sp>
            <p:nvSpPr>
              <p:cNvPr id="71711" name="Text Box 30">
                <a:extLst>
                  <a:ext uri="{FF2B5EF4-FFF2-40B4-BE49-F238E27FC236}">
                    <a16:creationId xmlns:a16="http://schemas.microsoft.com/office/drawing/2014/main" id="{C93F8B2E-0128-434C-01BB-AD9DB1A9E4C1}"/>
                  </a:ext>
                </a:extLst>
              </p:cNvPr>
              <p:cNvSpPr txBox="1">
                <a:spLocks noChangeArrowheads="1"/>
              </p:cNvSpPr>
              <p:nvPr/>
            </p:nvSpPr>
            <p:spPr bwMode="auto">
              <a:xfrm>
                <a:off x="4654" y="2495"/>
                <a:ext cx="1467"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L</a:t>
                </a:r>
              </a:p>
            </p:txBody>
          </p:sp>
          <p:sp>
            <p:nvSpPr>
              <p:cNvPr id="71712" name="Text Box 31">
                <a:extLst>
                  <a:ext uri="{FF2B5EF4-FFF2-40B4-BE49-F238E27FC236}">
                    <a16:creationId xmlns:a16="http://schemas.microsoft.com/office/drawing/2014/main" id="{BBC6CF61-69C9-C242-3DDE-6E4AFD9D7265}"/>
                  </a:ext>
                </a:extLst>
              </p:cNvPr>
              <p:cNvSpPr txBox="1">
                <a:spLocks noChangeArrowheads="1"/>
              </p:cNvSpPr>
              <p:nvPr/>
            </p:nvSpPr>
            <p:spPr bwMode="auto">
              <a:xfrm>
                <a:off x="4989" y="1700"/>
                <a:ext cx="585"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i</a:t>
                </a:r>
                <a:r>
                  <a:rPr lang="en-US" altLang="zh-CN" sz="2000" i="1" baseline="-25000">
                    <a:solidFill>
                      <a:srgbClr val="6600FF"/>
                    </a:solidFill>
                    <a:latin typeface="Times New Roman" panose="02020603050405020304" pitchFamily="18" charset="0"/>
                  </a:rPr>
                  <a:t>L</a:t>
                </a:r>
              </a:p>
            </p:txBody>
          </p:sp>
          <p:sp>
            <p:nvSpPr>
              <p:cNvPr id="71713" name="Line 32">
                <a:extLst>
                  <a:ext uri="{FF2B5EF4-FFF2-40B4-BE49-F238E27FC236}">
                    <a16:creationId xmlns:a16="http://schemas.microsoft.com/office/drawing/2014/main" id="{8288D8B2-C841-1A5D-95E8-33D93EEA049C}"/>
                  </a:ext>
                </a:extLst>
              </p:cNvPr>
              <p:cNvSpPr>
                <a:spLocks noChangeShapeType="1"/>
              </p:cNvSpPr>
              <p:nvPr/>
            </p:nvSpPr>
            <p:spPr bwMode="auto">
              <a:xfrm>
                <a:off x="5444" y="1474"/>
                <a:ext cx="0" cy="452"/>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a:lstStyle/>
              <a:p>
                <a:endParaRPr lang="zh-CN" altLang="en-US"/>
              </a:p>
            </p:txBody>
          </p:sp>
          <p:sp>
            <p:nvSpPr>
              <p:cNvPr id="71714" name="Text Box 33">
                <a:extLst>
                  <a:ext uri="{FF2B5EF4-FFF2-40B4-BE49-F238E27FC236}">
                    <a16:creationId xmlns:a16="http://schemas.microsoft.com/office/drawing/2014/main" id="{CCB48D63-5BF4-F46E-82D6-07A80E39AD2F}"/>
                  </a:ext>
                </a:extLst>
              </p:cNvPr>
              <p:cNvSpPr txBox="1">
                <a:spLocks noChangeArrowheads="1"/>
              </p:cNvSpPr>
              <p:nvPr/>
            </p:nvSpPr>
            <p:spPr bwMode="auto">
              <a:xfrm>
                <a:off x="4196" y="1475"/>
                <a:ext cx="102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R</a:t>
                </a:r>
                <a:r>
                  <a:rPr lang="en-US" altLang="zh-CN" sz="2000" baseline="-25000">
                    <a:solidFill>
                      <a:srgbClr val="FF0066"/>
                    </a:solidFill>
                    <a:latin typeface="Times New Roman" panose="02020603050405020304" pitchFamily="18" charset="0"/>
                  </a:rPr>
                  <a:t>2</a:t>
                </a:r>
              </a:p>
            </p:txBody>
          </p:sp>
          <p:sp>
            <p:nvSpPr>
              <p:cNvPr id="71715" name="Text Box 34">
                <a:extLst>
                  <a:ext uri="{FF2B5EF4-FFF2-40B4-BE49-F238E27FC236}">
                    <a16:creationId xmlns:a16="http://schemas.microsoft.com/office/drawing/2014/main" id="{7D9A8DAA-3BE2-F34F-64FB-147D9EAD746C}"/>
                  </a:ext>
                </a:extLst>
              </p:cNvPr>
              <p:cNvSpPr txBox="1">
                <a:spLocks noChangeArrowheads="1"/>
              </p:cNvSpPr>
              <p:nvPr/>
            </p:nvSpPr>
            <p:spPr bwMode="auto">
              <a:xfrm>
                <a:off x="5895" y="1135"/>
                <a:ext cx="1133"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000">
                    <a:latin typeface="Times New Roman" panose="02020603050405020304" pitchFamily="18" charset="0"/>
                  </a:rPr>
                  <a:t> </a:t>
                </a:r>
                <a:r>
                  <a:rPr lang="en-US" altLang="zh-CN" sz="2000" i="1">
                    <a:solidFill>
                      <a:srgbClr val="FF0066"/>
                    </a:solidFill>
                    <a:latin typeface="Times New Roman" panose="02020603050405020304" pitchFamily="18" charset="0"/>
                  </a:rPr>
                  <a:t>R</a:t>
                </a:r>
                <a:r>
                  <a:rPr lang="en-US" altLang="zh-CN" sz="2000" baseline="-25000">
                    <a:solidFill>
                      <a:srgbClr val="FF0066"/>
                    </a:solidFill>
                    <a:latin typeface="Times New Roman" panose="02020603050405020304" pitchFamily="18" charset="0"/>
                  </a:rPr>
                  <a:t>3</a:t>
                </a:r>
              </a:p>
            </p:txBody>
          </p:sp>
          <p:sp>
            <p:nvSpPr>
              <p:cNvPr id="71716" name="Oval 35">
                <a:extLst>
                  <a:ext uri="{FF2B5EF4-FFF2-40B4-BE49-F238E27FC236}">
                    <a16:creationId xmlns:a16="http://schemas.microsoft.com/office/drawing/2014/main" id="{AF0D24DB-3638-40EB-50DE-0250B12474DE}"/>
                  </a:ext>
                </a:extLst>
              </p:cNvPr>
              <p:cNvSpPr>
                <a:spLocks noChangeArrowheads="1"/>
              </p:cNvSpPr>
              <p:nvPr/>
            </p:nvSpPr>
            <p:spPr bwMode="auto">
              <a:xfrm>
                <a:off x="3969" y="3175"/>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17" name="Oval 36">
                <a:extLst>
                  <a:ext uri="{FF2B5EF4-FFF2-40B4-BE49-F238E27FC236}">
                    <a16:creationId xmlns:a16="http://schemas.microsoft.com/office/drawing/2014/main" id="{6556BDD1-43B7-3982-011D-010C16602870}"/>
                  </a:ext>
                </a:extLst>
              </p:cNvPr>
              <p:cNvSpPr>
                <a:spLocks noChangeArrowheads="1"/>
              </p:cNvSpPr>
              <p:nvPr/>
            </p:nvSpPr>
            <p:spPr bwMode="auto">
              <a:xfrm>
                <a:off x="3970" y="2721"/>
                <a:ext cx="226" cy="226"/>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1718" name="Text Box 37">
                <a:extLst>
                  <a:ext uri="{FF2B5EF4-FFF2-40B4-BE49-F238E27FC236}">
                    <a16:creationId xmlns:a16="http://schemas.microsoft.com/office/drawing/2014/main" id="{A310258C-AFDF-3E0E-98B0-9AEE073E1137}"/>
                  </a:ext>
                </a:extLst>
              </p:cNvPr>
              <p:cNvSpPr txBox="1">
                <a:spLocks noChangeArrowheads="1"/>
              </p:cNvSpPr>
              <p:nvPr/>
            </p:nvSpPr>
            <p:spPr bwMode="auto">
              <a:xfrm>
                <a:off x="2834" y="2495"/>
                <a:ext cx="1355"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p>
            </p:txBody>
          </p:sp>
          <p:sp>
            <p:nvSpPr>
              <p:cNvPr id="71719" name="Text Box 38">
                <a:extLst>
                  <a:ext uri="{FF2B5EF4-FFF2-40B4-BE49-F238E27FC236}">
                    <a16:creationId xmlns:a16="http://schemas.microsoft.com/office/drawing/2014/main" id="{41347CE8-45EB-5723-5B9D-9E86C4DAA179}"/>
                  </a:ext>
                </a:extLst>
              </p:cNvPr>
              <p:cNvSpPr txBox="1">
                <a:spLocks noChangeArrowheads="1"/>
              </p:cNvSpPr>
              <p:nvPr/>
            </p:nvSpPr>
            <p:spPr bwMode="auto">
              <a:xfrm>
                <a:off x="3516" y="2381"/>
                <a:ext cx="51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rPr>
                  <a:t>+</a:t>
                </a:r>
              </a:p>
            </p:txBody>
          </p:sp>
          <p:sp>
            <p:nvSpPr>
              <p:cNvPr id="2" name="Text Box 39">
                <a:extLst>
                  <a:ext uri="{FF2B5EF4-FFF2-40B4-BE49-F238E27FC236}">
                    <a16:creationId xmlns:a16="http://schemas.microsoft.com/office/drawing/2014/main" id="{67394852-6C1B-E7A6-7A84-80111F195762}"/>
                  </a:ext>
                </a:extLst>
              </p:cNvPr>
              <p:cNvSpPr txBox="1">
                <a:spLocks noChangeArrowheads="1"/>
              </p:cNvSpPr>
              <p:nvPr/>
            </p:nvSpPr>
            <p:spPr bwMode="auto">
              <a:xfrm>
                <a:off x="3402" y="3288"/>
                <a:ext cx="487"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latin typeface="Times New Roman" panose="02020603050405020304" pitchFamily="18" charset="0"/>
                    <a:sym typeface="Symbol" panose="05050102010706020507" pitchFamily="18" charset="2"/>
                  </a:rPr>
                  <a:t></a:t>
                </a:r>
              </a:p>
            </p:txBody>
          </p:sp>
          <p:sp>
            <p:nvSpPr>
              <p:cNvPr id="3" name="Line 40">
                <a:extLst>
                  <a:ext uri="{FF2B5EF4-FFF2-40B4-BE49-F238E27FC236}">
                    <a16:creationId xmlns:a16="http://schemas.microsoft.com/office/drawing/2014/main" id="{20B0A956-9DF1-8BFD-9D82-D5C05ECBCD4F}"/>
                  </a:ext>
                </a:extLst>
              </p:cNvPr>
              <p:cNvSpPr>
                <a:spLocks noChangeShapeType="1"/>
              </p:cNvSpPr>
              <p:nvPr/>
            </p:nvSpPr>
            <p:spPr bwMode="auto">
              <a:xfrm>
                <a:off x="3742" y="1701"/>
                <a:ext cx="1" cy="681"/>
              </a:xfrm>
              <a:prstGeom prst="line">
                <a:avLst/>
              </a:prstGeom>
              <a:noFill/>
              <a:ln w="38100">
                <a:solidFill>
                  <a:schemeClr val="tx1"/>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Text Box 41">
                <a:extLst>
                  <a:ext uri="{FF2B5EF4-FFF2-40B4-BE49-F238E27FC236}">
                    <a16:creationId xmlns:a16="http://schemas.microsoft.com/office/drawing/2014/main" id="{0CD3C4BA-1C05-E8C0-530F-C592F98EAECA}"/>
                  </a:ext>
                </a:extLst>
              </p:cNvPr>
              <p:cNvSpPr txBox="1">
                <a:spLocks noChangeArrowheads="1"/>
              </p:cNvSpPr>
              <p:nvPr/>
            </p:nvSpPr>
            <p:spPr bwMode="auto">
              <a:xfrm>
                <a:off x="2895" y="1650"/>
                <a:ext cx="600"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6600FF"/>
                    </a:solidFill>
                    <a:latin typeface="Times New Roman" panose="02020603050405020304" pitchFamily="18" charset="0"/>
                  </a:rPr>
                  <a:t>i</a:t>
                </a:r>
                <a:r>
                  <a:rPr lang="en-US" altLang="zh-CN" sz="2000" i="1" baseline="-25000">
                    <a:solidFill>
                      <a:srgbClr val="6600FF"/>
                    </a:solidFill>
                    <a:latin typeface="Times New Roman" panose="02020603050405020304" pitchFamily="18" charset="0"/>
                  </a:rPr>
                  <a:t>C</a:t>
                </a:r>
              </a:p>
            </p:txBody>
          </p:sp>
        </p:grpSp>
        <p:sp>
          <p:nvSpPr>
            <p:cNvPr id="71687" name="Text Box 42">
              <a:extLst>
                <a:ext uri="{FF2B5EF4-FFF2-40B4-BE49-F238E27FC236}">
                  <a16:creationId xmlns:a16="http://schemas.microsoft.com/office/drawing/2014/main" id="{CEBC9557-27EC-DD50-AFC6-0C4DD574B4E5}"/>
                </a:ext>
              </a:extLst>
            </p:cNvPr>
            <p:cNvSpPr txBox="1">
              <a:spLocks noChangeArrowheads="1"/>
            </p:cNvSpPr>
            <p:nvPr/>
          </p:nvSpPr>
          <p:spPr bwMode="auto">
            <a:xfrm>
              <a:off x="2837" y="4195"/>
              <a:ext cx="1229"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r>
                <a:rPr lang="en-US" altLang="zh-CN" sz="2000" baseline="-25000">
                  <a:solidFill>
                    <a:srgbClr val="FF0066"/>
                  </a:solidFill>
                  <a:latin typeface="Times New Roman" panose="02020603050405020304" pitchFamily="18" charset="0"/>
                </a:rPr>
                <a:t>+</a:t>
              </a:r>
            </a:p>
          </p:txBody>
        </p:sp>
      </p:grpSp>
      <p:sp>
        <p:nvSpPr>
          <p:cNvPr id="71720" name="Text Box 3">
            <a:extLst>
              <a:ext uri="{FF2B5EF4-FFF2-40B4-BE49-F238E27FC236}">
                <a16:creationId xmlns:a16="http://schemas.microsoft.com/office/drawing/2014/main" id="{48625154-A10F-E169-2449-A9A669396531}"/>
              </a:ext>
            </a:extLst>
          </p:cNvPr>
          <p:cNvSpPr txBox="1">
            <a:spLocks noChangeArrowheads="1"/>
          </p:cNvSpPr>
          <p:nvPr/>
        </p:nvSpPr>
        <p:spPr bwMode="auto">
          <a:xfrm>
            <a:off x="838200" y="1066800"/>
            <a:ext cx="3168650" cy="2308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50000"/>
              </a:lnSpc>
              <a:spcBef>
                <a:spcPct val="0"/>
              </a:spcBef>
              <a:buFontTx/>
              <a:buNone/>
            </a:pPr>
            <a:r>
              <a:rPr lang="zh-CN" altLang="en-US" sz="2400">
                <a:solidFill>
                  <a:srgbClr val="6600FF"/>
                </a:solidFill>
                <a:latin typeface="Times New Roman" panose="02020603050405020304" pitchFamily="18" charset="0"/>
              </a:rPr>
              <a:t>在 </a:t>
            </a:r>
            <a:r>
              <a:rPr lang="en-US" altLang="zh-CN" sz="2400" i="1">
                <a:solidFill>
                  <a:srgbClr val="FF0066"/>
                </a:solidFill>
                <a:latin typeface="Times New Roman" panose="02020603050405020304" pitchFamily="18" charset="0"/>
              </a:rPr>
              <a:t>t </a:t>
            </a:r>
            <a:r>
              <a:rPr lang="en-US" altLang="zh-CN" sz="2400">
                <a:solidFill>
                  <a:srgbClr val="FF0066"/>
                </a:solidFill>
                <a:latin typeface="Times New Roman" panose="02020603050405020304" pitchFamily="18" charset="0"/>
              </a:rPr>
              <a:t>= 0</a:t>
            </a:r>
            <a:r>
              <a:rPr lang="en-US" altLang="zh-CN" sz="2400" baseline="-25000">
                <a:solidFill>
                  <a:srgbClr val="FF0066"/>
                </a:solidFill>
                <a:latin typeface="Times New Roman" panose="02020603050405020304" pitchFamily="18" charset="0"/>
              </a:rPr>
              <a:t>+</a:t>
            </a:r>
            <a:r>
              <a:rPr lang="en-US" altLang="zh-CN" sz="2400">
                <a:solidFill>
                  <a:srgbClr val="FF0066"/>
                </a:solidFill>
                <a:latin typeface="Times New Roman" panose="02020603050405020304" pitchFamily="18" charset="0"/>
              </a:rPr>
              <a:t> </a:t>
            </a:r>
            <a:r>
              <a:rPr lang="zh-CN" altLang="en-US" sz="2400">
                <a:solidFill>
                  <a:srgbClr val="6600FF"/>
                </a:solidFill>
                <a:latin typeface="Times New Roman" panose="02020603050405020304" pitchFamily="18" charset="0"/>
              </a:rPr>
              <a:t>的电路中</a:t>
            </a:r>
          </a:p>
          <a:p>
            <a:pPr algn="just" eaLnBrk="1" hangingPunct="1">
              <a:lnSpc>
                <a:spcPct val="150000"/>
              </a:lnSpc>
              <a:spcBef>
                <a:spcPct val="0"/>
              </a:spcBef>
              <a:buFontTx/>
              <a:buNone/>
            </a:pPr>
            <a:r>
              <a:rPr lang="zh-CN" altLang="en-US" sz="2400">
                <a:solidFill>
                  <a:srgbClr val="6600FF"/>
                </a:solidFill>
                <a:latin typeface="Times New Roman" panose="02020603050405020304" pitchFamily="18" charset="0"/>
              </a:rPr>
              <a:t>电容元件短路，</a:t>
            </a:r>
          </a:p>
          <a:p>
            <a:pPr algn="just" eaLnBrk="1" hangingPunct="1">
              <a:lnSpc>
                <a:spcPct val="150000"/>
              </a:lnSpc>
              <a:spcBef>
                <a:spcPct val="0"/>
              </a:spcBef>
              <a:buFontTx/>
              <a:buNone/>
            </a:pPr>
            <a:r>
              <a:rPr lang="zh-CN" altLang="en-US" sz="2400">
                <a:solidFill>
                  <a:srgbClr val="6600FF"/>
                </a:solidFill>
                <a:latin typeface="Times New Roman" panose="02020603050405020304" pitchFamily="18" charset="0"/>
              </a:rPr>
              <a:t>电感元件开路，</a:t>
            </a:r>
          </a:p>
          <a:p>
            <a:pPr algn="just" eaLnBrk="1" hangingPunct="1">
              <a:lnSpc>
                <a:spcPct val="150000"/>
              </a:lnSpc>
              <a:spcBef>
                <a:spcPct val="0"/>
              </a:spcBef>
              <a:buFontTx/>
              <a:buNone/>
            </a:pPr>
            <a:r>
              <a:rPr lang="zh-CN" altLang="en-US" sz="2400">
                <a:solidFill>
                  <a:srgbClr val="6600FF"/>
                </a:solidFill>
                <a:latin typeface="Times New Roman" panose="02020603050405020304" pitchFamily="18" charset="0"/>
              </a:rPr>
              <a:t>求出各初始值</a:t>
            </a:r>
          </a:p>
        </p:txBody>
      </p:sp>
      <p:sp>
        <p:nvSpPr>
          <p:cNvPr id="71721" name="Text Box 55">
            <a:extLst>
              <a:ext uri="{FF2B5EF4-FFF2-40B4-BE49-F238E27FC236}">
                <a16:creationId xmlns:a16="http://schemas.microsoft.com/office/drawing/2014/main" id="{565021AA-5CAC-3F1A-7284-9E64891FC7B2}"/>
              </a:ext>
            </a:extLst>
          </p:cNvPr>
          <p:cNvSpPr txBox="1">
            <a:spLocks noChangeArrowheads="1"/>
          </p:cNvSpPr>
          <p:nvPr/>
        </p:nvSpPr>
        <p:spPr bwMode="auto">
          <a:xfrm>
            <a:off x="1331913" y="4079875"/>
            <a:ext cx="6248400" cy="53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120000"/>
              </a:lnSpc>
              <a:spcBef>
                <a:spcPct val="0"/>
              </a:spcBef>
              <a:buFontTx/>
              <a:buNone/>
            </a:pPr>
            <a:r>
              <a:rPr lang="en-US" altLang="zh-CN" sz="2400" i="1">
                <a:solidFill>
                  <a:srgbClr val="0000FF"/>
                </a:solidFill>
                <a:latin typeface="Times New Roman" panose="02020603050405020304" pitchFamily="18" charset="0"/>
              </a:rPr>
              <a:t>u</a:t>
            </a:r>
            <a:r>
              <a:rPr lang="en-US" altLang="zh-CN" sz="2400" i="1" baseline="-25000">
                <a:solidFill>
                  <a:srgbClr val="0000FF"/>
                </a:solidFill>
                <a:latin typeface="Times New Roman" panose="02020603050405020304" pitchFamily="18" charset="0"/>
              </a:rPr>
              <a:t>L</a:t>
            </a:r>
            <a:r>
              <a:rPr lang="en-US" altLang="zh-CN" sz="2400">
                <a:solidFill>
                  <a:srgbClr val="0000FF"/>
                </a:solidFill>
                <a:latin typeface="Times New Roman" panose="02020603050405020304" pitchFamily="18" charset="0"/>
              </a:rPr>
              <a:t>(0</a:t>
            </a:r>
            <a:r>
              <a:rPr lang="en-US" altLang="zh-CN" sz="2400" baseline="-250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 </a:t>
            </a:r>
            <a:r>
              <a:rPr lang="en-US" altLang="zh-CN" sz="2400" i="1">
                <a:solidFill>
                  <a:srgbClr val="0000FF"/>
                </a:solidFill>
                <a:latin typeface="Times New Roman" panose="02020603050405020304" pitchFamily="18" charset="0"/>
              </a:rPr>
              <a:t>R</a:t>
            </a:r>
            <a:r>
              <a:rPr lang="en-US" altLang="zh-CN" sz="2400" baseline="-25000">
                <a:solidFill>
                  <a:srgbClr val="0000FF"/>
                </a:solidFill>
                <a:latin typeface="Times New Roman" panose="02020603050405020304" pitchFamily="18" charset="0"/>
              </a:rPr>
              <a:t>2</a:t>
            </a:r>
            <a:r>
              <a:rPr lang="en-US" altLang="zh-CN" sz="2400" i="1">
                <a:solidFill>
                  <a:srgbClr val="0000FF"/>
                </a:solidFill>
                <a:latin typeface="Times New Roman" panose="02020603050405020304" pitchFamily="18" charset="0"/>
              </a:rPr>
              <a:t>i</a:t>
            </a:r>
            <a:r>
              <a:rPr lang="en-US" altLang="zh-CN" sz="2400" i="1" baseline="-25000">
                <a:solidFill>
                  <a:srgbClr val="0000FF"/>
                </a:solidFill>
                <a:latin typeface="Times New Roman" panose="02020603050405020304" pitchFamily="18" charset="0"/>
              </a:rPr>
              <a:t>C</a:t>
            </a:r>
            <a:r>
              <a:rPr lang="en-US" altLang="zh-CN" sz="2400">
                <a:solidFill>
                  <a:srgbClr val="0000FF"/>
                </a:solidFill>
                <a:latin typeface="Times New Roman" panose="02020603050405020304" pitchFamily="18" charset="0"/>
              </a:rPr>
              <a:t>(0</a:t>
            </a:r>
            <a:r>
              <a:rPr lang="en-US" altLang="zh-CN" sz="2400" baseline="-250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 4 </a:t>
            </a:r>
            <a:r>
              <a:rPr lang="en-US" altLang="zh-CN" sz="2400">
                <a:solidFill>
                  <a:srgbClr val="0000FF"/>
                </a:solidFill>
                <a:latin typeface="Times New Roman" panose="02020603050405020304" pitchFamily="18" charset="0"/>
                <a:sym typeface="Symbol" panose="05050102010706020507" pitchFamily="18" charset="2"/>
              </a:rPr>
              <a:t> 1 V = 4 V</a:t>
            </a:r>
            <a:endParaRPr lang="en-US" altLang="zh-CN" sz="2400">
              <a:solidFill>
                <a:srgbClr val="0000FF"/>
              </a:solidFill>
              <a:latin typeface="Times New Roman" panose="02020603050405020304" pitchFamily="18" charset="0"/>
            </a:endParaRPr>
          </a:p>
        </p:txBody>
      </p:sp>
      <p:graphicFrame>
        <p:nvGraphicFramePr>
          <p:cNvPr id="71722" name="Object 42">
            <a:extLst>
              <a:ext uri="{FF2B5EF4-FFF2-40B4-BE49-F238E27FC236}">
                <a16:creationId xmlns:a16="http://schemas.microsoft.com/office/drawing/2014/main" id="{70EB39E2-934D-FA34-4873-B8C87D6F1692}"/>
              </a:ext>
            </a:extLst>
          </p:cNvPr>
          <p:cNvGraphicFramePr>
            <a:graphicFrameLocks noChangeAspect="1"/>
          </p:cNvGraphicFramePr>
          <p:nvPr/>
        </p:nvGraphicFramePr>
        <p:xfrm>
          <a:off x="1979613" y="4906963"/>
          <a:ext cx="5338762" cy="825500"/>
        </p:xfrm>
        <a:graphic>
          <a:graphicData uri="http://schemas.openxmlformats.org/presentationml/2006/ole">
            <mc:AlternateContent xmlns:mc="http://schemas.openxmlformats.org/markup-compatibility/2006">
              <mc:Choice xmlns:v="urn:schemas-microsoft-com:vml" Requires="v">
                <p:oleObj r:id="rId2" imgW="0" imgH="0" progId="Equation.3">
                  <p:embed/>
                </p:oleObj>
              </mc:Choice>
              <mc:Fallback>
                <p:oleObj r:id="rId2" imgW="0" imgH="0" progId="Equation.3">
                  <p:embed/>
                  <p:pic>
                    <p:nvPicPr>
                      <p:cNvPr id="0" name="Object 4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979613" y="4906963"/>
                        <a:ext cx="5338762" cy="82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1720">
                                            <p:txEl>
                                              <p:pRg st="0" end="0"/>
                                            </p:txEl>
                                          </p:spTgt>
                                        </p:tgtEl>
                                        <p:attrNameLst>
                                          <p:attrName>style.visibility</p:attrName>
                                        </p:attrNameLst>
                                      </p:cBhvr>
                                      <p:to>
                                        <p:strVal val="visible"/>
                                      </p:to>
                                    </p:set>
                                    <p:animEffect transition="in" filter="wipe(left)">
                                      <p:cBhvr>
                                        <p:cTn id="7" dur="500"/>
                                        <p:tgtEl>
                                          <p:spTgt spid="71720">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1720">
                                            <p:txEl>
                                              <p:pRg st="1" end="1"/>
                                            </p:txEl>
                                          </p:spTgt>
                                        </p:tgtEl>
                                        <p:attrNameLst>
                                          <p:attrName>style.visibility</p:attrName>
                                        </p:attrNameLst>
                                      </p:cBhvr>
                                      <p:to>
                                        <p:strVal val="visible"/>
                                      </p:to>
                                    </p:set>
                                    <p:animEffect transition="in" filter="wipe(left)">
                                      <p:cBhvr>
                                        <p:cTn id="12" dur="500"/>
                                        <p:tgtEl>
                                          <p:spTgt spid="71720">
                                            <p:txEl>
                                              <p:pRg st="1" end="1"/>
                                            </p:txEl>
                                          </p:spTgt>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1720">
                                            <p:txEl>
                                              <p:pRg st="2" end="2"/>
                                            </p:txEl>
                                          </p:spTgt>
                                        </p:tgtEl>
                                        <p:attrNameLst>
                                          <p:attrName>style.visibility</p:attrName>
                                        </p:attrNameLst>
                                      </p:cBhvr>
                                      <p:to>
                                        <p:strVal val="visible"/>
                                      </p:to>
                                    </p:set>
                                    <p:animEffect transition="in" filter="wipe(left)">
                                      <p:cBhvr>
                                        <p:cTn id="17" dur="500"/>
                                        <p:tgtEl>
                                          <p:spTgt spid="71720">
                                            <p:txEl>
                                              <p:pRg st="2" end="2"/>
                                            </p:txEl>
                                          </p:spTgt>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1720">
                                            <p:txEl>
                                              <p:pRg st="3" end="3"/>
                                            </p:txEl>
                                          </p:spTgt>
                                        </p:tgtEl>
                                        <p:attrNameLst>
                                          <p:attrName>style.visibility</p:attrName>
                                        </p:attrNameLst>
                                      </p:cBhvr>
                                      <p:to>
                                        <p:strVal val="visible"/>
                                      </p:to>
                                    </p:set>
                                    <p:animEffect transition="in" filter="wipe(left)">
                                      <p:cBhvr>
                                        <p:cTn id="22" dur="500"/>
                                        <p:tgtEl>
                                          <p:spTgt spid="71720">
                                            <p:txEl>
                                              <p:pRg st="3" end="3"/>
                                            </p:txEl>
                                          </p:spTgt>
                                        </p:tgtEl>
                                      </p:cBhvr>
                                    </p:animEffect>
                                  </p:childTnLst>
                                </p:cTn>
                              </p:par>
                            </p:childTnLst>
                          </p:cTn>
                        </p:par>
                        <p:par>
                          <p:cTn id="23" fill="hold" nodeType="afterGroup">
                            <p:stCondLst>
                              <p:cond delay="500"/>
                            </p:stCondLst>
                            <p:childTnLst>
                              <p:par>
                                <p:cTn id="24" presetID="16" presetClass="entr" presetSubtype="37" fill="hold" grpId="0" nodeType="afterEffect">
                                  <p:stCondLst>
                                    <p:cond delay="0"/>
                                  </p:stCondLst>
                                  <p:childTnLst>
                                    <p:set>
                                      <p:cBhvr>
                                        <p:cTn id="25" dur="1" fill="hold">
                                          <p:stCondLst>
                                            <p:cond delay="0"/>
                                          </p:stCondLst>
                                        </p:cTn>
                                        <p:tgtEl>
                                          <p:spTgt spid="71721"/>
                                        </p:tgtEl>
                                        <p:attrNameLst>
                                          <p:attrName>style.visibility</p:attrName>
                                        </p:attrNameLst>
                                      </p:cBhvr>
                                      <p:to>
                                        <p:strVal val="visible"/>
                                      </p:to>
                                    </p:set>
                                    <p:animEffect transition="in" filter="barn(outVertical)">
                                      <p:cBhvr>
                                        <p:cTn id="26" dur="500"/>
                                        <p:tgtEl>
                                          <p:spTgt spid="71721"/>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16" presetClass="entr" presetSubtype="37" fill="hold" nodeType="clickEffect">
                                  <p:stCondLst>
                                    <p:cond delay="0"/>
                                  </p:stCondLst>
                                  <p:childTnLst>
                                    <p:set>
                                      <p:cBhvr>
                                        <p:cTn id="30" dur="1" fill="hold">
                                          <p:stCondLst>
                                            <p:cond delay="0"/>
                                          </p:stCondLst>
                                        </p:cTn>
                                        <p:tgtEl>
                                          <p:spTgt spid="71722"/>
                                        </p:tgtEl>
                                        <p:attrNameLst>
                                          <p:attrName>style.visibility</p:attrName>
                                        </p:attrNameLst>
                                      </p:cBhvr>
                                      <p:to>
                                        <p:strVal val="visible"/>
                                      </p:to>
                                    </p:set>
                                    <p:animEffect transition="in" filter="barn(outVertical)">
                                      <p:cBhvr>
                                        <p:cTn id="31" dur="500"/>
                                        <p:tgtEl>
                                          <p:spTgt spid="71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20" grpId="0" build="p" autoUpdateAnimBg="0"/>
      <p:bldP spid="71721" grpId="0" autoUpdateAnimBg="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Text Box 2">
            <a:extLst>
              <a:ext uri="{FF2B5EF4-FFF2-40B4-BE49-F238E27FC236}">
                <a16:creationId xmlns:a16="http://schemas.microsoft.com/office/drawing/2014/main" id="{E2965805-8A7D-7743-6A62-EF1332D642DE}"/>
              </a:ext>
            </a:extLst>
          </p:cNvPr>
          <p:cNvSpPr txBox="1">
            <a:spLocks noChangeArrowheads="1"/>
          </p:cNvSpPr>
          <p:nvPr/>
        </p:nvSpPr>
        <p:spPr bwMode="auto">
          <a:xfrm>
            <a:off x="4046538" y="404813"/>
            <a:ext cx="906462"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800">
                <a:solidFill>
                  <a:srgbClr val="CC0000"/>
                </a:solidFill>
                <a:latin typeface="Times New Roman" panose="02020603050405020304" pitchFamily="18" charset="0"/>
              </a:rPr>
              <a:t>结论</a:t>
            </a:r>
          </a:p>
        </p:txBody>
      </p:sp>
      <p:sp>
        <p:nvSpPr>
          <p:cNvPr id="72707" name="Text Box 3">
            <a:extLst>
              <a:ext uri="{FF2B5EF4-FFF2-40B4-BE49-F238E27FC236}">
                <a16:creationId xmlns:a16="http://schemas.microsoft.com/office/drawing/2014/main" id="{F3A80521-61F8-BD5B-EB75-B08F9230188F}"/>
              </a:ext>
            </a:extLst>
          </p:cNvPr>
          <p:cNvSpPr txBox="1">
            <a:spLocks noChangeArrowheads="1"/>
          </p:cNvSpPr>
          <p:nvPr/>
        </p:nvSpPr>
        <p:spPr bwMode="auto">
          <a:xfrm>
            <a:off x="650875" y="1343025"/>
            <a:ext cx="7631113"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a:latin typeface="Times New Roman" panose="02020603050405020304" pitchFamily="18" charset="0"/>
              </a:rPr>
              <a:t>(1) </a:t>
            </a:r>
            <a:r>
              <a:rPr lang="zh-CN" altLang="en-US" sz="2400">
                <a:latin typeface="Times New Roman" panose="02020603050405020304" pitchFamily="18" charset="0"/>
              </a:rPr>
              <a:t>换路瞬间，</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zh-CN" altLang="en-US" sz="2400" i="1" baseline="-25000">
                <a:latin typeface="Times New Roman" panose="02020603050405020304" pitchFamily="18" charset="0"/>
              </a:rPr>
              <a:t>、 </a:t>
            </a:r>
            <a:r>
              <a:rPr lang="en-US" altLang="zh-CN" sz="2400" i="1">
                <a:latin typeface="Times New Roman" panose="02020603050405020304" pitchFamily="18" charset="0"/>
              </a:rPr>
              <a:t>i</a:t>
            </a:r>
            <a:r>
              <a:rPr lang="en-US" altLang="zh-CN" sz="2400" i="1" baseline="-25000">
                <a:latin typeface="Times New Roman" panose="02020603050405020304" pitchFamily="18" charset="0"/>
              </a:rPr>
              <a:t>L</a:t>
            </a:r>
            <a:r>
              <a:rPr lang="en-US" altLang="zh-CN" sz="2400">
                <a:latin typeface="Times New Roman" panose="02020603050405020304" pitchFamily="18" charset="0"/>
              </a:rPr>
              <a:t> </a:t>
            </a:r>
            <a:r>
              <a:rPr lang="zh-CN" altLang="en-US" sz="2400">
                <a:latin typeface="Times New Roman" panose="02020603050405020304" pitchFamily="18" charset="0"/>
              </a:rPr>
              <a:t>不能跃变</a:t>
            </a:r>
            <a:r>
              <a:rPr lang="en-US" altLang="zh-CN" sz="2400">
                <a:latin typeface="Times New Roman" panose="02020603050405020304" pitchFamily="18" charset="0"/>
              </a:rPr>
              <a:t>,  </a:t>
            </a:r>
            <a:r>
              <a:rPr lang="zh-CN" altLang="en-US" sz="2400">
                <a:latin typeface="Times New Roman" panose="02020603050405020304" pitchFamily="18" charset="0"/>
              </a:rPr>
              <a:t>但其它电量均可以跃</a:t>
            </a:r>
          </a:p>
          <a:p>
            <a:pPr>
              <a:lnSpc>
                <a:spcPct val="120000"/>
              </a:lnSpc>
              <a:spcBef>
                <a:spcPct val="0"/>
              </a:spcBef>
              <a:buFontTx/>
              <a:buNone/>
            </a:pPr>
            <a:r>
              <a:rPr lang="zh-CN" altLang="en-US" sz="2400">
                <a:latin typeface="Times New Roman" panose="02020603050405020304" pitchFamily="18" charset="0"/>
              </a:rPr>
              <a:t>      变。</a:t>
            </a:r>
          </a:p>
        </p:txBody>
      </p:sp>
      <p:sp>
        <p:nvSpPr>
          <p:cNvPr id="72708" name="Text Box 4">
            <a:extLst>
              <a:ext uri="{FF2B5EF4-FFF2-40B4-BE49-F238E27FC236}">
                <a16:creationId xmlns:a16="http://schemas.microsoft.com/office/drawing/2014/main" id="{DC3AFC97-93B9-7DBF-B67B-AFEC9D5A2617}"/>
              </a:ext>
            </a:extLst>
          </p:cNvPr>
          <p:cNvSpPr txBox="1">
            <a:spLocks noChangeArrowheads="1"/>
          </p:cNvSpPr>
          <p:nvPr/>
        </p:nvSpPr>
        <p:spPr bwMode="auto">
          <a:xfrm>
            <a:off x="533400" y="3721100"/>
            <a:ext cx="7748588" cy="1865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457200" indent="-4572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a:latin typeface="Times New Roman" panose="02020603050405020304" pitchFamily="18" charset="0"/>
              </a:rPr>
              <a:t> (3) </a:t>
            </a:r>
            <a:r>
              <a:rPr lang="zh-CN" altLang="en-US" sz="2400">
                <a:latin typeface="Times New Roman" panose="02020603050405020304" pitchFamily="18" charset="0"/>
              </a:rPr>
              <a:t>换路前</a:t>
            </a:r>
            <a:r>
              <a:rPr lang="en-US" altLang="zh-CN" sz="2400">
                <a:latin typeface="Times New Roman" panose="02020603050405020304" pitchFamily="18" charset="0"/>
              </a:rPr>
              <a:t>,  </a:t>
            </a:r>
            <a:r>
              <a:rPr lang="zh-CN" altLang="en-US" sz="2400">
                <a:latin typeface="Times New Roman" panose="02020603050405020304" pitchFamily="18" charset="0"/>
              </a:rPr>
              <a:t>若</a:t>
            </a:r>
            <a:r>
              <a:rPr lang="en-US" altLang="zh-CN" sz="2400" i="1">
                <a:solidFill>
                  <a:srgbClr val="CC0000"/>
                </a:solidFill>
                <a:latin typeface="Times New Roman" panose="02020603050405020304" pitchFamily="18" charset="0"/>
              </a:rPr>
              <a:t>u</a:t>
            </a:r>
            <a:r>
              <a:rPr lang="en-US" altLang="zh-CN" sz="2400" i="1" baseline="-25000">
                <a:solidFill>
                  <a:srgbClr val="CC0000"/>
                </a:solidFill>
                <a:latin typeface="Times New Roman" panose="02020603050405020304" pitchFamily="18" charset="0"/>
              </a:rPr>
              <a:t>C</a:t>
            </a:r>
            <a:r>
              <a:rPr lang="en-US" altLang="zh-CN" sz="2400">
                <a:solidFill>
                  <a:srgbClr val="CC0000"/>
                </a:solidFill>
                <a:latin typeface="Times New Roman" panose="02020603050405020304" pitchFamily="18" charset="0"/>
              </a:rPr>
              <a:t>(0-)</a:t>
            </a:r>
            <a:r>
              <a:rPr lang="en-US" altLang="zh-CN" sz="2400">
                <a:solidFill>
                  <a:srgbClr val="CC0000"/>
                </a:solidFill>
                <a:latin typeface="Times New Roman" panose="02020603050405020304" pitchFamily="18" charset="0"/>
                <a:sym typeface="Symbol" panose="05050102010706020507" pitchFamily="18" charset="2"/>
              </a:rPr>
              <a:t></a:t>
            </a:r>
            <a:r>
              <a:rPr lang="en-US" altLang="zh-CN" sz="2400">
                <a:solidFill>
                  <a:srgbClr val="CC0000"/>
                </a:solidFill>
                <a:latin typeface="Times New Roman" panose="02020603050405020304" pitchFamily="18" charset="0"/>
              </a:rPr>
              <a:t>0</a:t>
            </a:r>
            <a:r>
              <a:rPr lang="en-US" altLang="zh-CN" sz="2400">
                <a:latin typeface="Times New Roman" panose="02020603050405020304" pitchFamily="18" charset="0"/>
              </a:rPr>
              <a:t>,  </a:t>
            </a:r>
            <a:r>
              <a:rPr lang="zh-CN" altLang="en-US" sz="2400">
                <a:latin typeface="Times New Roman" panose="02020603050405020304" pitchFamily="18" charset="0"/>
              </a:rPr>
              <a:t>换路瞬间 </a:t>
            </a:r>
            <a:r>
              <a:rPr lang="en-US" altLang="zh-CN" sz="2400">
                <a:latin typeface="Times New Roman" panose="02020603050405020304" pitchFamily="18" charset="0"/>
              </a:rPr>
              <a:t>(</a:t>
            </a:r>
            <a:r>
              <a:rPr lang="en-US" altLang="zh-CN" sz="2400" i="1">
                <a:latin typeface="Times New Roman" panose="02020603050405020304" pitchFamily="18" charset="0"/>
              </a:rPr>
              <a:t>t</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zh-CN" altLang="en-US" sz="2400">
                <a:latin typeface="Times New Roman" panose="02020603050405020304" pitchFamily="18" charset="0"/>
              </a:rPr>
              <a:t>等效电路中</a:t>
            </a:r>
            <a:r>
              <a:rPr lang="en-US" altLang="zh-CN" sz="2400">
                <a:latin typeface="Times New Roman" panose="02020603050405020304" pitchFamily="18" charset="0"/>
              </a:rPr>
              <a:t>),  </a:t>
            </a:r>
          </a:p>
          <a:p>
            <a:pPr>
              <a:lnSpc>
                <a:spcPct val="120000"/>
              </a:lnSpc>
              <a:spcBef>
                <a:spcPct val="0"/>
              </a:spcBef>
              <a:buFontTx/>
              <a:buNone/>
            </a:pPr>
            <a:r>
              <a:rPr lang="zh-CN" altLang="en-US" sz="2400">
                <a:solidFill>
                  <a:srgbClr val="CC0000"/>
                </a:solidFill>
                <a:latin typeface="Times New Roman" panose="02020603050405020304" pitchFamily="18" charset="0"/>
              </a:rPr>
              <a:t>      电容元件可用一理想电压源替代</a:t>
            </a:r>
            <a:r>
              <a:rPr lang="en-US" altLang="zh-CN" sz="2400">
                <a:latin typeface="Times New Roman" panose="02020603050405020304" pitchFamily="18" charset="0"/>
              </a:rPr>
              <a:t>, </a:t>
            </a:r>
            <a:r>
              <a:rPr lang="zh-CN" altLang="en-US" sz="2400">
                <a:latin typeface="Times New Roman" panose="02020603050405020304" pitchFamily="18" charset="0"/>
              </a:rPr>
              <a:t>其电压为</a:t>
            </a:r>
            <a:r>
              <a:rPr lang="en-US" altLang="zh-CN" sz="2400" i="1">
                <a:latin typeface="Times New Roman" panose="02020603050405020304" pitchFamily="18" charset="0"/>
              </a:rPr>
              <a:t>u</a:t>
            </a:r>
            <a:r>
              <a:rPr lang="en-US" altLang="zh-CN" sz="2400"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a:t>
            </a:r>
          </a:p>
          <a:p>
            <a:pPr>
              <a:lnSpc>
                <a:spcPct val="120000"/>
              </a:lnSpc>
              <a:spcBef>
                <a:spcPct val="0"/>
              </a:spcBef>
              <a:buFontTx/>
              <a:buNone/>
            </a:pPr>
            <a:r>
              <a:rPr lang="zh-CN" altLang="en-US" sz="2400">
                <a:latin typeface="Times New Roman" panose="02020603050405020304" pitchFamily="18" charset="0"/>
              </a:rPr>
              <a:t>      换路前</a:t>
            </a:r>
            <a:r>
              <a:rPr lang="en-US" altLang="zh-CN" sz="2400">
                <a:latin typeface="Times New Roman" panose="02020603050405020304" pitchFamily="18" charset="0"/>
              </a:rPr>
              <a:t>,  </a:t>
            </a:r>
            <a:r>
              <a:rPr lang="zh-CN" altLang="en-US" sz="2400">
                <a:latin typeface="Times New Roman" panose="02020603050405020304" pitchFamily="18" charset="0"/>
              </a:rPr>
              <a:t>若</a:t>
            </a:r>
            <a:r>
              <a:rPr lang="en-US" altLang="zh-CN" sz="2400" i="1">
                <a:solidFill>
                  <a:srgbClr val="CC0000"/>
                </a:solidFill>
                <a:latin typeface="Times New Roman" panose="02020603050405020304" pitchFamily="18" charset="0"/>
              </a:rPr>
              <a:t>i</a:t>
            </a:r>
            <a:r>
              <a:rPr lang="en-US" altLang="zh-CN" sz="2400" i="1" baseline="-25000">
                <a:solidFill>
                  <a:srgbClr val="CC0000"/>
                </a:solidFill>
                <a:latin typeface="Times New Roman" panose="02020603050405020304" pitchFamily="18" charset="0"/>
              </a:rPr>
              <a:t>L</a:t>
            </a:r>
            <a:r>
              <a:rPr lang="en-US" altLang="zh-CN" sz="2400">
                <a:solidFill>
                  <a:srgbClr val="CC0000"/>
                </a:solidFill>
                <a:latin typeface="Times New Roman" panose="02020603050405020304" pitchFamily="18" charset="0"/>
              </a:rPr>
              <a:t>(0-)</a:t>
            </a:r>
            <a:r>
              <a:rPr lang="en-US" altLang="zh-CN" sz="2400">
                <a:solidFill>
                  <a:srgbClr val="CC0000"/>
                </a:solidFill>
                <a:latin typeface="Times New Roman" panose="02020603050405020304" pitchFamily="18" charset="0"/>
                <a:sym typeface="Symbol" panose="05050102010706020507" pitchFamily="18" charset="2"/>
              </a:rPr>
              <a:t></a:t>
            </a:r>
            <a:r>
              <a:rPr lang="en-US" altLang="zh-CN" sz="2400">
                <a:solidFill>
                  <a:srgbClr val="CC0000"/>
                </a:solidFill>
                <a:latin typeface="Times New Roman" panose="02020603050405020304" pitchFamily="18" charset="0"/>
              </a:rPr>
              <a:t>0</a:t>
            </a:r>
            <a:r>
              <a:rPr lang="en-US" altLang="zh-CN" sz="2400">
                <a:latin typeface="Times New Roman" panose="02020603050405020304" pitchFamily="18" charset="0"/>
              </a:rPr>
              <a:t> ,  </a:t>
            </a:r>
            <a:r>
              <a:rPr lang="zh-CN" altLang="en-US" sz="2400">
                <a:latin typeface="Times New Roman" panose="02020603050405020304" pitchFamily="18" charset="0"/>
              </a:rPr>
              <a:t>在</a:t>
            </a:r>
            <a:r>
              <a:rPr lang="en-US" altLang="zh-CN" sz="2400" i="1">
                <a:latin typeface="Times New Roman" panose="02020603050405020304" pitchFamily="18" charset="0"/>
              </a:rPr>
              <a:t>t</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zh-CN" altLang="en-US" sz="2400">
                <a:latin typeface="Times New Roman" panose="02020603050405020304" pitchFamily="18" charset="0"/>
              </a:rPr>
              <a:t>等效电路中</a:t>
            </a:r>
            <a:r>
              <a:rPr lang="en-US" altLang="zh-CN" sz="2400">
                <a:latin typeface="Times New Roman" panose="02020603050405020304" pitchFamily="18" charset="0"/>
              </a:rPr>
              <a:t>,  </a:t>
            </a:r>
            <a:r>
              <a:rPr lang="zh-CN" altLang="en-US" sz="2400">
                <a:solidFill>
                  <a:srgbClr val="CC0000"/>
                </a:solidFill>
                <a:latin typeface="Times New Roman" panose="02020603050405020304" pitchFamily="18" charset="0"/>
              </a:rPr>
              <a:t>电感元件</a:t>
            </a:r>
          </a:p>
          <a:p>
            <a:pPr>
              <a:lnSpc>
                <a:spcPct val="120000"/>
              </a:lnSpc>
              <a:spcBef>
                <a:spcPct val="0"/>
              </a:spcBef>
              <a:buFontTx/>
              <a:buNone/>
            </a:pPr>
            <a:r>
              <a:rPr lang="zh-CN" altLang="en-US" sz="2400">
                <a:solidFill>
                  <a:srgbClr val="CC0000"/>
                </a:solidFill>
                <a:latin typeface="Times New Roman" panose="02020603050405020304" pitchFamily="18" charset="0"/>
              </a:rPr>
              <a:t>      可用一理想电流源替代</a:t>
            </a:r>
            <a:r>
              <a:rPr lang="zh-CN" altLang="en-US" sz="2400">
                <a:latin typeface="Times New Roman" panose="02020603050405020304" pitchFamily="18" charset="0"/>
              </a:rPr>
              <a:t>，其电流为</a:t>
            </a:r>
            <a:r>
              <a:rPr lang="en-US" altLang="zh-CN" sz="2400" i="1">
                <a:latin typeface="Times New Roman" panose="02020603050405020304" pitchFamily="18" charset="0"/>
              </a:rPr>
              <a:t>i</a:t>
            </a:r>
            <a:r>
              <a:rPr lang="en-US" altLang="zh-CN" sz="2400" i="1" baseline="-25000">
                <a:latin typeface="Times New Roman" panose="02020603050405020304" pitchFamily="18" charset="0"/>
              </a:rPr>
              <a:t>L</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a:t>
            </a:r>
            <a:r>
              <a:rPr lang="zh-CN" altLang="en-US" sz="2400">
                <a:latin typeface="Times New Roman" panose="02020603050405020304" pitchFamily="18" charset="0"/>
              </a:rPr>
              <a:t>。</a:t>
            </a:r>
          </a:p>
        </p:txBody>
      </p:sp>
      <p:sp>
        <p:nvSpPr>
          <p:cNvPr id="72709" name="Text Box 59">
            <a:extLst>
              <a:ext uri="{FF2B5EF4-FFF2-40B4-BE49-F238E27FC236}">
                <a16:creationId xmlns:a16="http://schemas.microsoft.com/office/drawing/2014/main" id="{D516535D-60F2-BD55-CBDD-AED18D349689}"/>
              </a:ext>
            </a:extLst>
          </p:cNvPr>
          <p:cNvSpPr txBox="1">
            <a:spLocks noChangeArrowheads="1"/>
          </p:cNvSpPr>
          <p:nvPr/>
        </p:nvSpPr>
        <p:spPr bwMode="auto">
          <a:xfrm>
            <a:off x="611188" y="2482850"/>
            <a:ext cx="8247062" cy="9794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en-US" altLang="zh-CN" sz="2400">
                <a:latin typeface="Times New Roman" panose="02020603050405020304" pitchFamily="18" charset="0"/>
              </a:rPr>
              <a:t>(2) </a:t>
            </a:r>
            <a:r>
              <a:rPr lang="zh-CN" altLang="en-US" sz="2400">
                <a:latin typeface="Times New Roman" panose="02020603050405020304" pitchFamily="18" charset="0"/>
              </a:rPr>
              <a:t>换路前</a:t>
            </a:r>
            <a:r>
              <a:rPr lang="en-US" altLang="zh-CN" sz="2400">
                <a:latin typeface="Times New Roman" panose="02020603050405020304" pitchFamily="18" charset="0"/>
              </a:rPr>
              <a:t>, </a:t>
            </a:r>
            <a:r>
              <a:rPr lang="zh-CN" altLang="en-US" sz="2400">
                <a:latin typeface="Times New Roman" panose="02020603050405020304" pitchFamily="18" charset="0"/>
              </a:rPr>
              <a:t>若储能元件没有储能</a:t>
            </a:r>
            <a:r>
              <a:rPr lang="en-US" altLang="zh-CN" sz="2400">
                <a:latin typeface="Times New Roman" panose="02020603050405020304" pitchFamily="18" charset="0"/>
              </a:rPr>
              <a:t>, </a:t>
            </a:r>
            <a:r>
              <a:rPr lang="zh-CN" altLang="en-US" sz="2400">
                <a:latin typeface="Times New Roman" panose="02020603050405020304" pitchFamily="18" charset="0"/>
              </a:rPr>
              <a:t>换路瞬间</a:t>
            </a:r>
            <a:r>
              <a:rPr lang="en-US" altLang="zh-CN" sz="2400">
                <a:latin typeface="Times New Roman" panose="02020603050405020304" pitchFamily="18" charset="0"/>
              </a:rPr>
              <a:t>(</a:t>
            </a:r>
            <a:r>
              <a:rPr lang="en-US" altLang="zh-CN" sz="2400" i="1">
                <a:latin typeface="Times New Roman" panose="02020603050405020304" pitchFamily="18" charset="0"/>
              </a:rPr>
              <a:t>t</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zh-CN" altLang="en-US" sz="2400">
                <a:latin typeface="Times New Roman" panose="02020603050405020304" pitchFamily="18" charset="0"/>
              </a:rPr>
              <a:t>的等效</a:t>
            </a:r>
            <a:endParaRPr lang="en-US" altLang="zh-CN" sz="2400">
              <a:latin typeface="Times New Roman" panose="02020603050405020304" pitchFamily="18" charset="0"/>
            </a:endParaRPr>
          </a:p>
          <a:p>
            <a:pPr>
              <a:lnSpc>
                <a:spcPct val="120000"/>
              </a:lnSpc>
              <a:spcBef>
                <a:spcPct val="0"/>
              </a:spcBef>
              <a:buFontTx/>
              <a:buNone/>
            </a:pPr>
            <a:r>
              <a:rPr lang="zh-CN" altLang="en-US" sz="2400">
                <a:latin typeface="Times New Roman" panose="02020603050405020304" pitchFamily="18" charset="0"/>
              </a:rPr>
              <a:t>      电路中</a:t>
            </a:r>
            <a:r>
              <a:rPr lang="en-US" altLang="zh-CN" sz="2400">
                <a:latin typeface="Times New Roman" panose="02020603050405020304" pitchFamily="18" charset="0"/>
              </a:rPr>
              <a:t>)</a:t>
            </a:r>
            <a:r>
              <a:rPr lang="zh-CN" altLang="en-US" sz="2400">
                <a:latin typeface="Times New Roman" panose="02020603050405020304" pitchFamily="18" charset="0"/>
              </a:rPr>
              <a:t>，可视电容元件短路，电感元件开路。</a:t>
            </a: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2707"/>
                                        </p:tgtEl>
                                        <p:attrNameLst>
                                          <p:attrName>style.visibility</p:attrName>
                                        </p:attrNameLst>
                                      </p:cBhvr>
                                      <p:to>
                                        <p:strVal val="visible"/>
                                      </p:to>
                                    </p:set>
                                    <p:animEffect transition="in" filter="wipe(left)">
                                      <p:cBhvr>
                                        <p:cTn id="7" dur="500"/>
                                        <p:tgtEl>
                                          <p:spTgt spid="7270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2709"/>
                                        </p:tgtEl>
                                        <p:attrNameLst>
                                          <p:attrName>style.visibility</p:attrName>
                                        </p:attrNameLst>
                                      </p:cBhvr>
                                      <p:to>
                                        <p:strVal val="visible"/>
                                      </p:to>
                                    </p:set>
                                    <p:animEffect transition="in" filter="wipe(left)">
                                      <p:cBhvr>
                                        <p:cTn id="12" dur="500"/>
                                        <p:tgtEl>
                                          <p:spTgt spid="7270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2708"/>
                                        </p:tgtEl>
                                        <p:attrNameLst>
                                          <p:attrName>style.visibility</p:attrName>
                                        </p:attrNameLst>
                                      </p:cBhvr>
                                      <p:to>
                                        <p:strVal val="visible"/>
                                      </p:to>
                                    </p:set>
                                    <p:animEffect transition="in" filter="wipe(left)">
                                      <p:cBhvr>
                                        <p:cTn id="17" dur="500"/>
                                        <p:tgtEl>
                                          <p:spTgt spid="7270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707" grpId="0" autoUpdateAnimBg="0"/>
      <p:bldP spid="72708" grpId="0" autoUpdateAnimBg="0"/>
      <p:bldP spid="72709" grpId="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71">
            <a:extLst>
              <a:ext uri="{FF2B5EF4-FFF2-40B4-BE49-F238E27FC236}">
                <a16:creationId xmlns:a16="http://schemas.microsoft.com/office/drawing/2014/main" id="{53AC9F79-D3EA-04A1-B22A-1DA8222E1482}"/>
              </a:ext>
            </a:extLst>
          </p:cNvPr>
          <p:cNvSpPr>
            <a:spLocks noChangeArrowheads="1"/>
          </p:cNvSpPr>
          <p:nvPr>
            <p:ph type="title" idx="4294967295"/>
          </p:nvPr>
        </p:nvSpPr>
        <p:spPr>
          <a:xfrm>
            <a:off x="611188" y="260350"/>
            <a:ext cx="7729537" cy="669925"/>
          </a:xfrm>
        </p:spPr>
        <p:txBody>
          <a:bodyPr/>
          <a:lstStyle/>
          <a:p>
            <a:pPr eaLnBrk="1" hangingPunct="1"/>
            <a:r>
              <a:rPr lang="en-US" altLang="zh-CN" sz="3200" b="1">
                <a:solidFill>
                  <a:srgbClr val="0000FF"/>
                </a:solidFill>
                <a:latin typeface="Times New Roman" panose="02020603050405020304" pitchFamily="18" charset="0"/>
                <a:ea typeface="楷体_GB2312" pitchFamily="49" charset="-122"/>
              </a:rPr>
              <a:t>1.2</a:t>
            </a:r>
            <a:r>
              <a:rPr lang="zh-CN" altLang="en-US" sz="3200" b="1">
                <a:solidFill>
                  <a:srgbClr val="0000FF"/>
                </a:solidFill>
                <a:latin typeface="Times New Roman" panose="02020603050405020304" pitchFamily="18" charset="0"/>
                <a:ea typeface="楷体_GB2312" pitchFamily="49" charset="-122"/>
              </a:rPr>
              <a:t>　电路模型</a:t>
            </a:r>
            <a:endParaRPr lang="zh-CN" altLang="en-US" sz="3200">
              <a:solidFill>
                <a:srgbClr val="0000FF"/>
              </a:solidFill>
            </a:endParaRPr>
          </a:p>
        </p:txBody>
      </p:sp>
      <p:grpSp>
        <p:nvGrpSpPr>
          <p:cNvPr id="2" name="Group 2">
            <a:extLst>
              <a:ext uri="{FF2B5EF4-FFF2-40B4-BE49-F238E27FC236}">
                <a16:creationId xmlns:a16="http://schemas.microsoft.com/office/drawing/2014/main" id="{84A96BA1-CF88-F9AB-79E9-921216A9DC60}"/>
              </a:ext>
            </a:extLst>
          </p:cNvPr>
          <p:cNvGrpSpPr>
            <a:grpSpLocks/>
          </p:cNvGrpSpPr>
          <p:nvPr/>
        </p:nvGrpSpPr>
        <p:grpSpPr bwMode="auto">
          <a:xfrm>
            <a:off x="817563" y="3752850"/>
            <a:ext cx="1697037" cy="2360613"/>
            <a:chOff x="0" y="0"/>
            <a:chExt cx="1069" cy="1487"/>
          </a:xfrm>
        </p:grpSpPr>
        <p:sp>
          <p:nvSpPr>
            <p:cNvPr id="11309" name="Arc 3">
              <a:extLst>
                <a:ext uri="{FF2B5EF4-FFF2-40B4-BE49-F238E27FC236}">
                  <a16:creationId xmlns:a16="http://schemas.microsoft.com/office/drawing/2014/main" id="{46917786-9882-D2BC-E20B-61ED3C060FD2}"/>
                </a:ext>
              </a:extLst>
            </p:cNvPr>
            <p:cNvSpPr>
              <a:spLocks/>
            </p:cNvSpPr>
            <p:nvPr/>
          </p:nvSpPr>
          <p:spPr bwMode="auto">
            <a:xfrm flipH="1" flipV="1">
              <a:off x="349" y="0"/>
              <a:ext cx="720" cy="503"/>
            </a:xfrm>
            <a:custGeom>
              <a:avLst/>
              <a:gdLst>
                <a:gd name="T0" fmla="*/ 0 w 43200"/>
                <a:gd name="T1" fmla="*/ 0 h 35377"/>
                <a:gd name="T2" fmla="*/ 0 w 43200"/>
                <a:gd name="T3" fmla="*/ 0 h 35377"/>
                <a:gd name="T4" fmla="*/ 0 w 43200"/>
                <a:gd name="T5" fmla="*/ 0 h 35377"/>
                <a:gd name="T6" fmla="*/ 0 w 43200"/>
                <a:gd name="T7" fmla="*/ 0 h 35377"/>
                <a:gd name="T8" fmla="*/ 0 w 43200"/>
                <a:gd name="T9" fmla="*/ 0 h 35377"/>
                <a:gd name="T10" fmla="*/ 0 w 43200"/>
                <a:gd name="T11" fmla="*/ 0 h 35377"/>
                <a:gd name="T12" fmla="*/ 0 w 43200"/>
                <a:gd name="T13" fmla="*/ 0 h 35377"/>
                <a:gd name="T14" fmla="*/ 0 w 43200"/>
                <a:gd name="T15" fmla="*/ 0 h 35377"/>
                <a:gd name="T16" fmla="*/ 0 w 43200"/>
                <a:gd name="T17" fmla="*/ 0 h 35377"/>
                <a:gd name="T18" fmla="*/ 0 w 43200"/>
                <a:gd name="T19" fmla="*/ 0 h 35377"/>
                <a:gd name="T20" fmla="*/ 0 w 43200"/>
                <a:gd name="T21" fmla="*/ 0 h 35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200"/>
                <a:gd name="T34" fmla="*/ 0 h 35377"/>
                <a:gd name="T35" fmla="*/ 43200 w 43200"/>
                <a:gd name="T36" fmla="*/ 35377 h 353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200" h="35377" fill="none" extrusionOk="0">
                  <a:moveTo>
                    <a:pt x="39299" y="1395"/>
                  </a:moveTo>
                  <a:cubicBezTo>
                    <a:pt x="41838" y="5025"/>
                    <a:pt x="43200" y="9347"/>
                    <a:pt x="43200" y="13777"/>
                  </a:cubicBezTo>
                  <a:cubicBezTo>
                    <a:pt x="43200" y="25706"/>
                    <a:pt x="33529" y="35377"/>
                    <a:pt x="21600" y="35377"/>
                  </a:cubicBezTo>
                  <a:cubicBezTo>
                    <a:pt x="9670" y="35377"/>
                    <a:pt x="0" y="25706"/>
                    <a:pt x="0" y="13777"/>
                  </a:cubicBezTo>
                  <a:cubicBezTo>
                    <a:pt x="-1" y="8746"/>
                    <a:pt x="1755" y="3874"/>
                    <a:pt x="4964" y="0"/>
                  </a:cubicBezTo>
                </a:path>
                <a:path w="43200" h="35377" stroke="0" extrusionOk="0">
                  <a:moveTo>
                    <a:pt x="39299" y="1395"/>
                  </a:moveTo>
                  <a:cubicBezTo>
                    <a:pt x="41838" y="5025"/>
                    <a:pt x="43200" y="9347"/>
                    <a:pt x="43200" y="13777"/>
                  </a:cubicBezTo>
                  <a:cubicBezTo>
                    <a:pt x="43200" y="25706"/>
                    <a:pt x="33529" y="35377"/>
                    <a:pt x="21600" y="35377"/>
                  </a:cubicBezTo>
                  <a:cubicBezTo>
                    <a:pt x="9670" y="35377"/>
                    <a:pt x="0" y="25706"/>
                    <a:pt x="0" y="13777"/>
                  </a:cubicBezTo>
                  <a:cubicBezTo>
                    <a:pt x="-1" y="8746"/>
                    <a:pt x="1755" y="3874"/>
                    <a:pt x="4964" y="0"/>
                  </a:cubicBezTo>
                  <a:lnTo>
                    <a:pt x="21600" y="13777"/>
                  </a:lnTo>
                  <a:lnTo>
                    <a:pt x="39299" y="1395"/>
                  </a:lnTo>
                  <a:close/>
                </a:path>
              </a:pathLst>
            </a:custGeom>
            <a:noFill/>
            <a:ln w="57150" cmpd="sng">
              <a:solidFill>
                <a:schemeClr val="accent6"/>
              </a:solidFill>
              <a:miter lim="800000"/>
              <a:headEnd/>
              <a:tailEnd/>
            </a:ln>
          </p:spPr>
          <p:txBody>
            <a:bodyPr wrap="none" anchor="ctr"/>
            <a:lstStyle/>
            <a:p>
              <a:pPr>
                <a:defRPr/>
              </a:pPr>
              <a:endParaRPr lang="zh-CN" altLang="en-US" sz="2400"/>
            </a:p>
          </p:txBody>
        </p:sp>
        <p:sp>
          <p:nvSpPr>
            <p:cNvPr id="11310" name="未知">
              <a:extLst>
                <a:ext uri="{FF2B5EF4-FFF2-40B4-BE49-F238E27FC236}">
                  <a16:creationId xmlns:a16="http://schemas.microsoft.com/office/drawing/2014/main" id="{B34605E4-334D-5A01-1BFD-C127B8467B37}"/>
                </a:ext>
              </a:extLst>
            </p:cNvPr>
            <p:cNvSpPr>
              <a:spLocks/>
            </p:cNvSpPr>
            <p:nvPr/>
          </p:nvSpPr>
          <p:spPr bwMode="auto">
            <a:xfrm flipV="1">
              <a:off x="416" y="483"/>
              <a:ext cx="180" cy="410"/>
            </a:xfrm>
            <a:custGeom>
              <a:avLst/>
              <a:gdLst>
                <a:gd name="T0" fmla="*/ 0 w 280"/>
                <a:gd name="T1" fmla="*/ 6 h 624"/>
                <a:gd name="T2" fmla="*/ 2 w 280"/>
                <a:gd name="T3" fmla="*/ 3 h 624"/>
                <a:gd name="T4" fmla="*/ 2 w 280"/>
                <a:gd name="T5" fmla="*/ 0 h 624"/>
                <a:gd name="T6" fmla="*/ 0 60000 65536"/>
                <a:gd name="T7" fmla="*/ 0 60000 65536"/>
                <a:gd name="T8" fmla="*/ 0 60000 65536"/>
                <a:gd name="T9" fmla="*/ 0 w 280"/>
                <a:gd name="T10" fmla="*/ 0 h 624"/>
                <a:gd name="T11" fmla="*/ 280 w 280"/>
                <a:gd name="T12" fmla="*/ 624 h 624"/>
              </a:gdLst>
              <a:ahLst/>
              <a:cxnLst>
                <a:cxn ang="T6">
                  <a:pos x="T0" y="T1"/>
                </a:cxn>
                <a:cxn ang="T7">
                  <a:pos x="T2" y="T3"/>
                </a:cxn>
                <a:cxn ang="T8">
                  <a:pos x="T4" y="T5"/>
                </a:cxn>
              </a:cxnLst>
              <a:rect l="T9" t="T10" r="T11" b="T12"/>
              <a:pathLst>
                <a:path w="280" h="624">
                  <a:moveTo>
                    <a:pt x="0" y="624"/>
                  </a:moveTo>
                  <a:cubicBezTo>
                    <a:pt x="100" y="484"/>
                    <a:pt x="200" y="344"/>
                    <a:pt x="240" y="240"/>
                  </a:cubicBezTo>
                  <a:cubicBezTo>
                    <a:pt x="280" y="136"/>
                    <a:pt x="240" y="48"/>
                    <a:pt x="240" y="0"/>
                  </a:cubicBezTo>
                </a:path>
              </a:pathLst>
            </a:custGeom>
            <a:noFill/>
            <a:ln w="57150" cap="flat" cmpd="sng">
              <a:solidFill>
                <a:schemeClr val="accent6"/>
              </a:solidFill>
              <a:miter lim="800000"/>
              <a:headEnd/>
              <a:tailEnd/>
            </a:ln>
          </p:spPr>
          <p:txBody>
            <a:bodyPr wrap="none" anchor="ctr"/>
            <a:lstStyle/>
            <a:p>
              <a:pPr>
                <a:defRPr/>
              </a:pPr>
              <a:endParaRPr lang="zh-CN" altLang="en-US" sz="2400"/>
            </a:p>
          </p:txBody>
        </p:sp>
        <p:sp>
          <p:nvSpPr>
            <p:cNvPr id="11311" name="未知">
              <a:extLst>
                <a:ext uri="{FF2B5EF4-FFF2-40B4-BE49-F238E27FC236}">
                  <a16:creationId xmlns:a16="http://schemas.microsoft.com/office/drawing/2014/main" id="{D196CEE0-7788-EEC4-B3BD-8C6788E0D632}"/>
                </a:ext>
              </a:extLst>
            </p:cNvPr>
            <p:cNvSpPr>
              <a:spLocks/>
            </p:cNvSpPr>
            <p:nvPr/>
          </p:nvSpPr>
          <p:spPr bwMode="auto">
            <a:xfrm rot="10800000">
              <a:off x="832" y="483"/>
              <a:ext cx="173" cy="410"/>
            </a:xfrm>
            <a:custGeom>
              <a:avLst/>
              <a:gdLst>
                <a:gd name="T0" fmla="*/ 0 w 280"/>
                <a:gd name="T1" fmla="*/ 6 h 624"/>
                <a:gd name="T2" fmla="*/ 1 w 280"/>
                <a:gd name="T3" fmla="*/ 3 h 624"/>
                <a:gd name="T4" fmla="*/ 1 w 280"/>
                <a:gd name="T5" fmla="*/ 0 h 624"/>
                <a:gd name="T6" fmla="*/ 0 60000 65536"/>
                <a:gd name="T7" fmla="*/ 0 60000 65536"/>
                <a:gd name="T8" fmla="*/ 0 60000 65536"/>
                <a:gd name="T9" fmla="*/ 0 w 280"/>
                <a:gd name="T10" fmla="*/ 0 h 624"/>
                <a:gd name="T11" fmla="*/ 280 w 280"/>
                <a:gd name="T12" fmla="*/ 624 h 624"/>
              </a:gdLst>
              <a:ahLst/>
              <a:cxnLst>
                <a:cxn ang="T6">
                  <a:pos x="T0" y="T1"/>
                </a:cxn>
                <a:cxn ang="T7">
                  <a:pos x="T2" y="T3"/>
                </a:cxn>
                <a:cxn ang="T8">
                  <a:pos x="T4" y="T5"/>
                </a:cxn>
              </a:cxnLst>
              <a:rect l="T9" t="T10" r="T11" b="T12"/>
              <a:pathLst>
                <a:path w="280" h="624">
                  <a:moveTo>
                    <a:pt x="0" y="624"/>
                  </a:moveTo>
                  <a:cubicBezTo>
                    <a:pt x="100" y="484"/>
                    <a:pt x="200" y="344"/>
                    <a:pt x="240" y="240"/>
                  </a:cubicBezTo>
                  <a:cubicBezTo>
                    <a:pt x="280" y="136"/>
                    <a:pt x="240" y="48"/>
                    <a:pt x="240" y="0"/>
                  </a:cubicBezTo>
                </a:path>
              </a:pathLst>
            </a:custGeom>
            <a:noFill/>
            <a:ln w="57150" cap="flat" cmpd="sng">
              <a:solidFill>
                <a:schemeClr val="accent6"/>
              </a:solidFill>
              <a:miter lim="800000"/>
              <a:headEnd/>
              <a:tailEnd/>
            </a:ln>
          </p:spPr>
          <p:txBody>
            <a:bodyPr wrap="none" anchor="ctr"/>
            <a:lstStyle/>
            <a:p>
              <a:pPr>
                <a:defRPr/>
              </a:pPr>
              <a:endParaRPr lang="zh-CN" altLang="en-US" sz="2400"/>
            </a:p>
          </p:txBody>
        </p:sp>
        <p:sp>
          <p:nvSpPr>
            <p:cNvPr id="9264" name="Rectangle 6">
              <a:extLst>
                <a:ext uri="{FF2B5EF4-FFF2-40B4-BE49-F238E27FC236}">
                  <a16:creationId xmlns:a16="http://schemas.microsoft.com/office/drawing/2014/main" id="{9666BE00-59B2-654A-73B5-EE0865ED105B}"/>
                </a:ext>
              </a:extLst>
            </p:cNvPr>
            <p:cNvSpPr>
              <a:spLocks noChangeArrowheads="1"/>
            </p:cNvSpPr>
            <p:nvPr/>
          </p:nvSpPr>
          <p:spPr bwMode="auto">
            <a:xfrm>
              <a:off x="513" y="883"/>
              <a:ext cx="392" cy="221"/>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65" name="Line 7">
              <a:extLst>
                <a:ext uri="{FF2B5EF4-FFF2-40B4-BE49-F238E27FC236}">
                  <a16:creationId xmlns:a16="http://schemas.microsoft.com/office/drawing/2014/main" id="{7B9984B6-5BBD-C971-8148-110588BDD100}"/>
                </a:ext>
              </a:extLst>
            </p:cNvPr>
            <p:cNvSpPr>
              <a:spLocks noChangeShapeType="1"/>
            </p:cNvSpPr>
            <p:nvPr/>
          </p:nvSpPr>
          <p:spPr bwMode="auto">
            <a:xfrm>
              <a:off x="513" y="946"/>
              <a:ext cx="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66" name="Line 8">
              <a:extLst>
                <a:ext uri="{FF2B5EF4-FFF2-40B4-BE49-F238E27FC236}">
                  <a16:creationId xmlns:a16="http://schemas.microsoft.com/office/drawing/2014/main" id="{CDCFD4DA-44FF-6D72-B5C1-FCF6EE8CAA59}"/>
                </a:ext>
              </a:extLst>
            </p:cNvPr>
            <p:cNvSpPr>
              <a:spLocks noChangeShapeType="1"/>
            </p:cNvSpPr>
            <p:nvPr/>
          </p:nvSpPr>
          <p:spPr bwMode="auto">
            <a:xfrm>
              <a:off x="528" y="1020"/>
              <a:ext cx="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67" name="Line 9">
              <a:extLst>
                <a:ext uri="{FF2B5EF4-FFF2-40B4-BE49-F238E27FC236}">
                  <a16:creationId xmlns:a16="http://schemas.microsoft.com/office/drawing/2014/main" id="{8E77ED69-1148-B2C4-6961-E53613A81E58}"/>
                </a:ext>
              </a:extLst>
            </p:cNvPr>
            <p:cNvSpPr>
              <a:spLocks noChangeShapeType="1"/>
            </p:cNvSpPr>
            <p:nvPr/>
          </p:nvSpPr>
          <p:spPr bwMode="auto">
            <a:xfrm>
              <a:off x="513" y="1072"/>
              <a:ext cx="392"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68" name="未知">
              <a:extLst>
                <a:ext uri="{FF2B5EF4-FFF2-40B4-BE49-F238E27FC236}">
                  <a16:creationId xmlns:a16="http://schemas.microsoft.com/office/drawing/2014/main" id="{85CA4BDB-7AD9-1D53-CB74-96F54FF6E2F9}"/>
                </a:ext>
              </a:extLst>
            </p:cNvPr>
            <p:cNvSpPr>
              <a:spLocks/>
            </p:cNvSpPr>
            <p:nvPr/>
          </p:nvSpPr>
          <p:spPr bwMode="auto">
            <a:xfrm>
              <a:off x="480" y="252"/>
              <a:ext cx="474" cy="647"/>
            </a:xfrm>
            <a:custGeom>
              <a:avLst/>
              <a:gdLst>
                <a:gd name="T0" fmla="*/ 1 w 696"/>
                <a:gd name="T1" fmla="*/ 1 h 984"/>
                <a:gd name="T2" fmla="*/ 1 w 696"/>
                <a:gd name="T3" fmla="*/ 1 h 984"/>
                <a:gd name="T4" fmla="*/ 1 w 696"/>
                <a:gd name="T5" fmla="*/ 1 h 984"/>
                <a:gd name="T6" fmla="*/ 1 w 696"/>
                <a:gd name="T7" fmla="*/ 1 h 984"/>
                <a:gd name="T8" fmla="*/ 1 w 696"/>
                <a:gd name="T9" fmla="*/ 1 h 984"/>
                <a:gd name="T10" fmla="*/ 1 w 696"/>
                <a:gd name="T11" fmla="*/ 1 h 984"/>
                <a:gd name="T12" fmla="*/ 1 w 696"/>
                <a:gd name="T13" fmla="*/ 1 h 984"/>
                <a:gd name="T14" fmla="*/ 1 w 696"/>
                <a:gd name="T15" fmla="*/ 1 h 984"/>
                <a:gd name="T16" fmla="*/ 1 w 696"/>
                <a:gd name="T17" fmla="*/ 1 h 984"/>
                <a:gd name="T18" fmla="*/ 1 w 696"/>
                <a:gd name="T19" fmla="*/ 1 h 984"/>
                <a:gd name="T20" fmla="*/ 1 w 696"/>
                <a:gd name="T21" fmla="*/ 1 h 984"/>
                <a:gd name="T22" fmla="*/ 1 w 696"/>
                <a:gd name="T23" fmla="*/ 1 h 984"/>
                <a:gd name="T24" fmla="*/ 1 w 696"/>
                <a:gd name="T25" fmla="*/ 1 h 984"/>
                <a:gd name="T26" fmla="*/ 1 w 696"/>
                <a:gd name="T27" fmla="*/ 1 h 984"/>
                <a:gd name="T28" fmla="*/ 1 w 696"/>
                <a:gd name="T29" fmla="*/ 1 h 984"/>
                <a:gd name="T30" fmla="*/ 1 w 696"/>
                <a:gd name="T31" fmla="*/ 1 h 984"/>
                <a:gd name="T32" fmla="*/ 1 w 696"/>
                <a:gd name="T33" fmla="*/ 1 h 984"/>
                <a:gd name="T34" fmla="*/ 1 w 696"/>
                <a:gd name="T35" fmla="*/ 1 h 984"/>
                <a:gd name="T36" fmla="*/ 1 w 696"/>
                <a:gd name="T37" fmla="*/ 1 h 984"/>
                <a:gd name="T38" fmla="*/ 1 w 696"/>
                <a:gd name="T39" fmla="*/ 1 h 984"/>
                <a:gd name="T40" fmla="*/ 1 w 696"/>
                <a:gd name="T41" fmla="*/ 1 h 984"/>
                <a:gd name="T42" fmla="*/ 1 w 696"/>
                <a:gd name="T43" fmla="*/ 1 h 9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96"/>
                <a:gd name="T67" fmla="*/ 0 h 984"/>
                <a:gd name="T68" fmla="*/ 696 w 696"/>
                <a:gd name="T69" fmla="*/ 984 h 98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96" h="984">
                  <a:moveTo>
                    <a:pt x="199" y="940"/>
                  </a:moveTo>
                  <a:cubicBezTo>
                    <a:pt x="196" y="871"/>
                    <a:pt x="213" y="623"/>
                    <a:pt x="196" y="527"/>
                  </a:cubicBezTo>
                  <a:cubicBezTo>
                    <a:pt x="179" y="431"/>
                    <a:pt x="120" y="404"/>
                    <a:pt x="94" y="366"/>
                  </a:cubicBezTo>
                  <a:cubicBezTo>
                    <a:pt x="68" y="328"/>
                    <a:pt x="55" y="339"/>
                    <a:pt x="40" y="300"/>
                  </a:cubicBezTo>
                  <a:cubicBezTo>
                    <a:pt x="25" y="261"/>
                    <a:pt x="0" y="175"/>
                    <a:pt x="6" y="132"/>
                  </a:cubicBezTo>
                  <a:cubicBezTo>
                    <a:pt x="12" y="89"/>
                    <a:pt x="40" y="59"/>
                    <a:pt x="79" y="44"/>
                  </a:cubicBezTo>
                  <a:cubicBezTo>
                    <a:pt x="118" y="29"/>
                    <a:pt x="206" y="3"/>
                    <a:pt x="240" y="44"/>
                  </a:cubicBezTo>
                  <a:cubicBezTo>
                    <a:pt x="274" y="85"/>
                    <a:pt x="296" y="254"/>
                    <a:pt x="284" y="293"/>
                  </a:cubicBezTo>
                  <a:cubicBezTo>
                    <a:pt x="272" y="332"/>
                    <a:pt x="186" y="304"/>
                    <a:pt x="167" y="278"/>
                  </a:cubicBezTo>
                  <a:cubicBezTo>
                    <a:pt x="148" y="252"/>
                    <a:pt x="160" y="175"/>
                    <a:pt x="172" y="139"/>
                  </a:cubicBezTo>
                  <a:cubicBezTo>
                    <a:pt x="184" y="103"/>
                    <a:pt x="197" y="77"/>
                    <a:pt x="240" y="59"/>
                  </a:cubicBezTo>
                  <a:cubicBezTo>
                    <a:pt x="283" y="41"/>
                    <a:pt x="389" y="0"/>
                    <a:pt x="430" y="29"/>
                  </a:cubicBezTo>
                  <a:cubicBezTo>
                    <a:pt x="471" y="58"/>
                    <a:pt x="491" y="185"/>
                    <a:pt x="489" y="234"/>
                  </a:cubicBezTo>
                  <a:cubicBezTo>
                    <a:pt x="487" y="283"/>
                    <a:pt x="438" y="317"/>
                    <a:pt x="416" y="322"/>
                  </a:cubicBezTo>
                  <a:cubicBezTo>
                    <a:pt x="394" y="327"/>
                    <a:pt x="362" y="290"/>
                    <a:pt x="357" y="263"/>
                  </a:cubicBezTo>
                  <a:cubicBezTo>
                    <a:pt x="352" y="236"/>
                    <a:pt x="364" y="190"/>
                    <a:pt x="386" y="161"/>
                  </a:cubicBezTo>
                  <a:cubicBezTo>
                    <a:pt x="408" y="132"/>
                    <a:pt x="452" y="103"/>
                    <a:pt x="489" y="88"/>
                  </a:cubicBezTo>
                  <a:cubicBezTo>
                    <a:pt x="526" y="73"/>
                    <a:pt x="573" y="42"/>
                    <a:pt x="606" y="73"/>
                  </a:cubicBezTo>
                  <a:cubicBezTo>
                    <a:pt x="639" y="104"/>
                    <a:pt x="696" y="215"/>
                    <a:pt x="684" y="271"/>
                  </a:cubicBezTo>
                  <a:cubicBezTo>
                    <a:pt x="672" y="327"/>
                    <a:pt x="570" y="363"/>
                    <a:pt x="533" y="410"/>
                  </a:cubicBezTo>
                  <a:cubicBezTo>
                    <a:pt x="496" y="457"/>
                    <a:pt x="472" y="460"/>
                    <a:pt x="460" y="556"/>
                  </a:cubicBezTo>
                  <a:cubicBezTo>
                    <a:pt x="448" y="652"/>
                    <a:pt x="462" y="895"/>
                    <a:pt x="462" y="984"/>
                  </a:cubicBezTo>
                </a:path>
              </a:pathLst>
            </a:custGeom>
            <a:noFill/>
            <a:ln w="9525"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269" name="Line 11">
              <a:extLst>
                <a:ext uri="{FF2B5EF4-FFF2-40B4-BE49-F238E27FC236}">
                  <a16:creationId xmlns:a16="http://schemas.microsoft.com/office/drawing/2014/main" id="{C505E810-B2D8-0D54-E5FF-BD4CE7780EF2}"/>
                </a:ext>
              </a:extLst>
            </p:cNvPr>
            <p:cNvSpPr>
              <a:spLocks noChangeShapeType="1"/>
            </p:cNvSpPr>
            <p:nvPr/>
          </p:nvSpPr>
          <p:spPr bwMode="auto">
            <a:xfrm>
              <a:off x="0" y="1008"/>
              <a:ext cx="435" cy="0"/>
            </a:xfrm>
            <a:prstGeom prst="line">
              <a:avLst/>
            </a:prstGeom>
            <a:noFill/>
            <a:ln w="76200">
              <a:solidFill>
                <a:srgbClr val="0066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 name="Oval 12">
              <a:extLst>
                <a:ext uri="{FF2B5EF4-FFF2-40B4-BE49-F238E27FC236}">
                  <a16:creationId xmlns:a16="http://schemas.microsoft.com/office/drawing/2014/main" id="{2970675D-7DC2-478A-5EAA-C42F3E4B5B26}"/>
                </a:ext>
              </a:extLst>
            </p:cNvPr>
            <p:cNvSpPr>
              <a:spLocks noChangeArrowheads="1"/>
            </p:cNvSpPr>
            <p:nvPr/>
          </p:nvSpPr>
          <p:spPr bwMode="auto">
            <a:xfrm>
              <a:off x="416" y="958"/>
              <a:ext cx="76" cy="101"/>
            </a:xfrm>
            <a:prstGeom prst="ellipse">
              <a:avLst/>
            </a:prstGeom>
            <a:solidFill>
              <a:schemeClr val="tx2"/>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 name="Rectangle 13">
              <a:extLst>
                <a:ext uri="{FF2B5EF4-FFF2-40B4-BE49-F238E27FC236}">
                  <a16:creationId xmlns:a16="http://schemas.microsoft.com/office/drawing/2014/main" id="{EDC892F4-0CA9-E4F3-B672-E4F43C11456F}"/>
                </a:ext>
              </a:extLst>
            </p:cNvPr>
            <p:cNvSpPr>
              <a:spLocks noChangeArrowheads="1"/>
            </p:cNvSpPr>
            <p:nvPr/>
          </p:nvSpPr>
          <p:spPr bwMode="auto">
            <a:xfrm>
              <a:off x="468" y="857"/>
              <a:ext cx="444" cy="277"/>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 name="Line 14">
              <a:extLst>
                <a:ext uri="{FF2B5EF4-FFF2-40B4-BE49-F238E27FC236}">
                  <a16:creationId xmlns:a16="http://schemas.microsoft.com/office/drawing/2014/main" id="{1F0AB63E-4F4E-367F-70FF-168522F3D582}"/>
                </a:ext>
              </a:extLst>
            </p:cNvPr>
            <p:cNvSpPr>
              <a:spLocks noChangeShapeType="1"/>
            </p:cNvSpPr>
            <p:nvPr/>
          </p:nvSpPr>
          <p:spPr bwMode="auto">
            <a:xfrm>
              <a:off x="468" y="936"/>
              <a:ext cx="4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73" name="Line 15">
              <a:extLst>
                <a:ext uri="{FF2B5EF4-FFF2-40B4-BE49-F238E27FC236}">
                  <a16:creationId xmlns:a16="http://schemas.microsoft.com/office/drawing/2014/main" id="{E971ABAE-09BF-FC91-3891-6481918ECE04}"/>
                </a:ext>
              </a:extLst>
            </p:cNvPr>
            <p:cNvSpPr>
              <a:spLocks noChangeShapeType="1"/>
            </p:cNvSpPr>
            <p:nvPr/>
          </p:nvSpPr>
          <p:spPr bwMode="auto">
            <a:xfrm>
              <a:off x="468" y="1016"/>
              <a:ext cx="4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74" name="Line 16">
              <a:extLst>
                <a:ext uri="{FF2B5EF4-FFF2-40B4-BE49-F238E27FC236}">
                  <a16:creationId xmlns:a16="http://schemas.microsoft.com/office/drawing/2014/main" id="{60424FA6-6066-F2D6-DC2D-A150D0029371}"/>
                </a:ext>
              </a:extLst>
            </p:cNvPr>
            <p:cNvSpPr>
              <a:spLocks noChangeShapeType="1"/>
            </p:cNvSpPr>
            <p:nvPr/>
          </p:nvSpPr>
          <p:spPr bwMode="auto">
            <a:xfrm>
              <a:off x="468" y="1095"/>
              <a:ext cx="444"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75" name="Rectangle 17">
              <a:extLst>
                <a:ext uri="{FF2B5EF4-FFF2-40B4-BE49-F238E27FC236}">
                  <a16:creationId xmlns:a16="http://schemas.microsoft.com/office/drawing/2014/main" id="{E266AB28-ADE0-DE03-5C87-460D3AC9F0CF}"/>
                </a:ext>
              </a:extLst>
            </p:cNvPr>
            <p:cNvSpPr>
              <a:spLocks noChangeArrowheads="1"/>
            </p:cNvSpPr>
            <p:nvPr/>
          </p:nvSpPr>
          <p:spPr bwMode="auto">
            <a:xfrm>
              <a:off x="567" y="1134"/>
              <a:ext cx="246" cy="51"/>
            </a:xfrm>
            <a:prstGeom prst="rect">
              <a:avLst/>
            </a:prstGeom>
            <a:solidFill>
              <a:schemeClr val="tx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76" name="Line 18">
              <a:extLst>
                <a:ext uri="{FF2B5EF4-FFF2-40B4-BE49-F238E27FC236}">
                  <a16:creationId xmlns:a16="http://schemas.microsoft.com/office/drawing/2014/main" id="{0AD56DFF-D8C3-A261-7457-2AB677733B03}"/>
                </a:ext>
              </a:extLst>
            </p:cNvPr>
            <p:cNvSpPr>
              <a:spLocks noChangeShapeType="1"/>
            </p:cNvSpPr>
            <p:nvPr/>
          </p:nvSpPr>
          <p:spPr bwMode="auto">
            <a:xfrm>
              <a:off x="695" y="1185"/>
              <a:ext cx="0" cy="302"/>
            </a:xfrm>
            <a:prstGeom prst="line">
              <a:avLst/>
            </a:prstGeom>
            <a:noFill/>
            <a:ln w="76200">
              <a:solidFill>
                <a:srgbClr val="006699"/>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236" name="AutoShape 19">
            <a:extLst>
              <a:ext uri="{FF2B5EF4-FFF2-40B4-BE49-F238E27FC236}">
                <a16:creationId xmlns:a16="http://schemas.microsoft.com/office/drawing/2014/main" id="{0916C81F-285F-E117-9371-3B3F40B32BBB}"/>
              </a:ext>
            </a:extLst>
          </p:cNvPr>
          <p:cNvSpPr>
            <a:spLocks noChangeArrowheads="1"/>
          </p:cNvSpPr>
          <p:nvPr/>
        </p:nvSpPr>
        <p:spPr bwMode="auto">
          <a:xfrm rot="16200000" flipV="1">
            <a:off x="6746875" y="4459288"/>
            <a:ext cx="603250" cy="1143000"/>
          </a:xfrm>
          <a:prstGeom prst="upArrow">
            <a:avLst>
              <a:gd name="adj1" fmla="val 50000"/>
              <a:gd name="adj2" fmla="val 47368"/>
            </a:avLst>
          </a:prstGeom>
          <a:solidFill>
            <a:srgbClr val="FFFF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37" name="未知">
            <a:extLst>
              <a:ext uri="{FF2B5EF4-FFF2-40B4-BE49-F238E27FC236}">
                <a16:creationId xmlns:a16="http://schemas.microsoft.com/office/drawing/2014/main" id="{8479E61A-08B9-9916-8C96-15894DE5A92A}"/>
              </a:ext>
            </a:extLst>
          </p:cNvPr>
          <p:cNvSpPr>
            <a:spLocks/>
          </p:cNvSpPr>
          <p:nvPr/>
        </p:nvSpPr>
        <p:spPr bwMode="auto">
          <a:xfrm>
            <a:off x="1581150" y="4133850"/>
            <a:ext cx="752475" cy="1027113"/>
          </a:xfrm>
          <a:custGeom>
            <a:avLst/>
            <a:gdLst>
              <a:gd name="T0" fmla="*/ 2147483647 w 696"/>
              <a:gd name="T1" fmla="*/ 2147483647 h 984"/>
              <a:gd name="T2" fmla="*/ 2147483647 w 696"/>
              <a:gd name="T3" fmla="*/ 2147483647 h 984"/>
              <a:gd name="T4" fmla="*/ 2147483647 w 696"/>
              <a:gd name="T5" fmla="*/ 2147483647 h 984"/>
              <a:gd name="T6" fmla="*/ 2147483647 w 696"/>
              <a:gd name="T7" fmla="*/ 2147483647 h 984"/>
              <a:gd name="T8" fmla="*/ 2147483647 w 696"/>
              <a:gd name="T9" fmla="*/ 2147483647 h 984"/>
              <a:gd name="T10" fmla="*/ 2147483647 w 696"/>
              <a:gd name="T11" fmla="*/ 2147483647 h 984"/>
              <a:gd name="T12" fmla="*/ 2147483647 w 696"/>
              <a:gd name="T13" fmla="*/ 2147483647 h 984"/>
              <a:gd name="T14" fmla="*/ 2147483647 w 696"/>
              <a:gd name="T15" fmla="*/ 2147483647 h 984"/>
              <a:gd name="T16" fmla="*/ 2147483647 w 696"/>
              <a:gd name="T17" fmla="*/ 2147483647 h 984"/>
              <a:gd name="T18" fmla="*/ 2147483647 w 696"/>
              <a:gd name="T19" fmla="*/ 2147483647 h 984"/>
              <a:gd name="T20" fmla="*/ 2147483647 w 696"/>
              <a:gd name="T21" fmla="*/ 2147483647 h 984"/>
              <a:gd name="T22" fmla="*/ 2147483647 w 696"/>
              <a:gd name="T23" fmla="*/ 2147483647 h 984"/>
              <a:gd name="T24" fmla="*/ 2147483647 w 696"/>
              <a:gd name="T25" fmla="*/ 2147483647 h 984"/>
              <a:gd name="T26" fmla="*/ 2147483647 w 696"/>
              <a:gd name="T27" fmla="*/ 2147483647 h 984"/>
              <a:gd name="T28" fmla="*/ 2147483647 w 696"/>
              <a:gd name="T29" fmla="*/ 2147483647 h 984"/>
              <a:gd name="T30" fmla="*/ 2147483647 w 696"/>
              <a:gd name="T31" fmla="*/ 2147483647 h 984"/>
              <a:gd name="T32" fmla="*/ 2147483647 w 696"/>
              <a:gd name="T33" fmla="*/ 2147483647 h 984"/>
              <a:gd name="T34" fmla="*/ 2147483647 w 696"/>
              <a:gd name="T35" fmla="*/ 2147483647 h 984"/>
              <a:gd name="T36" fmla="*/ 2147483647 w 696"/>
              <a:gd name="T37" fmla="*/ 2147483647 h 984"/>
              <a:gd name="T38" fmla="*/ 2147483647 w 696"/>
              <a:gd name="T39" fmla="*/ 2147483647 h 984"/>
              <a:gd name="T40" fmla="*/ 2147483647 w 696"/>
              <a:gd name="T41" fmla="*/ 2147483647 h 984"/>
              <a:gd name="T42" fmla="*/ 2147483647 w 696"/>
              <a:gd name="T43" fmla="*/ 2147483647 h 9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96"/>
              <a:gd name="T67" fmla="*/ 0 h 984"/>
              <a:gd name="T68" fmla="*/ 696 w 696"/>
              <a:gd name="T69" fmla="*/ 984 h 98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96" h="984">
                <a:moveTo>
                  <a:pt x="199" y="940"/>
                </a:moveTo>
                <a:cubicBezTo>
                  <a:pt x="196" y="871"/>
                  <a:pt x="213" y="623"/>
                  <a:pt x="196" y="527"/>
                </a:cubicBezTo>
                <a:cubicBezTo>
                  <a:pt x="179" y="431"/>
                  <a:pt x="120" y="404"/>
                  <a:pt x="94" y="366"/>
                </a:cubicBezTo>
                <a:cubicBezTo>
                  <a:pt x="68" y="328"/>
                  <a:pt x="55" y="339"/>
                  <a:pt x="40" y="300"/>
                </a:cubicBezTo>
                <a:cubicBezTo>
                  <a:pt x="25" y="261"/>
                  <a:pt x="0" y="175"/>
                  <a:pt x="6" y="132"/>
                </a:cubicBezTo>
                <a:cubicBezTo>
                  <a:pt x="12" y="89"/>
                  <a:pt x="40" y="59"/>
                  <a:pt x="79" y="44"/>
                </a:cubicBezTo>
                <a:cubicBezTo>
                  <a:pt x="118" y="29"/>
                  <a:pt x="206" y="3"/>
                  <a:pt x="240" y="44"/>
                </a:cubicBezTo>
                <a:cubicBezTo>
                  <a:pt x="274" y="85"/>
                  <a:pt x="296" y="254"/>
                  <a:pt x="284" y="293"/>
                </a:cubicBezTo>
                <a:cubicBezTo>
                  <a:pt x="272" y="332"/>
                  <a:pt x="186" y="304"/>
                  <a:pt x="167" y="278"/>
                </a:cubicBezTo>
                <a:cubicBezTo>
                  <a:pt x="148" y="252"/>
                  <a:pt x="160" y="175"/>
                  <a:pt x="172" y="139"/>
                </a:cubicBezTo>
                <a:cubicBezTo>
                  <a:pt x="184" y="103"/>
                  <a:pt x="197" y="77"/>
                  <a:pt x="240" y="59"/>
                </a:cubicBezTo>
                <a:cubicBezTo>
                  <a:pt x="283" y="41"/>
                  <a:pt x="389" y="0"/>
                  <a:pt x="430" y="29"/>
                </a:cubicBezTo>
                <a:cubicBezTo>
                  <a:pt x="471" y="58"/>
                  <a:pt x="491" y="185"/>
                  <a:pt x="489" y="234"/>
                </a:cubicBezTo>
                <a:cubicBezTo>
                  <a:pt x="487" y="283"/>
                  <a:pt x="438" y="317"/>
                  <a:pt x="416" y="322"/>
                </a:cubicBezTo>
                <a:cubicBezTo>
                  <a:pt x="394" y="327"/>
                  <a:pt x="362" y="290"/>
                  <a:pt x="357" y="263"/>
                </a:cubicBezTo>
                <a:cubicBezTo>
                  <a:pt x="352" y="236"/>
                  <a:pt x="364" y="190"/>
                  <a:pt x="386" y="161"/>
                </a:cubicBezTo>
                <a:cubicBezTo>
                  <a:pt x="408" y="132"/>
                  <a:pt x="452" y="103"/>
                  <a:pt x="489" y="88"/>
                </a:cubicBezTo>
                <a:cubicBezTo>
                  <a:pt x="526" y="73"/>
                  <a:pt x="573" y="42"/>
                  <a:pt x="606" y="73"/>
                </a:cubicBezTo>
                <a:cubicBezTo>
                  <a:pt x="639" y="104"/>
                  <a:pt x="696" y="215"/>
                  <a:pt x="684" y="271"/>
                </a:cubicBezTo>
                <a:cubicBezTo>
                  <a:pt x="672" y="327"/>
                  <a:pt x="570" y="363"/>
                  <a:pt x="533" y="410"/>
                </a:cubicBezTo>
                <a:cubicBezTo>
                  <a:pt x="496" y="457"/>
                  <a:pt x="472" y="460"/>
                  <a:pt x="460" y="556"/>
                </a:cubicBezTo>
                <a:cubicBezTo>
                  <a:pt x="448" y="652"/>
                  <a:pt x="462" y="895"/>
                  <a:pt x="462" y="984"/>
                </a:cubicBezTo>
              </a:path>
            </a:pathLst>
          </a:custGeom>
          <a:noFill/>
          <a:ln w="38100" cap="flat" cmpd="sng">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3" name="Group 21">
            <a:extLst>
              <a:ext uri="{FF2B5EF4-FFF2-40B4-BE49-F238E27FC236}">
                <a16:creationId xmlns:a16="http://schemas.microsoft.com/office/drawing/2014/main" id="{F7E217B2-B9B2-5510-3CC7-0C963C823ADC}"/>
              </a:ext>
            </a:extLst>
          </p:cNvPr>
          <p:cNvGrpSpPr>
            <a:grpSpLocks/>
          </p:cNvGrpSpPr>
          <p:nvPr/>
        </p:nvGrpSpPr>
        <p:grpSpPr bwMode="auto">
          <a:xfrm>
            <a:off x="838200" y="4683125"/>
            <a:ext cx="484188" cy="517525"/>
            <a:chOff x="0" y="56"/>
            <a:chExt cx="305" cy="326"/>
          </a:xfrm>
        </p:grpSpPr>
        <p:sp>
          <p:nvSpPr>
            <p:cNvPr id="9259" name="Text Box 22">
              <a:extLst>
                <a:ext uri="{FF2B5EF4-FFF2-40B4-BE49-F238E27FC236}">
                  <a16:creationId xmlns:a16="http://schemas.microsoft.com/office/drawing/2014/main" id="{9B211EB5-E519-0F5B-D53D-6D43A553252D}"/>
                </a:ext>
              </a:extLst>
            </p:cNvPr>
            <p:cNvSpPr txBox="1">
              <a:spLocks noChangeArrowheads="1"/>
            </p:cNvSpPr>
            <p:nvPr/>
          </p:nvSpPr>
          <p:spPr bwMode="auto">
            <a:xfrm>
              <a:off x="24" y="56"/>
              <a:ext cx="17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rgbClr val="7030A0"/>
                  </a:solidFill>
                  <a:latin typeface="Times New Roman" panose="02020603050405020304" pitchFamily="18" charset="0"/>
                  <a:ea typeface="隶书" panose="02010509060101010101" pitchFamily="49" charset="-122"/>
                </a:rPr>
                <a:t>i</a:t>
              </a:r>
              <a:endParaRPr lang="en-US" altLang="zh-CN" sz="2400">
                <a:solidFill>
                  <a:srgbClr val="7030A0"/>
                </a:solidFill>
                <a:latin typeface="Times New Roman" panose="02020603050405020304" pitchFamily="18" charset="0"/>
                <a:ea typeface="隶书" panose="02010509060101010101" pitchFamily="49" charset="-122"/>
              </a:endParaRPr>
            </a:p>
          </p:txBody>
        </p:sp>
        <p:sp>
          <p:nvSpPr>
            <p:cNvPr id="9260" name="Line 23">
              <a:extLst>
                <a:ext uri="{FF2B5EF4-FFF2-40B4-BE49-F238E27FC236}">
                  <a16:creationId xmlns:a16="http://schemas.microsoft.com/office/drawing/2014/main" id="{BBB344E1-95CD-F4C5-985B-A25EC88EB6FF}"/>
                </a:ext>
              </a:extLst>
            </p:cNvPr>
            <p:cNvSpPr>
              <a:spLocks noChangeShapeType="1"/>
            </p:cNvSpPr>
            <p:nvPr/>
          </p:nvSpPr>
          <p:spPr bwMode="auto">
            <a:xfrm>
              <a:off x="0" y="382"/>
              <a:ext cx="305" cy="0"/>
            </a:xfrm>
            <a:prstGeom prst="line">
              <a:avLst/>
            </a:prstGeom>
            <a:noFill/>
            <a:ln w="38100">
              <a:solidFill>
                <a:srgbClr val="7030A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242" name="Text Box 26">
            <a:extLst>
              <a:ext uri="{FF2B5EF4-FFF2-40B4-BE49-F238E27FC236}">
                <a16:creationId xmlns:a16="http://schemas.microsoft.com/office/drawing/2014/main" id="{71FA550C-3735-47A3-520E-B447FAF4CF35}"/>
              </a:ext>
            </a:extLst>
          </p:cNvPr>
          <p:cNvSpPr txBox="1">
            <a:spLocks noChangeArrowheads="1"/>
          </p:cNvSpPr>
          <p:nvPr/>
        </p:nvSpPr>
        <p:spPr bwMode="auto">
          <a:xfrm>
            <a:off x="1331913" y="2420938"/>
            <a:ext cx="58674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例如：一个白炽灯在有电流通过时</a:t>
            </a:r>
          </a:p>
        </p:txBody>
      </p:sp>
      <p:grpSp>
        <p:nvGrpSpPr>
          <p:cNvPr id="4" name="Group 27">
            <a:extLst>
              <a:ext uri="{FF2B5EF4-FFF2-40B4-BE49-F238E27FC236}">
                <a16:creationId xmlns:a16="http://schemas.microsoft.com/office/drawing/2014/main" id="{08210E51-A2FD-8C2E-6EDD-2C6A10193668}"/>
              </a:ext>
            </a:extLst>
          </p:cNvPr>
          <p:cNvGrpSpPr>
            <a:grpSpLocks/>
          </p:cNvGrpSpPr>
          <p:nvPr/>
        </p:nvGrpSpPr>
        <p:grpSpPr bwMode="auto">
          <a:xfrm>
            <a:off x="914400" y="3011488"/>
            <a:ext cx="2019300" cy="1085850"/>
            <a:chOff x="0" y="0"/>
            <a:chExt cx="1272" cy="684"/>
          </a:xfrm>
        </p:grpSpPr>
        <p:sp>
          <p:nvSpPr>
            <p:cNvPr id="9252" name="Line 28">
              <a:extLst>
                <a:ext uri="{FF2B5EF4-FFF2-40B4-BE49-F238E27FC236}">
                  <a16:creationId xmlns:a16="http://schemas.microsoft.com/office/drawing/2014/main" id="{63FE9959-1F5A-2C75-9E5A-8EA724FA7509}"/>
                </a:ext>
              </a:extLst>
            </p:cNvPr>
            <p:cNvSpPr>
              <a:spLocks noChangeShapeType="1"/>
            </p:cNvSpPr>
            <p:nvPr/>
          </p:nvSpPr>
          <p:spPr bwMode="auto">
            <a:xfrm>
              <a:off x="636" y="0"/>
              <a:ext cx="0" cy="336"/>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3" name="Line 29">
              <a:extLst>
                <a:ext uri="{FF2B5EF4-FFF2-40B4-BE49-F238E27FC236}">
                  <a16:creationId xmlns:a16="http://schemas.microsoft.com/office/drawing/2014/main" id="{774667B5-A48C-E9AD-83BD-01D58B3C34B6}"/>
                </a:ext>
              </a:extLst>
            </p:cNvPr>
            <p:cNvSpPr>
              <a:spLocks noChangeShapeType="1"/>
            </p:cNvSpPr>
            <p:nvPr/>
          </p:nvSpPr>
          <p:spPr bwMode="auto">
            <a:xfrm>
              <a:off x="336" y="96"/>
              <a:ext cx="96" cy="288"/>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4" name="Line 30">
              <a:extLst>
                <a:ext uri="{FF2B5EF4-FFF2-40B4-BE49-F238E27FC236}">
                  <a16:creationId xmlns:a16="http://schemas.microsoft.com/office/drawing/2014/main" id="{870D1431-B397-2C7F-ABB3-41EAD74AC1C7}"/>
                </a:ext>
              </a:extLst>
            </p:cNvPr>
            <p:cNvSpPr>
              <a:spLocks noChangeShapeType="1"/>
            </p:cNvSpPr>
            <p:nvPr/>
          </p:nvSpPr>
          <p:spPr bwMode="auto">
            <a:xfrm>
              <a:off x="96" y="288"/>
              <a:ext cx="192" cy="192"/>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5" name="Line 31">
              <a:extLst>
                <a:ext uri="{FF2B5EF4-FFF2-40B4-BE49-F238E27FC236}">
                  <a16:creationId xmlns:a16="http://schemas.microsoft.com/office/drawing/2014/main" id="{4A9530D5-7C88-5D19-D110-75FA689D41E4}"/>
                </a:ext>
              </a:extLst>
            </p:cNvPr>
            <p:cNvSpPr>
              <a:spLocks noChangeShapeType="1"/>
            </p:cNvSpPr>
            <p:nvPr/>
          </p:nvSpPr>
          <p:spPr bwMode="auto">
            <a:xfrm>
              <a:off x="0" y="528"/>
              <a:ext cx="192" cy="144"/>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6" name="Line 32">
              <a:extLst>
                <a:ext uri="{FF2B5EF4-FFF2-40B4-BE49-F238E27FC236}">
                  <a16:creationId xmlns:a16="http://schemas.microsoft.com/office/drawing/2014/main" id="{2A8A8602-70BE-0185-BDA5-D151EE67A360}"/>
                </a:ext>
              </a:extLst>
            </p:cNvPr>
            <p:cNvSpPr>
              <a:spLocks noChangeShapeType="1"/>
            </p:cNvSpPr>
            <p:nvPr/>
          </p:nvSpPr>
          <p:spPr bwMode="auto">
            <a:xfrm flipH="1">
              <a:off x="816" y="96"/>
              <a:ext cx="96" cy="288"/>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7" name="Line 33">
              <a:extLst>
                <a:ext uri="{FF2B5EF4-FFF2-40B4-BE49-F238E27FC236}">
                  <a16:creationId xmlns:a16="http://schemas.microsoft.com/office/drawing/2014/main" id="{EF939D69-8F9C-DE6F-2C88-25BB56157252}"/>
                </a:ext>
              </a:extLst>
            </p:cNvPr>
            <p:cNvSpPr>
              <a:spLocks noChangeShapeType="1"/>
            </p:cNvSpPr>
            <p:nvPr/>
          </p:nvSpPr>
          <p:spPr bwMode="auto">
            <a:xfrm flipH="1">
              <a:off x="996" y="288"/>
              <a:ext cx="192" cy="192"/>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8" name="Line 34">
              <a:extLst>
                <a:ext uri="{FF2B5EF4-FFF2-40B4-BE49-F238E27FC236}">
                  <a16:creationId xmlns:a16="http://schemas.microsoft.com/office/drawing/2014/main" id="{9EDBC4AA-5D84-51A3-BCCD-389787E4A2F7}"/>
                </a:ext>
              </a:extLst>
            </p:cNvPr>
            <p:cNvSpPr>
              <a:spLocks noChangeShapeType="1"/>
            </p:cNvSpPr>
            <p:nvPr/>
          </p:nvSpPr>
          <p:spPr bwMode="auto">
            <a:xfrm flipH="1">
              <a:off x="1080" y="540"/>
              <a:ext cx="192" cy="144"/>
            </a:xfrm>
            <a:prstGeom prst="line">
              <a:avLst/>
            </a:prstGeom>
            <a:noFill/>
            <a:ln w="9525">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5" name="Group 35">
            <a:extLst>
              <a:ext uri="{FF2B5EF4-FFF2-40B4-BE49-F238E27FC236}">
                <a16:creationId xmlns:a16="http://schemas.microsoft.com/office/drawing/2014/main" id="{8C167610-A475-7E29-C262-3E82B4C6F6E4}"/>
              </a:ext>
            </a:extLst>
          </p:cNvPr>
          <p:cNvGrpSpPr>
            <a:grpSpLocks/>
          </p:cNvGrpSpPr>
          <p:nvPr/>
        </p:nvGrpSpPr>
        <p:grpSpPr bwMode="auto">
          <a:xfrm>
            <a:off x="914400" y="3030538"/>
            <a:ext cx="2019300" cy="1085850"/>
            <a:chOff x="0" y="0"/>
            <a:chExt cx="1272" cy="684"/>
          </a:xfrm>
        </p:grpSpPr>
        <p:sp>
          <p:nvSpPr>
            <p:cNvPr id="9245" name="Line 36">
              <a:extLst>
                <a:ext uri="{FF2B5EF4-FFF2-40B4-BE49-F238E27FC236}">
                  <a16:creationId xmlns:a16="http://schemas.microsoft.com/office/drawing/2014/main" id="{84A244C7-E1AA-7221-D46B-EC92235D9658}"/>
                </a:ext>
              </a:extLst>
            </p:cNvPr>
            <p:cNvSpPr>
              <a:spLocks noChangeShapeType="1"/>
            </p:cNvSpPr>
            <p:nvPr/>
          </p:nvSpPr>
          <p:spPr bwMode="auto">
            <a:xfrm>
              <a:off x="636" y="0"/>
              <a:ext cx="0" cy="336"/>
            </a:xfrm>
            <a:prstGeom prst="line">
              <a:avLst/>
            </a:prstGeom>
            <a:noFill/>
            <a:ln w="38100" cmpd="dbl">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46" name="Line 37">
              <a:extLst>
                <a:ext uri="{FF2B5EF4-FFF2-40B4-BE49-F238E27FC236}">
                  <a16:creationId xmlns:a16="http://schemas.microsoft.com/office/drawing/2014/main" id="{9AAE84D8-2DCB-E1B9-D912-EB9CBCFB9FD6}"/>
                </a:ext>
              </a:extLst>
            </p:cNvPr>
            <p:cNvSpPr>
              <a:spLocks noChangeShapeType="1"/>
            </p:cNvSpPr>
            <p:nvPr/>
          </p:nvSpPr>
          <p:spPr bwMode="auto">
            <a:xfrm>
              <a:off x="336" y="96"/>
              <a:ext cx="96" cy="288"/>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47" name="Line 38">
              <a:extLst>
                <a:ext uri="{FF2B5EF4-FFF2-40B4-BE49-F238E27FC236}">
                  <a16:creationId xmlns:a16="http://schemas.microsoft.com/office/drawing/2014/main" id="{764FC623-C4BF-54CB-81D9-335B61F83101}"/>
                </a:ext>
              </a:extLst>
            </p:cNvPr>
            <p:cNvSpPr>
              <a:spLocks noChangeShapeType="1"/>
            </p:cNvSpPr>
            <p:nvPr/>
          </p:nvSpPr>
          <p:spPr bwMode="auto">
            <a:xfrm>
              <a:off x="96" y="288"/>
              <a:ext cx="192" cy="192"/>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48" name="Line 39">
              <a:extLst>
                <a:ext uri="{FF2B5EF4-FFF2-40B4-BE49-F238E27FC236}">
                  <a16:creationId xmlns:a16="http://schemas.microsoft.com/office/drawing/2014/main" id="{13EB8E91-D1D2-CA66-5B6F-C0BE0F928A46}"/>
                </a:ext>
              </a:extLst>
            </p:cNvPr>
            <p:cNvSpPr>
              <a:spLocks noChangeShapeType="1"/>
            </p:cNvSpPr>
            <p:nvPr/>
          </p:nvSpPr>
          <p:spPr bwMode="auto">
            <a:xfrm>
              <a:off x="0" y="528"/>
              <a:ext cx="192" cy="14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49" name="Line 40">
              <a:extLst>
                <a:ext uri="{FF2B5EF4-FFF2-40B4-BE49-F238E27FC236}">
                  <a16:creationId xmlns:a16="http://schemas.microsoft.com/office/drawing/2014/main" id="{73A28E4E-039B-722B-6686-33452750FD7E}"/>
                </a:ext>
              </a:extLst>
            </p:cNvPr>
            <p:cNvSpPr>
              <a:spLocks noChangeShapeType="1"/>
            </p:cNvSpPr>
            <p:nvPr/>
          </p:nvSpPr>
          <p:spPr bwMode="auto">
            <a:xfrm flipH="1">
              <a:off x="816" y="96"/>
              <a:ext cx="96" cy="288"/>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0" name="Line 41">
              <a:extLst>
                <a:ext uri="{FF2B5EF4-FFF2-40B4-BE49-F238E27FC236}">
                  <a16:creationId xmlns:a16="http://schemas.microsoft.com/office/drawing/2014/main" id="{79788AD1-C817-9264-93CF-95712EE6C06F}"/>
                </a:ext>
              </a:extLst>
            </p:cNvPr>
            <p:cNvSpPr>
              <a:spLocks noChangeShapeType="1"/>
            </p:cNvSpPr>
            <p:nvPr/>
          </p:nvSpPr>
          <p:spPr bwMode="auto">
            <a:xfrm flipH="1">
              <a:off x="996" y="288"/>
              <a:ext cx="192" cy="192"/>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51" name="Line 42">
              <a:extLst>
                <a:ext uri="{FF2B5EF4-FFF2-40B4-BE49-F238E27FC236}">
                  <a16:creationId xmlns:a16="http://schemas.microsoft.com/office/drawing/2014/main" id="{6D81C81D-3997-8CA4-CDF2-F5969A2A51B4}"/>
                </a:ext>
              </a:extLst>
            </p:cNvPr>
            <p:cNvSpPr>
              <a:spLocks noChangeShapeType="1"/>
            </p:cNvSpPr>
            <p:nvPr/>
          </p:nvSpPr>
          <p:spPr bwMode="auto">
            <a:xfrm flipH="1">
              <a:off x="1080" y="540"/>
              <a:ext cx="192" cy="144"/>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 name="Group 43">
            <a:extLst>
              <a:ext uri="{FF2B5EF4-FFF2-40B4-BE49-F238E27FC236}">
                <a16:creationId xmlns:a16="http://schemas.microsoft.com/office/drawing/2014/main" id="{A8A87332-0B0C-2460-FB72-629B6D417EC4}"/>
              </a:ext>
            </a:extLst>
          </p:cNvPr>
          <p:cNvGrpSpPr>
            <a:grpSpLocks/>
          </p:cNvGrpSpPr>
          <p:nvPr/>
        </p:nvGrpSpPr>
        <p:grpSpPr bwMode="auto">
          <a:xfrm>
            <a:off x="5291138" y="3448050"/>
            <a:ext cx="576262" cy="1143000"/>
            <a:chOff x="-1" y="0"/>
            <a:chExt cx="363" cy="720"/>
          </a:xfrm>
        </p:grpSpPr>
        <p:sp>
          <p:nvSpPr>
            <p:cNvPr id="9241" name="Text Box 44">
              <a:extLst>
                <a:ext uri="{FF2B5EF4-FFF2-40B4-BE49-F238E27FC236}">
                  <a16:creationId xmlns:a16="http://schemas.microsoft.com/office/drawing/2014/main" id="{EFA26CC7-F98C-082A-6F87-C1532D984A9C}"/>
                </a:ext>
              </a:extLst>
            </p:cNvPr>
            <p:cNvSpPr txBox="1">
              <a:spLocks noChangeArrowheads="1"/>
            </p:cNvSpPr>
            <p:nvPr/>
          </p:nvSpPr>
          <p:spPr bwMode="auto">
            <a:xfrm>
              <a:off x="-1" y="201"/>
              <a:ext cx="29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R </a:t>
              </a:r>
            </a:p>
          </p:txBody>
        </p:sp>
        <p:sp>
          <p:nvSpPr>
            <p:cNvPr id="11" name="Rectangle 45">
              <a:extLst>
                <a:ext uri="{FF2B5EF4-FFF2-40B4-BE49-F238E27FC236}">
                  <a16:creationId xmlns:a16="http://schemas.microsoft.com/office/drawing/2014/main" id="{C41C7E38-448E-9AA1-FFF1-917B30C881B1}"/>
                </a:ext>
              </a:extLst>
            </p:cNvPr>
            <p:cNvSpPr>
              <a:spLocks noChangeArrowheads="1"/>
            </p:cNvSpPr>
            <p:nvPr/>
          </p:nvSpPr>
          <p:spPr bwMode="auto">
            <a:xfrm rot="5400000">
              <a:off x="146" y="312"/>
              <a:ext cx="336" cy="96"/>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43" name="Line 46">
              <a:extLst>
                <a:ext uri="{FF2B5EF4-FFF2-40B4-BE49-F238E27FC236}">
                  <a16:creationId xmlns:a16="http://schemas.microsoft.com/office/drawing/2014/main" id="{C85EBEFB-667E-9342-CB46-DC9CDC12073D}"/>
                </a:ext>
              </a:extLst>
            </p:cNvPr>
            <p:cNvSpPr>
              <a:spLocks noChangeShapeType="1"/>
            </p:cNvSpPr>
            <p:nvPr/>
          </p:nvSpPr>
          <p:spPr bwMode="auto">
            <a:xfrm>
              <a:off x="314" y="0"/>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44" name="Line 47">
              <a:extLst>
                <a:ext uri="{FF2B5EF4-FFF2-40B4-BE49-F238E27FC236}">
                  <a16:creationId xmlns:a16="http://schemas.microsoft.com/office/drawing/2014/main" id="{DA8F49C0-69BA-25A5-D739-4D83A45CB4CA}"/>
                </a:ext>
              </a:extLst>
            </p:cNvPr>
            <p:cNvSpPr>
              <a:spLocks noChangeShapeType="1"/>
            </p:cNvSpPr>
            <p:nvPr/>
          </p:nvSpPr>
          <p:spPr bwMode="auto">
            <a:xfrm>
              <a:off x="314" y="528"/>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228" name="Text Box 49">
            <a:extLst>
              <a:ext uri="{FF2B5EF4-FFF2-40B4-BE49-F238E27FC236}">
                <a16:creationId xmlns:a16="http://schemas.microsoft.com/office/drawing/2014/main" id="{7469E664-41A9-93D4-517A-849BF1752110}"/>
              </a:ext>
            </a:extLst>
          </p:cNvPr>
          <p:cNvSpPr txBox="1">
            <a:spLocks noChangeArrowheads="1"/>
          </p:cNvSpPr>
          <p:nvPr/>
        </p:nvSpPr>
        <p:spPr bwMode="auto">
          <a:xfrm>
            <a:off x="8196263" y="4452938"/>
            <a:ext cx="466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latin typeface="Times New Roman" panose="02020603050405020304" pitchFamily="18" charset="0"/>
                <a:ea typeface="隶书" panose="02010509060101010101" pitchFamily="49" charset="-122"/>
              </a:rPr>
              <a:t>R </a:t>
            </a:r>
          </a:p>
        </p:txBody>
      </p:sp>
      <p:sp>
        <p:nvSpPr>
          <p:cNvPr id="9229" name="Rectangle 50">
            <a:extLst>
              <a:ext uri="{FF2B5EF4-FFF2-40B4-BE49-F238E27FC236}">
                <a16:creationId xmlns:a16="http://schemas.microsoft.com/office/drawing/2014/main" id="{253FDB5F-5DBE-D5C1-E2ED-0AE0F7E953C8}"/>
              </a:ext>
            </a:extLst>
          </p:cNvPr>
          <p:cNvSpPr>
            <a:spLocks noChangeArrowheads="1"/>
          </p:cNvSpPr>
          <p:nvPr/>
        </p:nvSpPr>
        <p:spPr bwMode="auto">
          <a:xfrm rot="5400000">
            <a:off x="7810500" y="4629150"/>
            <a:ext cx="533400" cy="152400"/>
          </a:xfrm>
          <a:prstGeom prst="rect">
            <a:avLst/>
          </a:prstGeom>
          <a:noFill/>
          <a:ln w="38100">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30" name="Line 51">
            <a:extLst>
              <a:ext uri="{FF2B5EF4-FFF2-40B4-BE49-F238E27FC236}">
                <a16:creationId xmlns:a16="http://schemas.microsoft.com/office/drawing/2014/main" id="{6C2E71D5-3DC9-5030-3C74-6DCF8AA68DAC}"/>
              </a:ext>
            </a:extLst>
          </p:cNvPr>
          <p:cNvSpPr>
            <a:spLocks noChangeShapeType="1"/>
          </p:cNvSpPr>
          <p:nvPr/>
        </p:nvSpPr>
        <p:spPr bwMode="auto">
          <a:xfrm>
            <a:off x="8077200" y="4133850"/>
            <a:ext cx="0" cy="3048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31" name="Line 52">
            <a:extLst>
              <a:ext uri="{FF2B5EF4-FFF2-40B4-BE49-F238E27FC236}">
                <a16:creationId xmlns:a16="http://schemas.microsoft.com/office/drawing/2014/main" id="{E8B108CA-1C38-037D-61D0-E9F4A98E7BD8}"/>
              </a:ext>
            </a:extLst>
          </p:cNvPr>
          <p:cNvSpPr>
            <a:spLocks noChangeShapeType="1"/>
          </p:cNvSpPr>
          <p:nvPr/>
        </p:nvSpPr>
        <p:spPr bwMode="auto">
          <a:xfrm>
            <a:off x="8077200" y="4972050"/>
            <a:ext cx="0" cy="3048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32" name="Oval 53">
            <a:extLst>
              <a:ext uri="{FF2B5EF4-FFF2-40B4-BE49-F238E27FC236}">
                <a16:creationId xmlns:a16="http://schemas.microsoft.com/office/drawing/2014/main" id="{B27EB202-8BFD-A8E4-7C16-AE997C9BE45B}"/>
              </a:ext>
            </a:extLst>
          </p:cNvPr>
          <p:cNvSpPr>
            <a:spLocks noChangeArrowheads="1"/>
          </p:cNvSpPr>
          <p:nvPr/>
        </p:nvSpPr>
        <p:spPr bwMode="auto">
          <a:xfrm>
            <a:off x="8039100" y="4057650"/>
            <a:ext cx="76200" cy="76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33" name="Oval 54">
            <a:extLst>
              <a:ext uri="{FF2B5EF4-FFF2-40B4-BE49-F238E27FC236}">
                <a16:creationId xmlns:a16="http://schemas.microsoft.com/office/drawing/2014/main" id="{F9DE25D4-862B-B550-D0EC-9842CF9B292A}"/>
              </a:ext>
            </a:extLst>
          </p:cNvPr>
          <p:cNvSpPr>
            <a:spLocks noChangeArrowheads="1"/>
          </p:cNvSpPr>
          <p:nvPr/>
        </p:nvSpPr>
        <p:spPr bwMode="auto">
          <a:xfrm>
            <a:off x="8039100" y="5276850"/>
            <a:ext cx="76200" cy="76200"/>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70" name="Text Box 62">
            <a:extLst>
              <a:ext uri="{FF2B5EF4-FFF2-40B4-BE49-F238E27FC236}">
                <a16:creationId xmlns:a16="http://schemas.microsoft.com/office/drawing/2014/main" id="{CE40032E-1267-CC29-6636-7C7036DBA030}"/>
              </a:ext>
            </a:extLst>
          </p:cNvPr>
          <p:cNvSpPr txBox="1">
            <a:spLocks noChangeArrowheads="1"/>
          </p:cNvSpPr>
          <p:nvPr/>
        </p:nvSpPr>
        <p:spPr bwMode="auto">
          <a:xfrm>
            <a:off x="3124200" y="3352800"/>
            <a:ext cx="17526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宋体" panose="02010600030101010101" pitchFamily="2" charset="-122"/>
              </a:rPr>
              <a:t> </a:t>
            </a:r>
            <a:r>
              <a:rPr lang="zh-CN" altLang="en-US" sz="2400">
                <a:solidFill>
                  <a:srgbClr val="7030A0"/>
                </a:solidFill>
                <a:latin typeface="宋体" panose="02010600030101010101" pitchFamily="2" charset="-122"/>
              </a:rPr>
              <a:t>消耗电</a:t>
            </a:r>
            <a:r>
              <a:rPr lang="zh-CN" altLang="en-US" sz="2400">
                <a:solidFill>
                  <a:srgbClr val="7030A0"/>
                </a:solidFill>
                <a:latin typeface="宋体" panose="02010600030101010101" pitchFamily="2" charset="-122"/>
                <a:sym typeface="Symbol" panose="05050102010706020507" pitchFamily="18" charset="2"/>
              </a:rPr>
              <a:t>能</a:t>
            </a:r>
          </a:p>
          <a:p>
            <a:pPr algn="ctr" eaLnBrk="1" hangingPunct="1">
              <a:spcBef>
                <a:spcPct val="0"/>
              </a:spcBef>
              <a:buFontTx/>
              <a:buNone/>
            </a:pPr>
            <a:r>
              <a:rPr lang="en-US" altLang="zh-CN" sz="2400">
                <a:solidFill>
                  <a:srgbClr val="7030A0"/>
                </a:solidFill>
                <a:latin typeface="宋体" panose="02010600030101010101" pitchFamily="2" charset="-122"/>
                <a:sym typeface="Symbol" panose="05050102010706020507" pitchFamily="18" charset="2"/>
              </a:rPr>
              <a:t>(</a:t>
            </a:r>
            <a:r>
              <a:rPr lang="zh-CN" altLang="en-US" sz="2400">
                <a:solidFill>
                  <a:srgbClr val="7030A0"/>
                </a:solidFill>
                <a:latin typeface="宋体" panose="02010600030101010101" pitchFamily="2" charset="-122"/>
                <a:sym typeface="Symbol" panose="05050102010706020507" pitchFamily="18" charset="2"/>
              </a:rPr>
              <a:t>电阻性</a:t>
            </a:r>
            <a:r>
              <a:rPr lang="en-US" altLang="zh-CN" sz="2400">
                <a:solidFill>
                  <a:srgbClr val="7030A0"/>
                </a:solidFill>
                <a:latin typeface="宋体" panose="02010600030101010101" pitchFamily="2" charset="-122"/>
                <a:sym typeface="Symbol" panose="05050102010706020507" pitchFamily="18" charset="2"/>
              </a:rPr>
              <a:t>)</a:t>
            </a:r>
            <a:endParaRPr lang="en-US" altLang="zh-CN" sz="2400">
              <a:solidFill>
                <a:srgbClr val="7030A0"/>
              </a:solidFill>
              <a:latin typeface="宋体" panose="02010600030101010101" pitchFamily="2" charset="-122"/>
            </a:endParaRPr>
          </a:p>
        </p:txBody>
      </p:sp>
      <p:sp>
        <p:nvSpPr>
          <p:cNvPr id="9271" name="Text Box 63">
            <a:extLst>
              <a:ext uri="{FF2B5EF4-FFF2-40B4-BE49-F238E27FC236}">
                <a16:creationId xmlns:a16="http://schemas.microsoft.com/office/drawing/2014/main" id="{E21E21A0-463F-BB91-C1AD-BD1F2CF4E1E5}"/>
              </a:ext>
            </a:extLst>
          </p:cNvPr>
          <p:cNvSpPr txBox="1">
            <a:spLocks noChangeArrowheads="1"/>
          </p:cNvSpPr>
          <p:nvPr/>
        </p:nvSpPr>
        <p:spPr bwMode="auto">
          <a:xfrm>
            <a:off x="3048000" y="4448175"/>
            <a:ext cx="21336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8000"/>
                </a:solidFill>
                <a:latin typeface="宋体" panose="02010600030101010101" pitchFamily="2" charset="-122"/>
              </a:rPr>
              <a:t>产生</a:t>
            </a:r>
            <a:r>
              <a:rPr lang="zh-CN" altLang="en-US" sz="2400">
                <a:solidFill>
                  <a:srgbClr val="008000"/>
                </a:solidFill>
                <a:latin typeface="宋体" panose="02010600030101010101" pitchFamily="2" charset="-122"/>
                <a:sym typeface="Symbol" panose="05050102010706020507" pitchFamily="18" charset="2"/>
              </a:rPr>
              <a:t>磁场</a:t>
            </a:r>
          </a:p>
          <a:p>
            <a:pPr eaLnBrk="1" hangingPunct="1">
              <a:spcBef>
                <a:spcPct val="0"/>
              </a:spcBef>
              <a:buFontTx/>
              <a:buNone/>
            </a:pPr>
            <a:r>
              <a:rPr lang="zh-CN" altLang="en-US" sz="2400">
                <a:solidFill>
                  <a:srgbClr val="008000"/>
                </a:solidFill>
                <a:latin typeface="宋体" panose="02010600030101010101" pitchFamily="2" charset="-122"/>
                <a:sym typeface="Symbol" panose="05050102010706020507" pitchFamily="18" charset="2"/>
              </a:rPr>
              <a:t>储存磁场能量</a:t>
            </a:r>
          </a:p>
          <a:p>
            <a:pPr algn="ctr" eaLnBrk="1" hangingPunct="1">
              <a:spcBef>
                <a:spcPct val="0"/>
              </a:spcBef>
              <a:buFontTx/>
              <a:buNone/>
            </a:pPr>
            <a:r>
              <a:rPr lang="en-US" altLang="zh-CN" sz="2400">
                <a:solidFill>
                  <a:srgbClr val="008000"/>
                </a:solidFill>
                <a:latin typeface="宋体" panose="02010600030101010101" pitchFamily="2" charset="-122"/>
                <a:sym typeface="Symbol" panose="05050102010706020507" pitchFamily="18" charset="2"/>
              </a:rPr>
              <a:t>(</a:t>
            </a:r>
            <a:r>
              <a:rPr lang="zh-CN" altLang="en-US" sz="2400">
                <a:solidFill>
                  <a:srgbClr val="008000"/>
                </a:solidFill>
                <a:latin typeface="宋体" panose="02010600030101010101" pitchFamily="2" charset="-122"/>
                <a:sym typeface="Symbol" panose="05050102010706020507" pitchFamily="18" charset="2"/>
              </a:rPr>
              <a:t>电感性</a:t>
            </a:r>
            <a:r>
              <a:rPr lang="en-US" altLang="zh-CN" sz="2400">
                <a:solidFill>
                  <a:srgbClr val="008000"/>
                </a:solidFill>
                <a:latin typeface="宋体" panose="02010600030101010101" pitchFamily="2" charset="-122"/>
                <a:sym typeface="Symbol" panose="05050102010706020507" pitchFamily="18" charset="2"/>
              </a:rPr>
              <a:t>)</a:t>
            </a:r>
          </a:p>
        </p:txBody>
      </p:sp>
      <p:sp>
        <p:nvSpPr>
          <p:cNvPr id="9272" name="Text Box 64">
            <a:extLst>
              <a:ext uri="{FF2B5EF4-FFF2-40B4-BE49-F238E27FC236}">
                <a16:creationId xmlns:a16="http://schemas.microsoft.com/office/drawing/2014/main" id="{08C6E925-6510-08B6-EE31-2FB7FC38E1AF}"/>
              </a:ext>
            </a:extLst>
          </p:cNvPr>
          <p:cNvSpPr txBox="1">
            <a:spLocks noChangeArrowheads="1"/>
          </p:cNvSpPr>
          <p:nvPr/>
        </p:nvSpPr>
        <p:spPr bwMode="auto">
          <a:xfrm>
            <a:off x="6248400" y="4238625"/>
            <a:ext cx="14478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 忽略 </a:t>
            </a:r>
            <a:r>
              <a:rPr lang="en-US" altLang="zh-CN" sz="2400" i="1">
                <a:solidFill>
                  <a:srgbClr val="6600FF"/>
                </a:solidFill>
                <a:latin typeface="Times New Roman" panose="02020603050405020304" pitchFamily="18" charset="0"/>
              </a:rPr>
              <a:t>L</a:t>
            </a:r>
            <a:endParaRPr lang="en-US" altLang="zh-CN" sz="2400">
              <a:solidFill>
                <a:srgbClr val="6600FF"/>
              </a:solidFill>
              <a:latin typeface="Times New Roman" panose="02020603050405020304" pitchFamily="18" charset="0"/>
            </a:endParaRPr>
          </a:p>
        </p:txBody>
      </p:sp>
      <p:grpSp>
        <p:nvGrpSpPr>
          <p:cNvPr id="7" name="Group 70">
            <a:extLst>
              <a:ext uri="{FF2B5EF4-FFF2-40B4-BE49-F238E27FC236}">
                <a16:creationId xmlns:a16="http://schemas.microsoft.com/office/drawing/2014/main" id="{6254FBA7-6AA6-F45F-6313-6B3709D8D1FA}"/>
              </a:ext>
            </a:extLst>
          </p:cNvPr>
          <p:cNvGrpSpPr>
            <a:grpSpLocks/>
          </p:cNvGrpSpPr>
          <p:nvPr/>
        </p:nvGrpSpPr>
        <p:grpSpPr bwMode="auto">
          <a:xfrm>
            <a:off x="5324475" y="4586288"/>
            <a:ext cx="657225" cy="1069975"/>
            <a:chOff x="-1" y="0"/>
            <a:chExt cx="414" cy="674"/>
          </a:xfrm>
        </p:grpSpPr>
        <p:sp>
          <p:nvSpPr>
            <p:cNvPr id="9238" name="Text Box 56">
              <a:extLst>
                <a:ext uri="{FF2B5EF4-FFF2-40B4-BE49-F238E27FC236}">
                  <a16:creationId xmlns:a16="http://schemas.microsoft.com/office/drawing/2014/main" id="{531F230B-6DBC-A900-D46B-86344C207606}"/>
                </a:ext>
              </a:extLst>
            </p:cNvPr>
            <p:cNvSpPr txBox="1">
              <a:spLocks noChangeArrowheads="1"/>
            </p:cNvSpPr>
            <p:nvPr/>
          </p:nvSpPr>
          <p:spPr bwMode="auto">
            <a:xfrm>
              <a:off x="-1" y="50"/>
              <a:ext cx="23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tx2"/>
                  </a:solidFill>
                  <a:latin typeface="Times New Roman" panose="02020603050405020304" pitchFamily="18" charset="0"/>
                  <a:ea typeface="隶书" panose="02010509060101010101" pitchFamily="49" charset="-122"/>
                </a:rPr>
                <a:t>L</a:t>
              </a:r>
              <a:endParaRPr lang="en-US" altLang="zh-CN" sz="2400" i="1">
                <a:solidFill>
                  <a:srgbClr val="008000"/>
                </a:solidFill>
                <a:latin typeface="Times New Roman" panose="02020603050405020304" pitchFamily="18" charset="0"/>
                <a:ea typeface="隶书" panose="02010509060101010101" pitchFamily="49" charset="-122"/>
              </a:endParaRPr>
            </a:p>
          </p:txBody>
        </p:sp>
        <p:sp>
          <p:nvSpPr>
            <p:cNvPr id="9239" name="Line 57">
              <a:extLst>
                <a:ext uri="{FF2B5EF4-FFF2-40B4-BE49-F238E27FC236}">
                  <a16:creationId xmlns:a16="http://schemas.microsoft.com/office/drawing/2014/main" id="{8991E0D5-C7E5-1A05-9D14-08599A73FC38}"/>
                </a:ext>
              </a:extLst>
            </p:cNvPr>
            <p:cNvSpPr>
              <a:spLocks noChangeShapeType="1"/>
            </p:cNvSpPr>
            <p:nvPr/>
          </p:nvSpPr>
          <p:spPr bwMode="auto">
            <a:xfrm>
              <a:off x="302" y="434"/>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9240" name="Object 69">
              <a:extLst>
                <a:ext uri="{FF2B5EF4-FFF2-40B4-BE49-F238E27FC236}">
                  <a16:creationId xmlns:a16="http://schemas.microsoft.com/office/drawing/2014/main" id="{AEDA545D-B530-1E29-8A1D-C1C0FE935E08}"/>
                </a:ext>
              </a:extLst>
            </p:cNvPr>
            <p:cNvGraphicFramePr>
              <a:graphicFrameLocks noChangeAspect="1"/>
            </p:cNvGraphicFramePr>
            <p:nvPr/>
          </p:nvGraphicFramePr>
          <p:xfrm>
            <a:off x="284" y="0"/>
            <a:ext cx="129" cy="453"/>
          </p:xfrm>
          <a:graphic>
            <a:graphicData uri="http://schemas.openxmlformats.org/presentationml/2006/ole">
              <mc:AlternateContent xmlns:mc="http://schemas.openxmlformats.org/markup-compatibility/2006">
                <mc:Choice xmlns:v="urn:schemas-microsoft-com:vml" Requires="v">
                  <p:oleObj r:id="rId2" imgW="291240" imgH="979560" progId="Visio.Drawing.11">
                    <p:embed/>
                  </p:oleObj>
                </mc:Choice>
                <mc:Fallback>
                  <p:oleObj r:id="rId2" imgW="291240" imgH="979560" progId="Visio.Drawing.11">
                    <p:embed/>
                    <p:pic>
                      <p:nvPicPr>
                        <p:cNvPr id="0" name="Object 6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 y="0"/>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2" name="TextBox 7">
            <a:extLst>
              <a:ext uri="{FF2B5EF4-FFF2-40B4-BE49-F238E27FC236}">
                <a16:creationId xmlns:a16="http://schemas.microsoft.com/office/drawing/2014/main" id="{07C5CA17-A31C-75E2-B46E-5C66D2F54F13}"/>
              </a:ext>
            </a:extLst>
          </p:cNvPr>
          <p:cNvSpPr txBox="1">
            <a:spLocks noChangeArrowheads="1"/>
          </p:cNvSpPr>
          <p:nvPr/>
        </p:nvSpPr>
        <p:spPr bwMode="auto">
          <a:xfrm>
            <a:off x="755650" y="1055688"/>
            <a:ext cx="79057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        为了便于分析与计算实际电路，在一定条件下常忽略实际部件的次要因素而突出其主要电磁性质，把它看成理想电路元件。</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242"/>
                                        </p:tgtEl>
                                        <p:attrNameLst>
                                          <p:attrName>style.visibility</p:attrName>
                                        </p:attrNameLst>
                                      </p:cBhvr>
                                      <p:to>
                                        <p:strVal val="visible"/>
                                      </p:to>
                                    </p:set>
                                    <p:animEffect transition="in" filter="box(out)">
                                      <p:cBhvr>
                                        <p:cTn id="7" dur="500"/>
                                        <p:tgtEl>
                                          <p:spTgt spid="9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box(ou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 calcmode="lin" valueType="num">
                                      <p:cBhvr additive="base">
                                        <p:cTn id="17" dur="500" fill="hold"/>
                                        <p:tgtEl>
                                          <p:spTgt spid="3"/>
                                        </p:tgtEl>
                                        <p:attrNameLst>
                                          <p:attrName>ppt_x</p:attrName>
                                        </p:attrNameLst>
                                      </p:cBhvr>
                                      <p:tavLst>
                                        <p:tav tm="0">
                                          <p:val>
                                            <p:strVal val="0-#ppt_w/2"/>
                                          </p:val>
                                        </p:tav>
                                        <p:tav tm="100000">
                                          <p:val>
                                            <p:strVal val="#ppt_x"/>
                                          </p:val>
                                        </p:tav>
                                      </p:tavLst>
                                    </p:anim>
                                    <p:anim calcmode="lin" valueType="num">
                                      <p:cBhvr additive="base">
                                        <p:cTn id="18" dur="500" fill="hold"/>
                                        <p:tgtEl>
                                          <p:spTgt spid="3"/>
                                        </p:tgtEl>
                                        <p:attrNameLst>
                                          <p:attrName>ppt_y</p:attrName>
                                        </p:attrNameLst>
                                      </p:cBhvr>
                                      <p:tavLst>
                                        <p:tav tm="0">
                                          <p:val>
                                            <p:strVal val="#ppt_y"/>
                                          </p:val>
                                        </p:tav>
                                        <p:tav tm="100000">
                                          <p:val>
                                            <p:strVal val="#ppt_y"/>
                                          </p:val>
                                        </p:tav>
                                      </p:tavLst>
                                    </p:anim>
                                  </p:childTnLst>
                                </p:cTn>
                              </p:par>
                            </p:childTnLst>
                          </p:cTn>
                        </p:par>
                        <p:par>
                          <p:cTn id="19" fill="hold" nodeType="afterGroup">
                            <p:stCondLst>
                              <p:cond delay="500"/>
                            </p:stCondLst>
                            <p:childTnLst>
                              <p:par>
                                <p:cTn id="20" presetID="9" presetClass="entr" presetSubtype="0" fill="hold" nodeType="afterEffect">
                                  <p:stCondLst>
                                    <p:cond delay="0"/>
                                  </p:stCondLst>
                                  <p:childTnLst>
                                    <p:set>
                                      <p:cBhvr>
                                        <p:cTn id="21" dur="1" fill="hold">
                                          <p:stCondLst>
                                            <p:cond delay="0"/>
                                          </p:stCondLst>
                                        </p:cTn>
                                        <p:tgtEl>
                                          <p:spTgt spid="9237"/>
                                        </p:tgtEl>
                                        <p:attrNameLst>
                                          <p:attrName>style.visibility</p:attrName>
                                        </p:attrNameLst>
                                      </p:cBhvr>
                                      <p:to>
                                        <p:strVal val="visible"/>
                                      </p:to>
                                    </p:set>
                                    <p:animEffect transition="in" filter="dissolve">
                                      <p:cBhvr>
                                        <p:cTn id="22" dur="500"/>
                                        <p:tgtEl>
                                          <p:spTgt spid="9237"/>
                                        </p:tgtEl>
                                      </p:cBhvr>
                                    </p:animEffect>
                                  </p:childTnLst>
                                </p:cTn>
                              </p:par>
                            </p:childTnLst>
                          </p:cTn>
                        </p:par>
                        <p:par>
                          <p:cTn id="23" fill="hold" nodeType="afterGroup">
                            <p:stCondLst>
                              <p:cond delay="1000"/>
                            </p:stCondLst>
                            <p:childTnLst>
                              <p:par>
                                <p:cTn id="24" presetID="11" presetClass="entr" presetSubtype="0" fill="hold" nodeType="afterEffect">
                                  <p:stCondLst>
                                    <p:cond delay="0"/>
                                  </p:stCondLst>
                                  <p:childTnLst>
                                    <p:set>
                                      <p:cBhvr>
                                        <p:cTn id="25" dur="1000">
                                          <p:stCondLst>
                                            <p:cond delay="0"/>
                                          </p:stCondLst>
                                        </p:cTn>
                                        <p:tgtEl>
                                          <p:spTgt spid="4"/>
                                        </p:tgtEl>
                                        <p:attrNameLst>
                                          <p:attrName>style.visibility</p:attrName>
                                        </p:attrNameLst>
                                      </p:cBhvr>
                                      <p:to>
                                        <p:strVal val="visible"/>
                                      </p:to>
                                    </p:set>
                                  </p:childTnLst>
                                </p:cTn>
                              </p:par>
                            </p:childTnLst>
                          </p:cTn>
                        </p:par>
                        <p:par>
                          <p:cTn id="26" fill="hold" nodeType="afterGroup">
                            <p:stCondLst>
                              <p:cond delay="2000"/>
                            </p:stCondLst>
                            <p:childTnLst>
                              <p:par>
                                <p:cTn id="27" presetID="9"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dissolve">
                                      <p:cBhvr>
                                        <p:cTn id="29" dur="500"/>
                                        <p:tgtEl>
                                          <p:spTgt spid="5"/>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4" presetClass="entr" presetSubtype="32" fill="hold" grpId="0" nodeType="clickEffect">
                                  <p:stCondLst>
                                    <p:cond delay="0"/>
                                  </p:stCondLst>
                                  <p:childTnLst>
                                    <p:set>
                                      <p:cBhvr>
                                        <p:cTn id="33" dur="1" fill="hold">
                                          <p:stCondLst>
                                            <p:cond delay="0"/>
                                          </p:stCondLst>
                                        </p:cTn>
                                        <p:tgtEl>
                                          <p:spTgt spid="9270"/>
                                        </p:tgtEl>
                                        <p:attrNameLst>
                                          <p:attrName>style.visibility</p:attrName>
                                        </p:attrNameLst>
                                      </p:cBhvr>
                                      <p:to>
                                        <p:strVal val="visible"/>
                                      </p:to>
                                    </p:set>
                                    <p:animEffect transition="in" filter="box(out)">
                                      <p:cBhvr>
                                        <p:cTn id="34" dur="500"/>
                                        <p:tgtEl>
                                          <p:spTgt spid="9270"/>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7" presetClass="entr" presetSubtype="1" fill="hold" nodeType="click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500" fill="hold"/>
                                        <p:tgtEl>
                                          <p:spTgt spid="6"/>
                                        </p:tgtEl>
                                        <p:attrNameLst>
                                          <p:attrName>ppt_x</p:attrName>
                                        </p:attrNameLst>
                                      </p:cBhvr>
                                      <p:tavLst>
                                        <p:tav tm="0">
                                          <p:val>
                                            <p:strVal val="#ppt_x"/>
                                          </p:val>
                                        </p:tav>
                                        <p:tav tm="100000">
                                          <p:val>
                                            <p:strVal val="#ppt_x"/>
                                          </p:val>
                                        </p:tav>
                                      </p:tavLst>
                                    </p:anim>
                                    <p:anim calcmode="lin" valueType="num">
                                      <p:cBhvr>
                                        <p:cTn id="40" dur="500" fill="hold"/>
                                        <p:tgtEl>
                                          <p:spTgt spid="6"/>
                                        </p:tgtEl>
                                        <p:attrNameLst>
                                          <p:attrName>ppt_y</p:attrName>
                                        </p:attrNameLst>
                                      </p:cBhvr>
                                      <p:tavLst>
                                        <p:tav tm="0">
                                          <p:val>
                                            <p:strVal val="#ppt_y-#ppt_h/2"/>
                                          </p:val>
                                        </p:tav>
                                        <p:tav tm="100000">
                                          <p:val>
                                            <p:strVal val="#ppt_y"/>
                                          </p:val>
                                        </p:tav>
                                      </p:tavLst>
                                    </p:anim>
                                    <p:anim calcmode="lin" valueType="num">
                                      <p:cBhvr>
                                        <p:cTn id="41" dur="500" fill="hold"/>
                                        <p:tgtEl>
                                          <p:spTgt spid="6"/>
                                        </p:tgtEl>
                                        <p:attrNameLst>
                                          <p:attrName>ppt_w</p:attrName>
                                        </p:attrNameLst>
                                      </p:cBhvr>
                                      <p:tavLst>
                                        <p:tav tm="0">
                                          <p:val>
                                            <p:strVal val="#ppt_w"/>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childTnLst>
                                </p:cTn>
                              </p:par>
                            </p:childTnLst>
                          </p:cTn>
                        </p:par>
                        <p:par>
                          <p:cTn id="43" fill="hold" nodeType="afterGroup">
                            <p:stCondLst>
                              <p:cond delay="500"/>
                            </p:stCondLst>
                            <p:childTnLst>
                              <p:par>
                                <p:cTn id="44" presetID="4" presetClass="entr" presetSubtype="32" fill="hold" grpId="0" nodeType="afterEffect">
                                  <p:stCondLst>
                                    <p:cond delay="2000"/>
                                  </p:stCondLst>
                                  <p:childTnLst>
                                    <p:set>
                                      <p:cBhvr>
                                        <p:cTn id="45" dur="1" fill="hold">
                                          <p:stCondLst>
                                            <p:cond delay="0"/>
                                          </p:stCondLst>
                                        </p:cTn>
                                        <p:tgtEl>
                                          <p:spTgt spid="9271"/>
                                        </p:tgtEl>
                                        <p:attrNameLst>
                                          <p:attrName>style.visibility</p:attrName>
                                        </p:attrNameLst>
                                      </p:cBhvr>
                                      <p:to>
                                        <p:strVal val="visible"/>
                                      </p:to>
                                    </p:set>
                                    <p:animEffect transition="in" filter="box(out)">
                                      <p:cBhvr>
                                        <p:cTn id="46" dur="500"/>
                                        <p:tgtEl>
                                          <p:spTgt spid="9271"/>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2" presetClass="entr" presetSubtype="4" fill="hold" nodeType="clickEffect">
                                  <p:stCondLst>
                                    <p:cond delay="0"/>
                                  </p:stCondLst>
                                  <p:childTnLst>
                                    <p:set>
                                      <p:cBhvr>
                                        <p:cTn id="50" dur="1" fill="hold">
                                          <p:stCondLst>
                                            <p:cond delay="0"/>
                                          </p:stCondLst>
                                        </p:cTn>
                                        <p:tgtEl>
                                          <p:spTgt spid="7"/>
                                        </p:tgtEl>
                                        <p:attrNameLst>
                                          <p:attrName>style.visibility</p:attrName>
                                        </p:attrNameLst>
                                      </p:cBhvr>
                                      <p:to>
                                        <p:strVal val="visible"/>
                                      </p:to>
                                    </p:set>
                                    <p:anim calcmode="lin" valueType="num">
                                      <p:cBhvr additive="base">
                                        <p:cTn id="51" dur="500" fill="hold"/>
                                        <p:tgtEl>
                                          <p:spTgt spid="7"/>
                                        </p:tgtEl>
                                        <p:attrNameLst>
                                          <p:attrName>ppt_x</p:attrName>
                                        </p:attrNameLst>
                                      </p:cBhvr>
                                      <p:tavLst>
                                        <p:tav tm="0">
                                          <p:val>
                                            <p:strVal val="#ppt_x"/>
                                          </p:val>
                                        </p:tav>
                                        <p:tav tm="100000">
                                          <p:val>
                                            <p:strVal val="#ppt_x"/>
                                          </p:val>
                                        </p:tav>
                                      </p:tavLst>
                                    </p:anim>
                                    <p:anim calcmode="lin" valueType="num">
                                      <p:cBhvr additive="base">
                                        <p:cTn id="5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with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9272"/>
                                        </p:tgtEl>
                                        <p:attrNameLst>
                                          <p:attrName>style.visibility</p:attrName>
                                        </p:attrNameLst>
                                      </p:cBhvr>
                                      <p:to>
                                        <p:strVal val="visible"/>
                                      </p:to>
                                    </p:set>
                                    <p:animEffect transition="in" filter="box(out)">
                                      <p:cBhvr>
                                        <p:cTn id="57" dur="500"/>
                                        <p:tgtEl>
                                          <p:spTgt spid="9272"/>
                                        </p:tgtEl>
                                      </p:cBhvr>
                                    </p:animEffect>
                                  </p:childTnLst>
                                </p:cTn>
                              </p:par>
                            </p:childTnLst>
                          </p:cTn>
                        </p:par>
                      </p:childTnLst>
                    </p:cTn>
                  </p:par>
                  <p:par>
                    <p:cTn id="58" fill="hold" nodeType="clickPar">
                      <p:stCondLst>
                        <p:cond delay="indefinite"/>
                      </p:stCondLst>
                      <p:childTnLst>
                        <p:par>
                          <p:cTn id="59" fill="hold" nodeType="withGroup">
                            <p:stCondLst>
                              <p:cond delay="0"/>
                            </p:stCondLst>
                            <p:childTnLst>
                              <p:par>
                                <p:cTn id="60" presetID="5" presetClass="entr" presetSubtype="5" fill="hold" grpId="0" nodeType="clickEffect">
                                  <p:stCondLst>
                                    <p:cond delay="0"/>
                                  </p:stCondLst>
                                  <p:childTnLst>
                                    <p:set>
                                      <p:cBhvr>
                                        <p:cTn id="61" dur="1" fill="hold">
                                          <p:stCondLst>
                                            <p:cond delay="0"/>
                                          </p:stCondLst>
                                        </p:cTn>
                                        <p:tgtEl>
                                          <p:spTgt spid="9236"/>
                                        </p:tgtEl>
                                        <p:attrNameLst>
                                          <p:attrName>style.visibility</p:attrName>
                                        </p:attrNameLst>
                                      </p:cBhvr>
                                      <p:to>
                                        <p:strVal val="visible"/>
                                      </p:to>
                                    </p:set>
                                    <p:animEffect transition="in" filter="checkerboard(down)">
                                      <p:cBhvr>
                                        <p:cTn id="62" dur="500"/>
                                        <p:tgtEl>
                                          <p:spTgt spid="9236"/>
                                        </p:tgtEl>
                                      </p:cBhvr>
                                    </p:animEffect>
                                  </p:childTnLst>
                                </p:cTn>
                              </p:par>
                            </p:childTnLst>
                          </p:cTn>
                        </p:par>
                      </p:childTnLst>
                    </p:cTn>
                  </p:par>
                  <p:par>
                    <p:cTn id="63" fill="hold" nodeType="clickPar">
                      <p:stCondLst>
                        <p:cond delay="indefinite"/>
                      </p:stCondLst>
                      <p:childTnLst>
                        <p:par>
                          <p:cTn id="64" fill="hold" nodeType="withGroup">
                            <p:stCondLst>
                              <p:cond delay="0"/>
                            </p:stCondLst>
                            <p:childTnLst>
                              <p:par>
                                <p:cTn id="65" presetID="3" presetClass="entr" presetSubtype="10" fill="hold" grpId="0" nodeType="clickEffect">
                                  <p:stCondLst>
                                    <p:cond delay="0"/>
                                  </p:stCondLst>
                                  <p:childTnLst>
                                    <p:set>
                                      <p:cBhvr>
                                        <p:cTn id="66" dur="1" fill="hold">
                                          <p:stCondLst>
                                            <p:cond delay="0"/>
                                          </p:stCondLst>
                                        </p:cTn>
                                        <p:tgtEl>
                                          <p:spTgt spid="9228"/>
                                        </p:tgtEl>
                                        <p:attrNameLst>
                                          <p:attrName>style.visibility</p:attrName>
                                        </p:attrNameLst>
                                      </p:cBhvr>
                                      <p:to>
                                        <p:strVal val="visible"/>
                                      </p:to>
                                    </p:set>
                                    <p:animEffect transition="in" filter="blinds(horizontal)">
                                      <p:cBhvr>
                                        <p:cTn id="67" dur="500"/>
                                        <p:tgtEl>
                                          <p:spTgt spid="9228"/>
                                        </p:tgtEl>
                                      </p:cBhvr>
                                    </p:animEffect>
                                  </p:childTnLst>
                                </p:cTn>
                              </p:par>
                              <p:par>
                                <p:cTn id="68" presetID="3" presetClass="entr" presetSubtype="10" fill="hold" grpId="0" nodeType="withEffect">
                                  <p:stCondLst>
                                    <p:cond delay="0"/>
                                  </p:stCondLst>
                                  <p:childTnLst>
                                    <p:set>
                                      <p:cBhvr>
                                        <p:cTn id="69" dur="1" fill="hold">
                                          <p:stCondLst>
                                            <p:cond delay="0"/>
                                          </p:stCondLst>
                                        </p:cTn>
                                        <p:tgtEl>
                                          <p:spTgt spid="9229"/>
                                        </p:tgtEl>
                                        <p:attrNameLst>
                                          <p:attrName>style.visibility</p:attrName>
                                        </p:attrNameLst>
                                      </p:cBhvr>
                                      <p:to>
                                        <p:strVal val="visible"/>
                                      </p:to>
                                    </p:set>
                                    <p:animEffect transition="in" filter="blinds(horizontal)">
                                      <p:cBhvr>
                                        <p:cTn id="70" dur="500"/>
                                        <p:tgtEl>
                                          <p:spTgt spid="9229"/>
                                        </p:tgtEl>
                                      </p:cBhvr>
                                    </p:animEffect>
                                  </p:childTnLst>
                                </p:cTn>
                              </p:par>
                              <p:par>
                                <p:cTn id="71" presetID="3" presetClass="entr" presetSubtype="10" fill="hold" nodeType="withEffect">
                                  <p:stCondLst>
                                    <p:cond delay="0"/>
                                  </p:stCondLst>
                                  <p:childTnLst>
                                    <p:set>
                                      <p:cBhvr>
                                        <p:cTn id="72" dur="1" fill="hold">
                                          <p:stCondLst>
                                            <p:cond delay="0"/>
                                          </p:stCondLst>
                                        </p:cTn>
                                        <p:tgtEl>
                                          <p:spTgt spid="9230"/>
                                        </p:tgtEl>
                                        <p:attrNameLst>
                                          <p:attrName>style.visibility</p:attrName>
                                        </p:attrNameLst>
                                      </p:cBhvr>
                                      <p:to>
                                        <p:strVal val="visible"/>
                                      </p:to>
                                    </p:set>
                                    <p:animEffect transition="in" filter="blinds(horizontal)">
                                      <p:cBhvr>
                                        <p:cTn id="73" dur="500"/>
                                        <p:tgtEl>
                                          <p:spTgt spid="9230"/>
                                        </p:tgtEl>
                                      </p:cBhvr>
                                    </p:animEffect>
                                  </p:childTnLst>
                                </p:cTn>
                              </p:par>
                              <p:par>
                                <p:cTn id="74" presetID="3" presetClass="entr" presetSubtype="10" fill="hold" nodeType="withEffect">
                                  <p:stCondLst>
                                    <p:cond delay="0"/>
                                  </p:stCondLst>
                                  <p:childTnLst>
                                    <p:set>
                                      <p:cBhvr>
                                        <p:cTn id="75" dur="1" fill="hold">
                                          <p:stCondLst>
                                            <p:cond delay="0"/>
                                          </p:stCondLst>
                                        </p:cTn>
                                        <p:tgtEl>
                                          <p:spTgt spid="9231"/>
                                        </p:tgtEl>
                                        <p:attrNameLst>
                                          <p:attrName>style.visibility</p:attrName>
                                        </p:attrNameLst>
                                      </p:cBhvr>
                                      <p:to>
                                        <p:strVal val="visible"/>
                                      </p:to>
                                    </p:set>
                                    <p:animEffect transition="in" filter="blinds(horizontal)">
                                      <p:cBhvr>
                                        <p:cTn id="76" dur="500"/>
                                        <p:tgtEl>
                                          <p:spTgt spid="9231"/>
                                        </p:tgtEl>
                                      </p:cBhvr>
                                    </p:animEffect>
                                  </p:childTnLst>
                                </p:cTn>
                              </p:par>
                              <p:par>
                                <p:cTn id="77" presetID="3" presetClass="entr" presetSubtype="10" fill="hold" grpId="0" nodeType="withEffect">
                                  <p:stCondLst>
                                    <p:cond delay="0"/>
                                  </p:stCondLst>
                                  <p:childTnLst>
                                    <p:set>
                                      <p:cBhvr>
                                        <p:cTn id="78" dur="1" fill="hold">
                                          <p:stCondLst>
                                            <p:cond delay="0"/>
                                          </p:stCondLst>
                                        </p:cTn>
                                        <p:tgtEl>
                                          <p:spTgt spid="9232"/>
                                        </p:tgtEl>
                                        <p:attrNameLst>
                                          <p:attrName>style.visibility</p:attrName>
                                        </p:attrNameLst>
                                      </p:cBhvr>
                                      <p:to>
                                        <p:strVal val="visible"/>
                                      </p:to>
                                    </p:set>
                                    <p:animEffect transition="in" filter="blinds(horizontal)">
                                      <p:cBhvr>
                                        <p:cTn id="79" dur="500"/>
                                        <p:tgtEl>
                                          <p:spTgt spid="9232"/>
                                        </p:tgtEl>
                                      </p:cBhvr>
                                    </p:animEffect>
                                  </p:childTnLst>
                                </p:cTn>
                              </p:par>
                              <p:par>
                                <p:cTn id="80" presetID="3" presetClass="entr" presetSubtype="10" fill="hold" grpId="0" nodeType="withEffect">
                                  <p:stCondLst>
                                    <p:cond delay="0"/>
                                  </p:stCondLst>
                                  <p:childTnLst>
                                    <p:set>
                                      <p:cBhvr>
                                        <p:cTn id="81" dur="1" fill="hold">
                                          <p:stCondLst>
                                            <p:cond delay="0"/>
                                          </p:stCondLst>
                                        </p:cTn>
                                        <p:tgtEl>
                                          <p:spTgt spid="9233"/>
                                        </p:tgtEl>
                                        <p:attrNameLst>
                                          <p:attrName>style.visibility</p:attrName>
                                        </p:attrNameLst>
                                      </p:cBhvr>
                                      <p:to>
                                        <p:strVal val="visible"/>
                                      </p:to>
                                    </p:set>
                                    <p:animEffect transition="in" filter="blinds(horizontal)">
                                      <p:cBhvr>
                                        <p:cTn id="82" dur="500"/>
                                        <p:tgtEl>
                                          <p:spTgt spid="92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36" grpId="0" animBg="1" autoUpdateAnimBg="0"/>
      <p:bldP spid="9242" grpId="0" autoUpdateAnimBg="0"/>
      <p:bldP spid="9228" grpId="0"/>
      <p:bldP spid="9229" grpId="0" animBg="1"/>
      <p:bldP spid="9232" grpId="0" animBg="1"/>
      <p:bldP spid="9233" grpId="0" animBg="1"/>
      <p:bldP spid="9270" grpId="0" autoUpdateAnimBg="0"/>
      <p:bldP spid="9271" grpId="0" autoUpdateAnimBg="0"/>
      <p:bldP spid="9272" grpId="0" autoUpdateAnimBg="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a:extLst>
              <a:ext uri="{FF2B5EF4-FFF2-40B4-BE49-F238E27FC236}">
                <a16:creationId xmlns:a16="http://schemas.microsoft.com/office/drawing/2014/main" id="{2DF63057-8EAA-CC0B-601E-DCD2FF1BB498}"/>
              </a:ext>
            </a:extLst>
          </p:cNvPr>
          <p:cNvSpPr>
            <a:spLocks noChangeArrowheads="1"/>
          </p:cNvSpPr>
          <p:nvPr>
            <p:ph type="title" idx="4294967295"/>
          </p:nvPr>
        </p:nvSpPr>
        <p:spPr>
          <a:xfrm>
            <a:off x="395288" y="188913"/>
            <a:ext cx="6237287" cy="517525"/>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1.12.3　</a:t>
            </a:r>
            <a:r>
              <a:rPr lang="en-US" altLang="zh-CN" sz="2600" b="1" i="1">
                <a:solidFill>
                  <a:srgbClr val="7030A0"/>
                </a:solidFill>
                <a:latin typeface="Times New Roman" panose="02020603050405020304" pitchFamily="18" charset="0"/>
                <a:ea typeface="黑体" panose="02010609060101010101" pitchFamily="49" charset="-122"/>
              </a:rPr>
              <a:t>RC</a:t>
            </a:r>
            <a:r>
              <a:rPr lang="en-US" altLang="zh-CN" sz="2600" b="1">
                <a:solidFill>
                  <a:srgbClr val="7030A0"/>
                </a:solidFill>
                <a:latin typeface="Times New Roman" panose="02020603050405020304" pitchFamily="18" charset="0"/>
                <a:ea typeface="黑体" panose="02010609060101010101" pitchFamily="49" charset="-122"/>
              </a:rPr>
              <a:t> </a:t>
            </a:r>
            <a:r>
              <a:rPr lang="zh-CN" altLang="en-US" sz="2600" b="1">
                <a:solidFill>
                  <a:srgbClr val="7030A0"/>
                </a:solidFill>
                <a:latin typeface="Times New Roman" panose="02020603050405020304" pitchFamily="18" charset="0"/>
                <a:ea typeface="黑体" panose="02010609060101010101" pitchFamily="49" charset="-122"/>
              </a:rPr>
              <a:t>电路的暂态分析</a:t>
            </a:r>
          </a:p>
        </p:txBody>
      </p:sp>
      <p:sp>
        <p:nvSpPr>
          <p:cNvPr id="73734" name="Text Box 19">
            <a:extLst>
              <a:ext uri="{FF2B5EF4-FFF2-40B4-BE49-F238E27FC236}">
                <a16:creationId xmlns:a16="http://schemas.microsoft.com/office/drawing/2014/main" id="{4FC211BA-2D90-B942-CD68-150341DD8EEC}"/>
              </a:ext>
            </a:extLst>
          </p:cNvPr>
          <p:cNvSpPr txBox="1">
            <a:spLocks noChangeArrowheads="1"/>
          </p:cNvSpPr>
          <p:nvPr/>
        </p:nvSpPr>
        <p:spPr bwMode="auto">
          <a:xfrm>
            <a:off x="611188" y="76517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(1) </a:t>
            </a:r>
            <a:r>
              <a:rPr lang="zh-CN" altLang="en-US" sz="2400">
                <a:solidFill>
                  <a:srgbClr val="C00000"/>
                </a:solidFill>
                <a:latin typeface="Times New Roman" panose="02020603050405020304" pitchFamily="18" charset="0"/>
              </a:rPr>
              <a:t>零状态响应</a:t>
            </a:r>
          </a:p>
        </p:txBody>
      </p:sp>
      <p:sp>
        <p:nvSpPr>
          <p:cNvPr id="73735" name="Text Box 23">
            <a:extLst>
              <a:ext uri="{FF2B5EF4-FFF2-40B4-BE49-F238E27FC236}">
                <a16:creationId xmlns:a16="http://schemas.microsoft.com/office/drawing/2014/main" id="{5A1057DB-44BC-C5E0-D305-37A3ADBA1424}"/>
              </a:ext>
            </a:extLst>
          </p:cNvPr>
          <p:cNvSpPr txBox="1">
            <a:spLocks noChangeArrowheads="1"/>
          </p:cNvSpPr>
          <p:nvPr/>
        </p:nvSpPr>
        <p:spPr bwMode="auto">
          <a:xfrm>
            <a:off x="576263" y="1125538"/>
            <a:ext cx="815975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5000"/>
              </a:lnSpc>
              <a:spcBef>
                <a:spcPct val="0"/>
              </a:spcBef>
              <a:buFontTx/>
              <a:buNone/>
            </a:pPr>
            <a:r>
              <a:rPr lang="zh-CN" altLang="en-US" sz="2400">
                <a:latin typeface="Times New Roman" panose="02020603050405020304" pitchFamily="18" charset="0"/>
              </a:rPr>
              <a:t>　　所谓 </a:t>
            </a:r>
            <a:r>
              <a:rPr lang="en-US" altLang="zh-CN" sz="2400" i="1">
                <a:solidFill>
                  <a:srgbClr val="FF3300"/>
                </a:solidFill>
                <a:latin typeface="Times New Roman" panose="02020603050405020304" pitchFamily="18" charset="0"/>
              </a:rPr>
              <a:t>RC</a:t>
            </a:r>
            <a:r>
              <a:rPr lang="en-US" altLang="zh-CN" sz="2400" i="1">
                <a:latin typeface="Times New Roman" panose="02020603050405020304" pitchFamily="18" charset="0"/>
              </a:rPr>
              <a:t> </a:t>
            </a:r>
            <a:r>
              <a:rPr lang="zh-CN" altLang="en-US" sz="2400">
                <a:latin typeface="Times New Roman" panose="02020603050405020304" pitchFamily="18" charset="0"/>
              </a:rPr>
              <a:t>电路的零状态，是指换路前电容元件未储有能量，即 </a:t>
            </a:r>
            <a:r>
              <a:rPr lang="en-US" altLang="zh-CN" sz="2400" i="1">
                <a:solidFill>
                  <a:srgbClr val="FF00FF"/>
                </a:solidFill>
                <a:latin typeface="Times New Roman" panose="02020603050405020304" pitchFamily="18" charset="0"/>
              </a:rPr>
              <a:t>u</a:t>
            </a:r>
            <a:r>
              <a:rPr lang="en-US" altLang="zh-CN" sz="2400" i="1" baseline="-25000">
                <a:solidFill>
                  <a:srgbClr val="FF00FF"/>
                </a:solidFill>
                <a:latin typeface="Times New Roman" panose="02020603050405020304" pitchFamily="18" charset="0"/>
              </a:rPr>
              <a:t>C</a:t>
            </a:r>
            <a:r>
              <a:rPr lang="en-US" altLang="zh-CN" sz="2400">
                <a:solidFill>
                  <a:srgbClr val="FF00FF"/>
                </a:solidFill>
                <a:latin typeface="Times New Roman" panose="02020603050405020304" pitchFamily="18" charset="0"/>
              </a:rPr>
              <a:t>(0</a:t>
            </a:r>
            <a:r>
              <a:rPr lang="en-US" altLang="zh-CN" sz="2400" baseline="-10000">
                <a:solidFill>
                  <a:srgbClr val="FF00FF"/>
                </a:solidFill>
                <a:latin typeface="Times New Roman" panose="02020603050405020304" pitchFamily="18" charset="0"/>
              </a:rPr>
              <a:t>-</a:t>
            </a:r>
            <a:r>
              <a:rPr lang="en-US" altLang="zh-CN" sz="2400">
                <a:solidFill>
                  <a:srgbClr val="FF00FF"/>
                </a:solidFill>
                <a:latin typeface="Times New Roman" panose="02020603050405020304" pitchFamily="18" charset="0"/>
              </a:rPr>
              <a:t>)</a:t>
            </a:r>
            <a:r>
              <a:rPr lang="en-US" altLang="zh-CN" sz="2400" i="1">
                <a:solidFill>
                  <a:srgbClr val="FF00FF"/>
                </a:solidFill>
                <a:latin typeface="Times New Roman" panose="02020603050405020304" pitchFamily="18" charset="0"/>
              </a:rPr>
              <a:t> = </a:t>
            </a:r>
            <a:r>
              <a:rPr lang="en-US" altLang="zh-CN" sz="2400">
                <a:solidFill>
                  <a:srgbClr val="FF00FF"/>
                </a:solidFill>
                <a:latin typeface="Times New Roman" panose="02020603050405020304" pitchFamily="18" charset="0"/>
              </a:rPr>
              <a:t>0</a:t>
            </a:r>
            <a:r>
              <a:rPr lang="zh-CN" altLang="en-US" sz="2400">
                <a:latin typeface="Times New Roman" panose="02020603050405020304" pitchFamily="18" charset="0"/>
              </a:rPr>
              <a:t>。</a:t>
            </a:r>
          </a:p>
        </p:txBody>
      </p:sp>
      <p:sp>
        <p:nvSpPr>
          <p:cNvPr id="73736" name="Text Box 24">
            <a:extLst>
              <a:ext uri="{FF2B5EF4-FFF2-40B4-BE49-F238E27FC236}">
                <a16:creationId xmlns:a16="http://schemas.microsoft.com/office/drawing/2014/main" id="{FEA8391A-1765-E8B9-150C-85176424EB0A}"/>
              </a:ext>
            </a:extLst>
          </p:cNvPr>
          <p:cNvSpPr txBox="1">
            <a:spLocks noChangeArrowheads="1"/>
          </p:cNvSpPr>
          <p:nvPr/>
        </p:nvSpPr>
        <p:spPr bwMode="auto">
          <a:xfrm>
            <a:off x="539750" y="1989138"/>
            <a:ext cx="8159750" cy="968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5000"/>
              </a:lnSpc>
              <a:spcBef>
                <a:spcPct val="0"/>
              </a:spcBef>
              <a:buFontTx/>
              <a:buNone/>
            </a:pPr>
            <a:r>
              <a:rPr lang="zh-CN" altLang="en-US" sz="2400">
                <a:latin typeface="Times New Roman" panose="02020603050405020304" pitchFamily="18" charset="0"/>
              </a:rPr>
              <a:t>　　在此条件下，由电源激励所产生的电路的响应，称为零状态响应。</a:t>
            </a:r>
          </a:p>
        </p:txBody>
      </p:sp>
      <p:sp>
        <p:nvSpPr>
          <p:cNvPr id="73737" name="Text Box 30">
            <a:extLst>
              <a:ext uri="{FF2B5EF4-FFF2-40B4-BE49-F238E27FC236}">
                <a16:creationId xmlns:a16="http://schemas.microsoft.com/office/drawing/2014/main" id="{57F763EB-42B3-8562-ED7F-99973405CEF5}"/>
              </a:ext>
            </a:extLst>
          </p:cNvPr>
          <p:cNvSpPr txBox="1">
            <a:spLocks noChangeArrowheads="1"/>
          </p:cNvSpPr>
          <p:nvPr/>
        </p:nvSpPr>
        <p:spPr bwMode="auto">
          <a:xfrm>
            <a:off x="622300" y="2852738"/>
            <a:ext cx="266541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(2) </a:t>
            </a:r>
            <a:r>
              <a:rPr lang="zh-CN" altLang="en-US" sz="2400">
                <a:solidFill>
                  <a:srgbClr val="C00000"/>
                </a:solidFill>
                <a:latin typeface="Times New Roman" panose="02020603050405020304" pitchFamily="18" charset="0"/>
              </a:rPr>
              <a:t>零输入响应</a:t>
            </a:r>
          </a:p>
        </p:txBody>
      </p:sp>
      <p:sp>
        <p:nvSpPr>
          <p:cNvPr id="73738" name="Text Box 31">
            <a:extLst>
              <a:ext uri="{FF2B5EF4-FFF2-40B4-BE49-F238E27FC236}">
                <a16:creationId xmlns:a16="http://schemas.microsoft.com/office/drawing/2014/main" id="{386765EA-F822-8834-4CD0-D86A2A50ADF7}"/>
              </a:ext>
            </a:extLst>
          </p:cNvPr>
          <p:cNvSpPr txBox="1">
            <a:spLocks noChangeArrowheads="1"/>
          </p:cNvSpPr>
          <p:nvPr/>
        </p:nvSpPr>
        <p:spPr bwMode="auto">
          <a:xfrm>
            <a:off x="588963" y="3222625"/>
            <a:ext cx="8159750"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5000"/>
              </a:lnSpc>
              <a:spcBef>
                <a:spcPct val="0"/>
              </a:spcBef>
              <a:buFontTx/>
              <a:buNone/>
            </a:pPr>
            <a:r>
              <a:rPr lang="zh-CN" altLang="en-US" sz="2400">
                <a:latin typeface="Times New Roman" panose="02020603050405020304" pitchFamily="18" charset="0"/>
              </a:rPr>
              <a:t>　　所谓 </a:t>
            </a:r>
            <a:r>
              <a:rPr lang="en-US" altLang="zh-CN" sz="2400" i="1">
                <a:solidFill>
                  <a:srgbClr val="FF3300"/>
                </a:solidFill>
                <a:latin typeface="Times New Roman" panose="02020603050405020304" pitchFamily="18" charset="0"/>
              </a:rPr>
              <a:t>RC</a:t>
            </a:r>
            <a:r>
              <a:rPr lang="en-US" altLang="zh-CN" sz="2400" i="1">
                <a:latin typeface="Times New Roman" panose="02020603050405020304" pitchFamily="18" charset="0"/>
              </a:rPr>
              <a:t> </a:t>
            </a:r>
            <a:r>
              <a:rPr lang="zh-CN" altLang="en-US" sz="2400">
                <a:latin typeface="Times New Roman" panose="02020603050405020304" pitchFamily="18" charset="0"/>
              </a:rPr>
              <a:t>电路的零输入，是指无电源激励，输入信号为零。在此条件下，由电容元件的初始状态 </a:t>
            </a:r>
            <a:r>
              <a:rPr lang="en-US" altLang="zh-CN" sz="2400" i="1">
                <a:solidFill>
                  <a:srgbClr val="FF00FF"/>
                </a:solidFill>
                <a:latin typeface="Times New Roman" panose="02020603050405020304" pitchFamily="18" charset="0"/>
              </a:rPr>
              <a:t>u</a:t>
            </a:r>
            <a:r>
              <a:rPr lang="en-US" altLang="zh-CN" sz="2400" i="1" baseline="-25000">
                <a:solidFill>
                  <a:srgbClr val="FF00FF"/>
                </a:solidFill>
                <a:latin typeface="Times New Roman" panose="02020603050405020304" pitchFamily="18" charset="0"/>
              </a:rPr>
              <a:t>C</a:t>
            </a:r>
            <a:r>
              <a:rPr lang="en-US" altLang="zh-CN" sz="2400">
                <a:solidFill>
                  <a:srgbClr val="FF00FF"/>
                </a:solidFill>
                <a:latin typeface="Times New Roman" panose="02020603050405020304" pitchFamily="18" charset="0"/>
              </a:rPr>
              <a:t>(0</a:t>
            </a:r>
            <a:r>
              <a:rPr lang="en-US" altLang="zh-CN" sz="2400" baseline="-25000">
                <a:solidFill>
                  <a:srgbClr val="FF00FF"/>
                </a:solidFill>
                <a:latin typeface="Times New Roman" panose="02020603050405020304" pitchFamily="18" charset="0"/>
              </a:rPr>
              <a:t>+</a:t>
            </a:r>
            <a:r>
              <a:rPr lang="en-US" altLang="zh-CN" sz="2400">
                <a:solidFill>
                  <a:srgbClr val="FF00FF"/>
                </a:solidFill>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所产生的电路的响应，称为零输入响应。</a:t>
            </a:r>
          </a:p>
        </p:txBody>
      </p:sp>
      <p:sp>
        <p:nvSpPr>
          <p:cNvPr id="73739" name="Text Box 32">
            <a:extLst>
              <a:ext uri="{FF2B5EF4-FFF2-40B4-BE49-F238E27FC236}">
                <a16:creationId xmlns:a16="http://schemas.microsoft.com/office/drawing/2014/main" id="{EAC634BC-222B-BB31-FC7A-D100B5C366AF}"/>
              </a:ext>
            </a:extLst>
          </p:cNvPr>
          <p:cNvSpPr txBox="1">
            <a:spLocks noChangeArrowheads="1"/>
          </p:cNvSpPr>
          <p:nvPr/>
        </p:nvSpPr>
        <p:spPr bwMode="auto">
          <a:xfrm>
            <a:off x="623888" y="4581525"/>
            <a:ext cx="26654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rgbClr val="C00000"/>
                </a:solidFill>
                <a:latin typeface="Times New Roman" panose="02020603050405020304" pitchFamily="18" charset="0"/>
              </a:rPr>
              <a:t>(3) </a:t>
            </a:r>
            <a:r>
              <a:rPr lang="zh-CN" altLang="en-US" sz="2400">
                <a:solidFill>
                  <a:srgbClr val="C00000"/>
                </a:solidFill>
                <a:latin typeface="Times New Roman" panose="02020603050405020304" pitchFamily="18" charset="0"/>
              </a:rPr>
              <a:t>全响应</a:t>
            </a:r>
          </a:p>
        </p:txBody>
      </p:sp>
      <p:sp>
        <p:nvSpPr>
          <p:cNvPr id="73740" name="Text Box 33">
            <a:extLst>
              <a:ext uri="{FF2B5EF4-FFF2-40B4-BE49-F238E27FC236}">
                <a16:creationId xmlns:a16="http://schemas.microsoft.com/office/drawing/2014/main" id="{EEB48669-37D7-BAE4-6B7F-CA9985FED6E8}"/>
              </a:ext>
            </a:extLst>
          </p:cNvPr>
          <p:cNvSpPr txBox="1">
            <a:spLocks noChangeArrowheads="1"/>
          </p:cNvSpPr>
          <p:nvPr/>
        </p:nvSpPr>
        <p:spPr bwMode="auto">
          <a:xfrm>
            <a:off x="588963" y="5022850"/>
            <a:ext cx="8159750" cy="1430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5000"/>
              </a:lnSpc>
              <a:spcBef>
                <a:spcPct val="0"/>
              </a:spcBef>
              <a:buFontTx/>
              <a:buNone/>
            </a:pPr>
            <a:r>
              <a:rPr lang="zh-CN" altLang="en-US" sz="2400">
                <a:latin typeface="Times New Roman" panose="02020603050405020304" pitchFamily="18" charset="0"/>
              </a:rPr>
              <a:t>　　所谓 </a:t>
            </a:r>
            <a:r>
              <a:rPr lang="en-US" altLang="zh-CN" sz="2400" i="1">
                <a:solidFill>
                  <a:srgbClr val="FF3300"/>
                </a:solidFill>
                <a:latin typeface="Times New Roman" panose="02020603050405020304" pitchFamily="18" charset="0"/>
              </a:rPr>
              <a:t>RC</a:t>
            </a:r>
            <a:r>
              <a:rPr lang="en-US" altLang="zh-CN" sz="2400" i="1">
                <a:latin typeface="Times New Roman" panose="02020603050405020304" pitchFamily="18" charset="0"/>
              </a:rPr>
              <a:t> </a:t>
            </a:r>
            <a:r>
              <a:rPr lang="zh-CN" altLang="en-US" sz="2400">
                <a:latin typeface="Times New Roman" panose="02020603050405020304" pitchFamily="18" charset="0"/>
              </a:rPr>
              <a:t>电路的全响应，是指电源激励和电容元件的初始状态 </a:t>
            </a:r>
            <a:r>
              <a:rPr lang="en-US" altLang="zh-CN" sz="2400" i="1">
                <a:solidFill>
                  <a:srgbClr val="FF00FF"/>
                </a:solidFill>
                <a:latin typeface="Times New Roman" panose="02020603050405020304" pitchFamily="18" charset="0"/>
              </a:rPr>
              <a:t>u</a:t>
            </a:r>
            <a:r>
              <a:rPr lang="en-US" altLang="zh-CN" sz="2400" i="1" baseline="-25000">
                <a:solidFill>
                  <a:srgbClr val="FF00FF"/>
                </a:solidFill>
                <a:latin typeface="Times New Roman" panose="02020603050405020304" pitchFamily="18" charset="0"/>
              </a:rPr>
              <a:t>C</a:t>
            </a:r>
            <a:r>
              <a:rPr lang="en-US" altLang="zh-CN" sz="2400">
                <a:solidFill>
                  <a:srgbClr val="FF00FF"/>
                </a:solidFill>
                <a:latin typeface="Times New Roman" panose="02020603050405020304" pitchFamily="18" charset="0"/>
              </a:rPr>
              <a:t>(0</a:t>
            </a:r>
            <a:r>
              <a:rPr lang="en-US" altLang="zh-CN" sz="2400" baseline="-25000">
                <a:solidFill>
                  <a:srgbClr val="FF00FF"/>
                </a:solidFill>
                <a:latin typeface="Times New Roman" panose="02020603050405020304" pitchFamily="18" charset="0"/>
              </a:rPr>
              <a:t>+</a:t>
            </a:r>
            <a:r>
              <a:rPr lang="en-US" altLang="zh-CN" sz="2400">
                <a:solidFill>
                  <a:srgbClr val="FF00FF"/>
                </a:solidFill>
                <a:latin typeface="Times New Roman" panose="02020603050405020304" pitchFamily="18" charset="0"/>
              </a:rPr>
              <a:t>)</a:t>
            </a:r>
            <a:r>
              <a:rPr lang="en-US" altLang="zh-CN" sz="2400">
                <a:latin typeface="Times New Roman" panose="02020603050405020304" pitchFamily="18" charset="0"/>
              </a:rPr>
              <a:t> </a:t>
            </a:r>
            <a:r>
              <a:rPr lang="zh-CN" altLang="en-US" sz="2400">
                <a:latin typeface="Times New Roman" panose="02020603050405020304" pitchFamily="18" charset="0"/>
              </a:rPr>
              <a:t>均不为零时电路的响应，也就是零状态响应与零输入响应两者的叠加。</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3734"/>
                                        </p:tgtEl>
                                        <p:attrNameLst>
                                          <p:attrName>style.visibility</p:attrName>
                                        </p:attrNameLst>
                                      </p:cBhvr>
                                      <p:to>
                                        <p:strVal val="visible"/>
                                      </p:to>
                                    </p:set>
                                    <p:animEffect transition="in" filter="wipe(left)">
                                      <p:cBhvr>
                                        <p:cTn id="7" dur="500"/>
                                        <p:tgtEl>
                                          <p:spTgt spid="73734"/>
                                        </p:tgtEl>
                                      </p:cBhvr>
                                    </p:animEffect>
                                  </p:childTnLst>
                                </p:cTn>
                              </p:par>
                            </p:childTnLst>
                          </p:cTn>
                        </p:par>
                        <p:par>
                          <p:cTn id="8" fill="hold" nodeType="afterGroup">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73735"/>
                                        </p:tgtEl>
                                        <p:attrNameLst>
                                          <p:attrName>style.visibility</p:attrName>
                                        </p:attrNameLst>
                                      </p:cBhvr>
                                      <p:to>
                                        <p:strVal val="visible"/>
                                      </p:to>
                                    </p:set>
                                    <p:animEffect transition="in" filter="dissolve">
                                      <p:cBhvr>
                                        <p:cTn id="11" dur="500"/>
                                        <p:tgtEl>
                                          <p:spTgt spid="73735"/>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73736"/>
                                        </p:tgtEl>
                                        <p:attrNameLst>
                                          <p:attrName>style.visibility</p:attrName>
                                        </p:attrNameLst>
                                      </p:cBhvr>
                                      <p:to>
                                        <p:strVal val="visible"/>
                                      </p:to>
                                    </p:set>
                                    <p:animEffect transition="in" filter="dissolve">
                                      <p:cBhvr>
                                        <p:cTn id="16" dur="500"/>
                                        <p:tgtEl>
                                          <p:spTgt spid="73736"/>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3737"/>
                                        </p:tgtEl>
                                        <p:attrNameLst>
                                          <p:attrName>style.visibility</p:attrName>
                                        </p:attrNameLst>
                                      </p:cBhvr>
                                      <p:to>
                                        <p:strVal val="visible"/>
                                      </p:to>
                                    </p:set>
                                    <p:animEffect transition="in" filter="wipe(left)">
                                      <p:cBhvr>
                                        <p:cTn id="21" dur="500"/>
                                        <p:tgtEl>
                                          <p:spTgt spid="73737"/>
                                        </p:tgtEl>
                                      </p:cBhvr>
                                    </p:animEffect>
                                  </p:childTnLst>
                                </p:cTn>
                              </p:par>
                            </p:childTnLst>
                          </p:cTn>
                        </p:par>
                        <p:par>
                          <p:cTn id="22" fill="hold" nodeType="afterGroup">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73738"/>
                                        </p:tgtEl>
                                        <p:attrNameLst>
                                          <p:attrName>style.visibility</p:attrName>
                                        </p:attrNameLst>
                                      </p:cBhvr>
                                      <p:to>
                                        <p:strVal val="visible"/>
                                      </p:to>
                                    </p:set>
                                    <p:animEffect transition="in" filter="dissolve">
                                      <p:cBhvr>
                                        <p:cTn id="25" dur="500"/>
                                        <p:tgtEl>
                                          <p:spTgt spid="73738"/>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73739"/>
                                        </p:tgtEl>
                                        <p:attrNameLst>
                                          <p:attrName>style.visibility</p:attrName>
                                        </p:attrNameLst>
                                      </p:cBhvr>
                                      <p:to>
                                        <p:strVal val="visible"/>
                                      </p:to>
                                    </p:set>
                                    <p:animEffect transition="in" filter="wipe(left)">
                                      <p:cBhvr>
                                        <p:cTn id="30" dur="500"/>
                                        <p:tgtEl>
                                          <p:spTgt spid="73739"/>
                                        </p:tgtEl>
                                      </p:cBhvr>
                                    </p:animEffect>
                                  </p:childTnLst>
                                </p:cTn>
                              </p:par>
                            </p:childTnLst>
                          </p:cTn>
                        </p:par>
                        <p:par>
                          <p:cTn id="31" fill="hold" nodeType="afterGroup">
                            <p:stCondLst>
                              <p:cond delay="500"/>
                            </p:stCondLst>
                            <p:childTnLst>
                              <p:par>
                                <p:cTn id="32" presetID="9" presetClass="entr" presetSubtype="0" fill="hold" grpId="0" nodeType="afterEffect">
                                  <p:stCondLst>
                                    <p:cond delay="0"/>
                                  </p:stCondLst>
                                  <p:childTnLst>
                                    <p:set>
                                      <p:cBhvr>
                                        <p:cTn id="33" dur="1" fill="hold">
                                          <p:stCondLst>
                                            <p:cond delay="0"/>
                                          </p:stCondLst>
                                        </p:cTn>
                                        <p:tgtEl>
                                          <p:spTgt spid="73740"/>
                                        </p:tgtEl>
                                        <p:attrNameLst>
                                          <p:attrName>style.visibility</p:attrName>
                                        </p:attrNameLst>
                                      </p:cBhvr>
                                      <p:to>
                                        <p:strVal val="visible"/>
                                      </p:to>
                                    </p:set>
                                    <p:animEffect transition="in" filter="dissolve">
                                      <p:cBhvr>
                                        <p:cTn id="34" dur="500"/>
                                        <p:tgtEl>
                                          <p:spTgt spid="737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34" grpId="0" autoUpdateAnimBg="0"/>
      <p:bldP spid="73735" grpId="0" autoUpdateAnimBg="0"/>
      <p:bldP spid="73736" grpId="0" autoUpdateAnimBg="0"/>
      <p:bldP spid="73737" grpId="0" autoUpdateAnimBg="0"/>
      <p:bldP spid="73738" grpId="0" autoUpdateAnimBg="0"/>
      <p:bldP spid="73739" grpId="0" autoUpdateAnimBg="0"/>
      <p:bldP spid="73740" grpId="0" autoUpdateAnimBg="0"/>
    </p:bld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4754" name="Group 52">
            <a:extLst>
              <a:ext uri="{FF2B5EF4-FFF2-40B4-BE49-F238E27FC236}">
                <a16:creationId xmlns:a16="http://schemas.microsoft.com/office/drawing/2014/main" id="{3B62625D-2CA9-B84B-9923-2D9A7DC5C41E}"/>
              </a:ext>
            </a:extLst>
          </p:cNvPr>
          <p:cNvGrpSpPr>
            <a:grpSpLocks/>
          </p:cNvGrpSpPr>
          <p:nvPr/>
        </p:nvGrpSpPr>
        <p:grpSpPr bwMode="auto">
          <a:xfrm>
            <a:off x="5102225" y="1174750"/>
            <a:ext cx="3684588" cy="2297113"/>
            <a:chOff x="8" y="0"/>
            <a:chExt cx="2321" cy="1447"/>
          </a:xfrm>
        </p:grpSpPr>
        <p:sp>
          <p:nvSpPr>
            <p:cNvPr id="74764" name="Text Box 7">
              <a:extLst>
                <a:ext uri="{FF2B5EF4-FFF2-40B4-BE49-F238E27FC236}">
                  <a16:creationId xmlns:a16="http://schemas.microsoft.com/office/drawing/2014/main" id="{0B8B9654-895A-AB8C-3876-B9A60D2FF58A}"/>
                </a:ext>
              </a:extLst>
            </p:cNvPr>
            <p:cNvSpPr txBox="1">
              <a:spLocks noChangeArrowheads="1"/>
            </p:cNvSpPr>
            <p:nvPr/>
          </p:nvSpPr>
          <p:spPr bwMode="auto">
            <a:xfrm>
              <a:off x="512" y="821"/>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sp>
          <p:nvSpPr>
            <p:cNvPr id="74765" name="Text Box 8">
              <a:extLst>
                <a:ext uri="{FF2B5EF4-FFF2-40B4-BE49-F238E27FC236}">
                  <a16:creationId xmlns:a16="http://schemas.microsoft.com/office/drawing/2014/main" id="{BBD83BDA-635B-41D6-DE13-1048740579A3}"/>
                </a:ext>
              </a:extLst>
            </p:cNvPr>
            <p:cNvSpPr txBox="1">
              <a:spLocks noChangeArrowheads="1"/>
            </p:cNvSpPr>
            <p:nvPr/>
          </p:nvSpPr>
          <p:spPr bwMode="auto">
            <a:xfrm>
              <a:off x="855" y="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74766" name="未知">
              <a:extLst>
                <a:ext uri="{FF2B5EF4-FFF2-40B4-BE49-F238E27FC236}">
                  <a16:creationId xmlns:a16="http://schemas.microsoft.com/office/drawing/2014/main" id="{35B8A265-6BE3-FE77-6429-7084E14DAFC3}"/>
                </a:ext>
              </a:extLst>
            </p:cNvPr>
            <p:cNvSpPr>
              <a:spLocks/>
            </p:cNvSpPr>
            <p:nvPr/>
          </p:nvSpPr>
          <p:spPr bwMode="auto">
            <a:xfrm flipV="1">
              <a:off x="873" y="316"/>
              <a:ext cx="239" cy="191"/>
            </a:xfrm>
            <a:custGeom>
              <a:avLst/>
              <a:gdLst>
                <a:gd name="T0" fmla="*/ 218 w 240"/>
                <a:gd name="T1" fmla="*/ 0 h 192"/>
                <a:gd name="T2" fmla="*/ 96 w 240"/>
                <a:gd name="T3" fmla="*/ 48 h 192"/>
                <a:gd name="T4" fmla="*/ 0 w 240"/>
                <a:gd name="T5" fmla="*/ 170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67" name="Text Box 10">
              <a:extLst>
                <a:ext uri="{FF2B5EF4-FFF2-40B4-BE49-F238E27FC236}">
                  <a16:creationId xmlns:a16="http://schemas.microsoft.com/office/drawing/2014/main" id="{BBF65223-16BE-3A5E-18A6-395969512624}"/>
                </a:ext>
              </a:extLst>
            </p:cNvPr>
            <p:cNvSpPr txBox="1">
              <a:spLocks noChangeArrowheads="1"/>
            </p:cNvSpPr>
            <p:nvPr/>
          </p:nvSpPr>
          <p:spPr bwMode="auto">
            <a:xfrm>
              <a:off x="1521" y="100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74768" name="Text Box 11">
              <a:extLst>
                <a:ext uri="{FF2B5EF4-FFF2-40B4-BE49-F238E27FC236}">
                  <a16:creationId xmlns:a16="http://schemas.microsoft.com/office/drawing/2014/main" id="{674B7D4E-93F8-7AE1-3DE0-A02CDB3C5A24}"/>
                </a:ext>
              </a:extLst>
            </p:cNvPr>
            <p:cNvSpPr txBox="1">
              <a:spLocks noChangeArrowheads="1"/>
            </p:cNvSpPr>
            <p:nvPr/>
          </p:nvSpPr>
          <p:spPr bwMode="auto">
            <a:xfrm>
              <a:off x="1616" y="576"/>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74769" name="Text Box 12">
              <a:extLst>
                <a:ext uri="{FF2B5EF4-FFF2-40B4-BE49-F238E27FC236}">
                  <a16:creationId xmlns:a16="http://schemas.microsoft.com/office/drawing/2014/main" id="{13EF530E-56E7-140F-65BF-0CB61B48C938}"/>
                </a:ext>
              </a:extLst>
            </p:cNvPr>
            <p:cNvSpPr txBox="1">
              <a:spLocks noChangeArrowheads="1"/>
            </p:cNvSpPr>
            <p:nvPr/>
          </p:nvSpPr>
          <p:spPr bwMode="auto">
            <a:xfrm>
              <a:off x="537" y="480"/>
              <a:ext cx="4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p>
          </p:txBody>
        </p:sp>
        <p:sp>
          <p:nvSpPr>
            <p:cNvPr id="74770" name="Text Box 13">
              <a:extLst>
                <a:ext uri="{FF2B5EF4-FFF2-40B4-BE49-F238E27FC236}">
                  <a16:creationId xmlns:a16="http://schemas.microsoft.com/office/drawing/2014/main" id="{B8F62552-156F-2550-83B4-D4B7A8A72987}"/>
                </a:ext>
              </a:extLst>
            </p:cNvPr>
            <p:cNvSpPr txBox="1">
              <a:spLocks noChangeArrowheads="1"/>
            </p:cNvSpPr>
            <p:nvPr/>
          </p:nvSpPr>
          <p:spPr bwMode="auto">
            <a:xfrm>
              <a:off x="42" y="912"/>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74771" name="Oval 14">
              <a:extLst>
                <a:ext uri="{FF2B5EF4-FFF2-40B4-BE49-F238E27FC236}">
                  <a16:creationId xmlns:a16="http://schemas.microsoft.com/office/drawing/2014/main" id="{20E98234-2A9E-6B89-45B1-0930362B5A91}"/>
                </a:ext>
              </a:extLst>
            </p:cNvPr>
            <p:cNvSpPr>
              <a:spLocks noChangeArrowheads="1"/>
            </p:cNvSpPr>
            <p:nvPr/>
          </p:nvSpPr>
          <p:spPr bwMode="auto">
            <a:xfrm>
              <a:off x="147" y="748"/>
              <a:ext cx="287" cy="28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4772" name="Text Box 15">
              <a:extLst>
                <a:ext uri="{FF2B5EF4-FFF2-40B4-BE49-F238E27FC236}">
                  <a16:creationId xmlns:a16="http://schemas.microsoft.com/office/drawing/2014/main" id="{114CD27F-82A7-9E97-AF90-6BBF86B3D351}"/>
                </a:ext>
              </a:extLst>
            </p:cNvPr>
            <p:cNvSpPr txBox="1">
              <a:spLocks noChangeArrowheads="1"/>
            </p:cNvSpPr>
            <p:nvPr/>
          </p:nvSpPr>
          <p:spPr bwMode="auto">
            <a:xfrm>
              <a:off x="8" y="569"/>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grpSp>
          <p:nvGrpSpPr>
            <p:cNvPr id="74773" name="Group 16">
              <a:extLst>
                <a:ext uri="{FF2B5EF4-FFF2-40B4-BE49-F238E27FC236}">
                  <a16:creationId xmlns:a16="http://schemas.microsoft.com/office/drawing/2014/main" id="{1AAD04A9-C116-1C7F-FC15-B2849B1DB306}"/>
                </a:ext>
              </a:extLst>
            </p:cNvPr>
            <p:cNvGrpSpPr>
              <a:grpSpLocks/>
            </p:cNvGrpSpPr>
            <p:nvPr/>
          </p:nvGrpSpPr>
          <p:grpSpPr bwMode="auto">
            <a:xfrm rot="5400000">
              <a:off x="1878" y="1021"/>
              <a:ext cx="95" cy="239"/>
              <a:chOff x="0" y="0"/>
              <a:chExt cx="96" cy="240"/>
            </a:xfrm>
          </p:grpSpPr>
          <p:sp>
            <p:nvSpPr>
              <p:cNvPr id="2" name="Line 17">
                <a:extLst>
                  <a:ext uri="{FF2B5EF4-FFF2-40B4-BE49-F238E27FC236}">
                    <a16:creationId xmlns:a16="http://schemas.microsoft.com/office/drawing/2014/main" id="{BC5DF78A-01F5-414B-F30E-17BA4057E38F}"/>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95" name="Line 18">
                <a:extLst>
                  <a:ext uri="{FF2B5EF4-FFF2-40B4-BE49-F238E27FC236}">
                    <a16:creationId xmlns:a16="http://schemas.microsoft.com/office/drawing/2014/main" id="{7E64A569-4E61-0B04-80A6-A037795E5929}"/>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4774" name="Line 19">
              <a:extLst>
                <a:ext uri="{FF2B5EF4-FFF2-40B4-BE49-F238E27FC236}">
                  <a16:creationId xmlns:a16="http://schemas.microsoft.com/office/drawing/2014/main" id="{B0C20694-58DB-2EC2-FF66-D3D60D04A2CF}"/>
                </a:ext>
              </a:extLst>
            </p:cNvPr>
            <p:cNvSpPr>
              <a:spLocks noChangeShapeType="1"/>
            </p:cNvSpPr>
            <p:nvPr/>
          </p:nvSpPr>
          <p:spPr bwMode="auto">
            <a:xfrm rot="5400000">
              <a:off x="1806" y="1303"/>
              <a:ext cx="239"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75" name="Line 20">
              <a:extLst>
                <a:ext uri="{FF2B5EF4-FFF2-40B4-BE49-F238E27FC236}">
                  <a16:creationId xmlns:a16="http://schemas.microsoft.com/office/drawing/2014/main" id="{CFBD9E32-72E6-29C6-BD02-DA76B6C42A44}"/>
                </a:ext>
              </a:extLst>
            </p:cNvPr>
            <p:cNvSpPr>
              <a:spLocks noChangeShapeType="1"/>
            </p:cNvSpPr>
            <p:nvPr/>
          </p:nvSpPr>
          <p:spPr bwMode="auto">
            <a:xfrm rot="5400000">
              <a:off x="1806" y="973"/>
              <a:ext cx="239"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76" name="未知">
              <a:extLst>
                <a:ext uri="{FF2B5EF4-FFF2-40B4-BE49-F238E27FC236}">
                  <a16:creationId xmlns:a16="http://schemas.microsoft.com/office/drawing/2014/main" id="{E09CF043-B975-FCB1-31DF-538827989E2C}"/>
                </a:ext>
              </a:extLst>
            </p:cNvPr>
            <p:cNvSpPr>
              <a:spLocks/>
            </p:cNvSpPr>
            <p:nvPr/>
          </p:nvSpPr>
          <p:spPr bwMode="auto">
            <a:xfrm>
              <a:off x="297" y="400"/>
              <a:ext cx="1631" cy="1007"/>
            </a:xfrm>
            <a:custGeom>
              <a:avLst/>
              <a:gdLst>
                <a:gd name="T0" fmla="*/ 150 w 1680"/>
                <a:gd name="T1" fmla="*/ 0 h 1008"/>
                <a:gd name="T2" fmla="*/ 0 w 1680"/>
                <a:gd name="T3" fmla="*/ 0 h 1008"/>
                <a:gd name="T4" fmla="*/ 0 w 1680"/>
                <a:gd name="T5" fmla="*/ 986 h 1008"/>
                <a:gd name="T6" fmla="*/ 876 w 1680"/>
                <a:gd name="T7" fmla="*/ 986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4777" name="Line 22">
              <a:extLst>
                <a:ext uri="{FF2B5EF4-FFF2-40B4-BE49-F238E27FC236}">
                  <a16:creationId xmlns:a16="http://schemas.microsoft.com/office/drawing/2014/main" id="{08A4097A-2B43-BD47-E319-83088314D15F}"/>
                </a:ext>
              </a:extLst>
            </p:cNvPr>
            <p:cNvSpPr>
              <a:spLocks noChangeShapeType="1"/>
            </p:cNvSpPr>
            <p:nvPr/>
          </p:nvSpPr>
          <p:spPr bwMode="auto">
            <a:xfrm>
              <a:off x="1017" y="592"/>
              <a:ext cx="0" cy="81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78" name="未知">
              <a:extLst>
                <a:ext uri="{FF2B5EF4-FFF2-40B4-BE49-F238E27FC236}">
                  <a16:creationId xmlns:a16="http://schemas.microsoft.com/office/drawing/2014/main" id="{EB403D35-A265-0068-FB76-11724CAAAEC7}"/>
                </a:ext>
              </a:extLst>
            </p:cNvPr>
            <p:cNvSpPr>
              <a:spLocks/>
            </p:cNvSpPr>
            <p:nvPr/>
          </p:nvSpPr>
          <p:spPr bwMode="auto">
            <a:xfrm>
              <a:off x="1149" y="400"/>
              <a:ext cx="779" cy="671"/>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74779" name="Rectangle 24">
              <a:extLst>
                <a:ext uri="{FF2B5EF4-FFF2-40B4-BE49-F238E27FC236}">
                  <a16:creationId xmlns:a16="http://schemas.microsoft.com/office/drawing/2014/main" id="{1B564AA2-386A-6CE7-ADC9-01F4249DAC80}"/>
                </a:ext>
              </a:extLst>
            </p:cNvPr>
            <p:cNvSpPr>
              <a:spLocks noChangeArrowheads="1"/>
            </p:cNvSpPr>
            <p:nvPr/>
          </p:nvSpPr>
          <p:spPr bwMode="auto">
            <a:xfrm rot="5400000">
              <a:off x="1783" y="638"/>
              <a:ext cx="287" cy="95"/>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4780" name="Oval 25">
              <a:extLst>
                <a:ext uri="{FF2B5EF4-FFF2-40B4-BE49-F238E27FC236}">
                  <a16:creationId xmlns:a16="http://schemas.microsoft.com/office/drawing/2014/main" id="{EB62B7FC-815F-2D6F-CBCF-CF90064CFD42}"/>
                </a:ext>
              </a:extLst>
            </p:cNvPr>
            <p:cNvSpPr>
              <a:spLocks noChangeArrowheads="1"/>
            </p:cNvSpPr>
            <p:nvPr/>
          </p:nvSpPr>
          <p:spPr bwMode="auto">
            <a:xfrm>
              <a:off x="1095" y="376"/>
              <a:ext cx="47" cy="47"/>
            </a:xfrm>
            <a:prstGeom prst="ellipse">
              <a:avLst/>
            </a:prstGeom>
            <a:solidFill>
              <a:srgbClr val="FFFFF3"/>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4781" name="Line 26">
              <a:extLst>
                <a:ext uri="{FF2B5EF4-FFF2-40B4-BE49-F238E27FC236}">
                  <a16:creationId xmlns:a16="http://schemas.microsoft.com/office/drawing/2014/main" id="{58173CE9-C77E-BE62-0928-64DCB7E96F5C}"/>
                </a:ext>
              </a:extLst>
            </p:cNvPr>
            <p:cNvSpPr>
              <a:spLocks noChangeShapeType="1"/>
            </p:cNvSpPr>
            <p:nvPr/>
          </p:nvSpPr>
          <p:spPr bwMode="auto">
            <a:xfrm flipH="1">
              <a:off x="867" y="424"/>
              <a:ext cx="239" cy="9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82" name="Text Box 27">
              <a:extLst>
                <a:ext uri="{FF2B5EF4-FFF2-40B4-BE49-F238E27FC236}">
                  <a16:creationId xmlns:a16="http://schemas.microsoft.com/office/drawing/2014/main" id="{93794559-81CA-8349-5D5E-02E57A08B443}"/>
                </a:ext>
              </a:extLst>
            </p:cNvPr>
            <p:cNvSpPr txBox="1">
              <a:spLocks noChangeArrowheads="1"/>
            </p:cNvSpPr>
            <p:nvPr/>
          </p:nvSpPr>
          <p:spPr bwMode="auto">
            <a:xfrm>
              <a:off x="660" y="113"/>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74783" name="Text Box 28">
              <a:extLst>
                <a:ext uri="{FF2B5EF4-FFF2-40B4-BE49-F238E27FC236}">
                  <a16:creationId xmlns:a16="http://schemas.microsoft.com/office/drawing/2014/main" id="{981451CA-2C13-1117-C6EC-75C05EA4D749}"/>
                </a:ext>
              </a:extLst>
            </p:cNvPr>
            <p:cNvSpPr txBox="1">
              <a:spLocks noChangeArrowheads="1"/>
            </p:cNvSpPr>
            <p:nvPr/>
          </p:nvSpPr>
          <p:spPr bwMode="auto">
            <a:xfrm>
              <a:off x="1092" y="542"/>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74784" name="Line 29">
              <a:extLst>
                <a:ext uri="{FF2B5EF4-FFF2-40B4-BE49-F238E27FC236}">
                  <a16:creationId xmlns:a16="http://schemas.microsoft.com/office/drawing/2014/main" id="{D4A9016B-E5D6-888B-34D6-4E4E76625781}"/>
                </a:ext>
              </a:extLst>
            </p:cNvPr>
            <p:cNvSpPr>
              <a:spLocks noChangeShapeType="1"/>
            </p:cNvSpPr>
            <p:nvPr/>
          </p:nvSpPr>
          <p:spPr bwMode="auto">
            <a:xfrm>
              <a:off x="537" y="400"/>
              <a:ext cx="287"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4785" name="Text Box 30">
              <a:extLst>
                <a:ext uri="{FF2B5EF4-FFF2-40B4-BE49-F238E27FC236}">
                  <a16:creationId xmlns:a16="http://schemas.microsoft.com/office/drawing/2014/main" id="{45DAAAB0-B3A1-9586-3236-54B9E2C91267}"/>
                </a:ext>
              </a:extLst>
            </p:cNvPr>
            <p:cNvSpPr txBox="1">
              <a:spLocks noChangeArrowheads="1"/>
            </p:cNvSpPr>
            <p:nvPr/>
          </p:nvSpPr>
          <p:spPr bwMode="auto">
            <a:xfrm>
              <a:off x="2004" y="696"/>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74786" name="Text Box 31">
              <a:extLst>
                <a:ext uri="{FF2B5EF4-FFF2-40B4-BE49-F238E27FC236}">
                  <a16:creationId xmlns:a16="http://schemas.microsoft.com/office/drawing/2014/main" id="{F9283194-ECD8-A7AC-BD14-1665F3246AFE}"/>
                </a:ext>
              </a:extLst>
            </p:cNvPr>
            <p:cNvSpPr txBox="1">
              <a:spLocks noChangeArrowheads="1"/>
            </p:cNvSpPr>
            <p:nvPr/>
          </p:nvSpPr>
          <p:spPr bwMode="auto">
            <a:xfrm>
              <a:off x="1970" y="353"/>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74787" name="Text Box 32">
              <a:extLst>
                <a:ext uri="{FF2B5EF4-FFF2-40B4-BE49-F238E27FC236}">
                  <a16:creationId xmlns:a16="http://schemas.microsoft.com/office/drawing/2014/main" id="{6C5684FE-B0B6-D426-DDE1-67D8647CF054}"/>
                </a:ext>
              </a:extLst>
            </p:cNvPr>
            <p:cNvSpPr txBox="1">
              <a:spLocks noChangeArrowheads="1"/>
            </p:cNvSpPr>
            <p:nvPr/>
          </p:nvSpPr>
          <p:spPr bwMode="auto">
            <a:xfrm>
              <a:off x="2033" y="521"/>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74788" name="Text Box 33">
              <a:extLst>
                <a:ext uri="{FF2B5EF4-FFF2-40B4-BE49-F238E27FC236}">
                  <a16:creationId xmlns:a16="http://schemas.microsoft.com/office/drawing/2014/main" id="{E760EFD4-D69A-CACE-4B40-9A770233D6D2}"/>
                </a:ext>
              </a:extLst>
            </p:cNvPr>
            <p:cNvSpPr txBox="1">
              <a:spLocks noChangeArrowheads="1"/>
            </p:cNvSpPr>
            <p:nvPr/>
          </p:nvSpPr>
          <p:spPr bwMode="auto">
            <a:xfrm>
              <a:off x="2022" y="1195"/>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74789" name="Text Box 34">
              <a:extLst>
                <a:ext uri="{FF2B5EF4-FFF2-40B4-BE49-F238E27FC236}">
                  <a16:creationId xmlns:a16="http://schemas.microsoft.com/office/drawing/2014/main" id="{57279932-F4D3-FF77-D4B4-8BFDCA25E563}"/>
                </a:ext>
              </a:extLst>
            </p:cNvPr>
            <p:cNvSpPr txBox="1">
              <a:spLocks noChangeArrowheads="1"/>
            </p:cNvSpPr>
            <p:nvPr/>
          </p:nvSpPr>
          <p:spPr bwMode="auto">
            <a:xfrm>
              <a:off x="1988" y="852"/>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3" name="Text Box 35">
              <a:extLst>
                <a:ext uri="{FF2B5EF4-FFF2-40B4-BE49-F238E27FC236}">
                  <a16:creationId xmlns:a16="http://schemas.microsoft.com/office/drawing/2014/main" id="{3E18C795-61B9-5B4A-4FD5-3647AD92C6AD}"/>
                </a:ext>
              </a:extLst>
            </p:cNvPr>
            <p:cNvSpPr txBox="1">
              <a:spLocks noChangeArrowheads="1"/>
            </p:cNvSpPr>
            <p:nvPr/>
          </p:nvSpPr>
          <p:spPr bwMode="auto">
            <a:xfrm>
              <a:off x="2051" y="1019"/>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74791" name="Text Box 36">
              <a:extLst>
                <a:ext uri="{FF2B5EF4-FFF2-40B4-BE49-F238E27FC236}">
                  <a16:creationId xmlns:a16="http://schemas.microsoft.com/office/drawing/2014/main" id="{33C2F8B0-65C7-95DF-511B-13273FF01ED7}"/>
                </a:ext>
              </a:extLst>
            </p:cNvPr>
            <p:cNvSpPr txBox="1">
              <a:spLocks noChangeArrowheads="1"/>
            </p:cNvSpPr>
            <p:nvPr/>
          </p:nvSpPr>
          <p:spPr bwMode="auto">
            <a:xfrm>
              <a:off x="1553" y="64"/>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74792" name="Line 37">
              <a:extLst>
                <a:ext uri="{FF2B5EF4-FFF2-40B4-BE49-F238E27FC236}">
                  <a16:creationId xmlns:a16="http://schemas.microsoft.com/office/drawing/2014/main" id="{66111AFD-6DDE-C36B-7A5E-672E57512D91}"/>
                </a:ext>
              </a:extLst>
            </p:cNvPr>
            <p:cNvSpPr>
              <a:spLocks noChangeShapeType="1"/>
            </p:cNvSpPr>
            <p:nvPr/>
          </p:nvSpPr>
          <p:spPr bwMode="auto">
            <a:xfrm>
              <a:off x="1353" y="339"/>
              <a:ext cx="431" cy="0"/>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74793" name="Line 42">
              <a:extLst>
                <a:ext uri="{FF2B5EF4-FFF2-40B4-BE49-F238E27FC236}">
                  <a16:creationId xmlns:a16="http://schemas.microsoft.com/office/drawing/2014/main" id="{873F6D01-EFE8-6811-DFF2-3F3EFEF3FC1F}"/>
                </a:ext>
              </a:extLst>
            </p:cNvPr>
            <p:cNvSpPr>
              <a:spLocks noChangeShapeType="1"/>
            </p:cNvSpPr>
            <p:nvPr/>
          </p:nvSpPr>
          <p:spPr bwMode="auto">
            <a:xfrm>
              <a:off x="1197" y="400"/>
              <a:ext cx="47"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4790" name="Text Box 6">
            <a:extLst>
              <a:ext uri="{FF2B5EF4-FFF2-40B4-BE49-F238E27FC236}">
                <a16:creationId xmlns:a16="http://schemas.microsoft.com/office/drawing/2014/main" id="{E610FC5A-2B87-84AA-A09C-A598411D0E8C}"/>
              </a:ext>
            </a:extLst>
          </p:cNvPr>
          <p:cNvSpPr txBox="1">
            <a:spLocks noChangeArrowheads="1"/>
          </p:cNvSpPr>
          <p:nvPr/>
        </p:nvSpPr>
        <p:spPr bwMode="auto">
          <a:xfrm>
            <a:off x="214313" y="1614488"/>
            <a:ext cx="54244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0000FF"/>
                </a:solidFill>
                <a:latin typeface="Times New Roman" panose="02020603050405020304" pitchFamily="18" charset="0"/>
              </a:rPr>
              <a:t>在 </a:t>
            </a:r>
            <a:r>
              <a:rPr lang="zh-CN" altLang="en-US" sz="2400" i="1">
                <a:solidFill>
                  <a:srgbClr val="0000FF"/>
                </a:solidFill>
                <a:latin typeface="Times New Roman" panose="02020603050405020304" pitchFamily="18" charset="0"/>
              </a:rPr>
              <a:t>t</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时将开关</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S</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合到</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的位置</a:t>
            </a:r>
          </a:p>
        </p:txBody>
      </p:sp>
      <p:grpSp>
        <p:nvGrpSpPr>
          <p:cNvPr id="6" name="Group 38">
            <a:extLst>
              <a:ext uri="{FF2B5EF4-FFF2-40B4-BE49-F238E27FC236}">
                <a16:creationId xmlns:a16="http://schemas.microsoft.com/office/drawing/2014/main" id="{EE011C1B-6BBC-7132-8245-08D81541F3FA}"/>
              </a:ext>
            </a:extLst>
          </p:cNvPr>
          <p:cNvGrpSpPr>
            <a:grpSpLocks/>
          </p:cNvGrpSpPr>
          <p:nvPr/>
        </p:nvGrpSpPr>
        <p:grpSpPr bwMode="auto">
          <a:xfrm>
            <a:off x="6437313" y="1714500"/>
            <a:ext cx="533400" cy="341313"/>
            <a:chOff x="0" y="0"/>
            <a:chExt cx="958" cy="716"/>
          </a:xfrm>
        </p:grpSpPr>
        <p:sp useBgFill="1">
          <p:nvSpPr>
            <p:cNvPr id="74762" name="Rectangle 39">
              <a:extLst>
                <a:ext uri="{FF2B5EF4-FFF2-40B4-BE49-F238E27FC236}">
                  <a16:creationId xmlns:a16="http://schemas.microsoft.com/office/drawing/2014/main" id="{7D308987-CFCB-4431-2AB2-0D9554A18516}"/>
                </a:ext>
              </a:extLst>
            </p:cNvPr>
            <p:cNvSpPr>
              <a:spLocks noChangeArrowheads="1"/>
            </p:cNvSpPr>
            <p:nvPr/>
          </p:nvSpPr>
          <p:spPr bwMode="auto">
            <a:xfrm>
              <a:off x="0" y="0"/>
              <a:ext cx="958" cy="716"/>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4763" name="Line 40">
              <a:extLst>
                <a:ext uri="{FF2B5EF4-FFF2-40B4-BE49-F238E27FC236}">
                  <a16:creationId xmlns:a16="http://schemas.microsoft.com/office/drawing/2014/main" id="{2F553F61-6900-38EC-D330-0539E6472F03}"/>
                </a:ext>
              </a:extLst>
            </p:cNvPr>
            <p:cNvSpPr>
              <a:spLocks noChangeShapeType="1"/>
            </p:cNvSpPr>
            <p:nvPr/>
          </p:nvSpPr>
          <p:spPr bwMode="auto">
            <a:xfrm>
              <a:off x="0" y="192"/>
              <a:ext cx="838"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4794" name="Text Box 43">
            <a:extLst>
              <a:ext uri="{FF2B5EF4-FFF2-40B4-BE49-F238E27FC236}">
                <a16:creationId xmlns:a16="http://schemas.microsoft.com/office/drawing/2014/main" id="{856E94E9-36D6-CC9B-7892-74F3B6EC81F5}"/>
              </a:ext>
            </a:extLst>
          </p:cNvPr>
          <p:cNvSpPr txBox="1">
            <a:spLocks noChangeArrowheads="1"/>
          </p:cNvSpPr>
          <p:nvPr/>
        </p:nvSpPr>
        <p:spPr bwMode="auto">
          <a:xfrm>
            <a:off x="322263" y="3967163"/>
            <a:ext cx="6478587"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0000FF"/>
                </a:solidFill>
                <a:latin typeface="Times New Roman" panose="02020603050405020304" pitchFamily="18" charset="0"/>
              </a:rPr>
              <a:t>根据</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KVL， </a:t>
            </a:r>
            <a:r>
              <a:rPr lang="zh-CN" altLang="en-US" sz="2400" i="1">
                <a:solidFill>
                  <a:srgbClr val="0000FF"/>
                </a:solidFill>
                <a:latin typeface="Times New Roman" panose="02020603050405020304" pitchFamily="18" charset="0"/>
              </a:rPr>
              <a:t>t </a:t>
            </a:r>
            <a:r>
              <a:rPr lang="zh-CN" altLang="en-US" sz="2400">
                <a:solidFill>
                  <a:srgbClr val="0000FF"/>
                </a:solidFill>
                <a:latin typeface="宋体" panose="02010600030101010101" pitchFamily="2" charset="-122"/>
              </a:rPr>
              <a:t>≥</a:t>
            </a:r>
            <a:r>
              <a:rPr lang="zh-CN" altLang="en-US"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时电路的微分方程为</a:t>
            </a:r>
            <a:r>
              <a:rPr lang="zh-CN" altLang="en-US" sz="2400" i="1">
                <a:solidFill>
                  <a:srgbClr val="0000FF"/>
                </a:solidFill>
                <a:latin typeface="Times New Roman" panose="02020603050405020304" pitchFamily="18" charset="0"/>
                <a:ea typeface="黑体" panose="02010609060101010101" pitchFamily="49" charset="-122"/>
              </a:rPr>
              <a:t> </a:t>
            </a:r>
          </a:p>
        </p:txBody>
      </p:sp>
      <p:sp>
        <p:nvSpPr>
          <p:cNvPr id="74758" name="Text Box 47">
            <a:extLst>
              <a:ext uri="{FF2B5EF4-FFF2-40B4-BE49-F238E27FC236}">
                <a16:creationId xmlns:a16="http://schemas.microsoft.com/office/drawing/2014/main" id="{5DA47FC5-8485-0320-3C99-71B75B422FF6}"/>
              </a:ext>
            </a:extLst>
          </p:cNvPr>
          <p:cNvSpPr txBox="1">
            <a:spLocks noChangeArrowheads="1"/>
          </p:cNvSpPr>
          <p:nvPr/>
        </p:nvSpPr>
        <p:spPr bwMode="auto">
          <a:xfrm>
            <a:off x="2689225" y="1585913"/>
            <a:ext cx="1841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4799" name="Text Box 48">
            <a:extLst>
              <a:ext uri="{FF2B5EF4-FFF2-40B4-BE49-F238E27FC236}">
                <a16:creationId xmlns:a16="http://schemas.microsoft.com/office/drawing/2014/main" id="{BACB4F1C-827F-37AE-7DB4-51C7E552E8DF}"/>
              </a:ext>
            </a:extLst>
          </p:cNvPr>
          <p:cNvSpPr txBox="1">
            <a:spLocks noChangeArrowheads="1"/>
          </p:cNvSpPr>
          <p:nvPr/>
        </p:nvSpPr>
        <p:spPr bwMode="auto">
          <a:xfrm>
            <a:off x="166688" y="852488"/>
            <a:ext cx="54721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FF"/>
                </a:solidFill>
                <a:latin typeface="Times New Roman" panose="02020603050405020304" pitchFamily="18" charset="0"/>
              </a:rPr>
              <a:t>设：</a:t>
            </a:r>
            <a:r>
              <a:rPr lang="en-US" altLang="zh-CN" sz="2400">
                <a:solidFill>
                  <a:srgbClr val="0000FF"/>
                </a:solidFill>
                <a:latin typeface="Times New Roman" panose="02020603050405020304" pitchFamily="18" charset="0"/>
              </a:rPr>
              <a:t>S </a:t>
            </a:r>
            <a:r>
              <a:rPr lang="zh-CN" altLang="en-US" sz="2400">
                <a:solidFill>
                  <a:srgbClr val="0000FF"/>
                </a:solidFill>
                <a:latin typeface="Times New Roman" panose="02020603050405020304" pitchFamily="18" charset="0"/>
              </a:rPr>
              <a:t>在 </a:t>
            </a:r>
            <a:r>
              <a:rPr lang="en-US" altLang="zh-CN" sz="2400">
                <a:solidFill>
                  <a:srgbClr val="0000FF"/>
                </a:solidFill>
                <a:latin typeface="Times New Roman" panose="02020603050405020304" pitchFamily="18" charset="0"/>
              </a:rPr>
              <a:t>2 </a:t>
            </a:r>
            <a:r>
              <a:rPr lang="zh-CN" altLang="en-US" sz="2400">
                <a:solidFill>
                  <a:srgbClr val="0000FF"/>
                </a:solidFill>
                <a:latin typeface="Times New Roman" panose="02020603050405020304" pitchFamily="18" charset="0"/>
              </a:rPr>
              <a:t>位置时 </a:t>
            </a:r>
            <a:r>
              <a:rPr lang="en-US" altLang="zh-CN" sz="2400" i="1">
                <a:solidFill>
                  <a:srgbClr val="0000FF"/>
                </a:solidFill>
                <a:latin typeface="Times New Roman" panose="02020603050405020304" pitchFamily="18" charset="0"/>
              </a:rPr>
              <a:t>C </a:t>
            </a:r>
            <a:r>
              <a:rPr lang="zh-CN" altLang="en-US" sz="2400">
                <a:solidFill>
                  <a:srgbClr val="0000FF"/>
                </a:solidFill>
                <a:latin typeface="Times New Roman" panose="02020603050405020304" pitchFamily="18" charset="0"/>
              </a:rPr>
              <a:t>已放电完毕</a:t>
            </a:r>
          </a:p>
        </p:txBody>
      </p:sp>
      <p:sp>
        <p:nvSpPr>
          <p:cNvPr id="74760" name="Rectangle 50">
            <a:extLst>
              <a:ext uri="{FF2B5EF4-FFF2-40B4-BE49-F238E27FC236}">
                <a16:creationId xmlns:a16="http://schemas.microsoft.com/office/drawing/2014/main" id="{97754743-404A-CBA7-5B10-31A81BBFF1B0}"/>
              </a:ext>
            </a:extLst>
          </p:cNvPr>
          <p:cNvSpPr>
            <a:spLocks noChangeArrowheads="1"/>
          </p:cNvSpPr>
          <p:nvPr>
            <p:ph type="title" idx="4294967295"/>
          </p:nvPr>
        </p:nvSpPr>
        <p:spPr>
          <a:xfrm>
            <a:off x="304800" y="2592388"/>
            <a:ext cx="3036888" cy="549275"/>
          </a:xfrm>
        </p:spPr>
        <p:txBody>
          <a:bodyPr/>
          <a:lstStyle/>
          <a:p>
            <a:pPr algn="just" eaLnBrk="1" hangingPunct="1"/>
            <a:r>
              <a:rPr lang="en-US" altLang="zh-CN" sz="2400" b="1">
                <a:solidFill>
                  <a:srgbClr val="C00000"/>
                </a:solidFill>
                <a:latin typeface="Times New Roman" panose="02020603050405020304" pitchFamily="18" charset="0"/>
              </a:rPr>
              <a:t>(</a:t>
            </a:r>
            <a:r>
              <a:rPr lang="zh-CN" altLang="zh-CN" sz="2400" b="1">
                <a:solidFill>
                  <a:srgbClr val="C00000"/>
                </a:solidFill>
                <a:latin typeface="Times New Roman" panose="02020603050405020304" pitchFamily="18" charset="0"/>
              </a:rPr>
              <a:t>1</a:t>
            </a:r>
            <a:r>
              <a:rPr lang="en-US" altLang="zh-CN" sz="2400" b="1">
                <a:solidFill>
                  <a:srgbClr val="C00000"/>
                </a:solidFill>
                <a:latin typeface="Times New Roman" panose="02020603050405020304" pitchFamily="18" charset="0"/>
              </a:rPr>
              <a:t>) </a:t>
            </a:r>
            <a:r>
              <a:rPr lang="zh-CN" altLang="zh-CN" sz="2400" b="1">
                <a:solidFill>
                  <a:srgbClr val="C00000"/>
                </a:solidFill>
                <a:latin typeface="Times New Roman" panose="02020603050405020304" pitchFamily="18" charset="0"/>
              </a:rPr>
              <a:t>零状态响应</a:t>
            </a:r>
            <a:endParaRPr lang="zh-CN" altLang="zh-CN" sz="2400">
              <a:solidFill>
                <a:srgbClr val="C00000"/>
              </a:solidFill>
            </a:endParaRPr>
          </a:p>
        </p:txBody>
      </p:sp>
      <p:graphicFrame>
        <p:nvGraphicFramePr>
          <p:cNvPr id="74801" name="Object 49">
            <a:extLst>
              <a:ext uri="{FF2B5EF4-FFF2-40B4-BE49-F238E27FC236}">
                <a16:creationId xmlns:a16="http://schemas.microsoft.com/office/drawing/2014/main" id="{677B9055-01BA-38C6-5D00-2107D921EE98}"/>
              </a:ext>
            </a:extLst>
          </p:cNvPr>
          <p:cNvGraphicFramePr>
            <a:graphicFrameLocks noChangeAspect="1"/>
          </p:cNvGraphicFramePr>
          <p:nvPr/>
        </p:nvGraphicFramePr>
        <p:xfrm>
          <a:off x="2411413" y="4868863"/>
          <a:ext cx="4002087" cy="774700"/>
        </p:xfrm>
        <a:graphic>
          <a:graphicData uri="http://schemas.openxmlformats.org/presentationml/2006/ole">
            <mc:AlternateContent xmlns:mc="http://schemas.openxmlformats.org/markup-compatibility/2006">
              <mc:Choice xmlns:v="urn:schemas-microsoft-com:vml" Requires="v">
                <p:oleObj r:id="rId2" imgW="3770264" imgH="774364" progId="Equation.3">
                  <p:embed/>
                </p:oleObj>
              </mc:Choice>
              <mc:Fallback>
                <p:oleObj r:id="rId2" imgW="3770264" imgH="774364" progId="Equation.3">
                  <p:embed/>
                  <p:pic>
                    <p:nvPicPr>
                      <p:cNvPr id="0" name="Object 4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11413" y="4868863"/>
                        <a:ext cx="4002087" cy="774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4799"/>
                                        </p:tgtEl>
                                        <p:attrNameLst>
                                          <p:attrName>style.visibility</p:attrName>
                                        </p:attrNameLst>
                                      </p:cBhvr>
                                      <p:to>
                                        <p:strVal val="visible"/>
                                      </p:to>
                                    </p:set>
                                    <p:anim calcmode="lin" valueType="num">
                                      <p:cBhvr additive="base">
                                        <p:cTn id="7" dur="500" fill="hold"/>
                                        <p:tgtEl>
                                          <p:spTgt spid="74799"/>
                                        </p:tgtEl>
                                        <p:attrNameLst>
                                          <p:attrName>ppt_x</p:attrName>
                                        </p:attrNameLst>
                                      </p:cBhvr>
                                      <p:tavLst>
                                        <p:tav tm="0">
                                          <p:val>
                                            <p:strVal val="#ppt_x"/>
                                          </p:val>
                                        </p:tav>
                                        <p:tav tm="100000">
                                          <p:val>
                                            <p:strVal val="#ppt_x"/>
                                          </p:val>
                                        </p:tav>
                                      </p:tavLst>
                                    </p:anim>
                                    <p:anim calcmode="lin" valueType="num">
                                      <p:cBhvr additive="base">
                                        <p:cTn id="8" dur="500" fill="hold"/>
                                        <p:tgtEl>
                                          <p:spTgt spid="7479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2" presetClass="entr" presetSubtype="8" fill="hold" grpId="0" nodeType="clickEffect">
                                  <p:stCondLst>
                                    <p:cond delay="0"/>
                                  </p:stCondLst>
                                  <p:childTnLst>
                                    <p:set>
                                      <p:cBhvr>
                                        <p:cTn id="12" dur="1" fill="hold">
                                          <p:stCondLst>
                                            <p:cond delay="0"/>
                                          </p:stCondLst>
                                        </p:cTn>
                                        <p:tgtEl>
                                          <p:spTgt spid="74790"/>
                                        </p:tgtEl>
                                        <p:attrNameLst>
                                          <p:attrName>style.visibility</p:attrName>
                                        </p:attrNameLst>
                                      </p:cBhvr>
                                      <p:to>
                                        <p:strVal val="visible"/>
                                      </p:to>
                                    </p:set>
                                    <p:animEffect transition="in" filter="wipe(left)">
                                      <p:cBhvr>
                                        <p:cTn id="13" dur="500"/>
                                        <p:tgtEl>
                                          <p:spTgt spid="74790"/>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1" presetClass="entr" presetSubtype="0" fill="hold" nodeType="clickEffect">
                                  <p:stCondLst>
                                    <p:cond delay="0"/>
                                  </p:stCondLst>
                                  <p:childTnLst>
                                    <p:set>
                                      <p:cBhvr>
                                        <p:cTn id="17" dur="1" fill="hold">
                                          <p:stCondLst>
                                            <p:cond delay="499"/>
                                          </p:stCondLst>
                                        </p:cTn>
                                        <p:tgtEl>
                                          <p:spTgt spid="6"/>
                                        </p:tgtEl>
                                        <p:attrNameLst>
                                          <p:attrName>style.visibility</p:attrName>
                                        </p:attrNameLst>
                                      </p:cBhvr>
                                      <p:to>
                                        <p:strVal val="visible"/>
                                      </p:to>
                                    </p:se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4794"/>
                                        </p:tgtEl>
                                        <p:attrNameLst>
                                          <p:attrName>style.visibility</p:attrName>
                                        </p:attrNameLst>
                                      </p:cBhvr>
                                      <p:to>
                                        <p:strVal val="visible"/>
                                      </p:to>
                                    </p:set>
                                    <p:animEffect transition="in" filter="wipe(left)">
                                      <p:cBhvr>
                                        <p:cTn id="22" dur="500"/>
                                        <p:tgtEl>
                                          <p:spTgt spid="74794"/>
                                        </p:tgtEl>
                                      </p:cBhvr>
                                    </p:animEffect>
                                  </p:childTnLst>
                                </p:cTn>
                              </p:par>
                            </p:childTnLst>
                          </p:cTn>
                        </p:par>
                        <p:par>
                          <p:cTn id="23" fill="hold" nodeType="afterGroup">
                            <p:stCondLst>
                              <p:cond delay="500"/>
                            </p:stCondLst>
                            <p:childTnLst>
                              <p:par>
                                <p:cTn id="24" presetID="16" presetClass="entr" presetSubtype="37" fill="hold" nodeType="afterEffect">
                                  <p:stCondLst>
                                    <p:cond delay="0"/>
                                  </p:stCondLst>
                                  <p:childTnLst>
                                    <p:set>
                                      <p:cBhvr>
                                        <p:cTn id="25" dur="1" fill="hold">
                                          <p:stCondLst>
                                            <p:cond delay="0"/>
                                          </p:stCondLst>
                                        </p:cTn>
                                        <p:tgtEl>
                                          <p:spTgt spid="74801"/>
                                        </p:tgtEl>
                                        <p:attrNameLst>
                                          <p:attrName>style.visibility</p:attrName>
                                        </p:attrNameLst>
                                      </p:cBhvr>
                                      <p:to>
                                        <p:strVal val="visible"/>
                                      </p:to>
                                    </p:set>
                                    <p:animEffect transition="in" filter="barn(outVertical)">
                                      <p:cBhvr>
                                        <p:cTn id="26" dur="500"/>
                                        <p:tgtEl>
                                          <p:spTgt spid="748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90" grpId="0" autoUpdateAnimBg="0"/>
      <p:bldP spid="74794" grpId="0" autoUpdateAnimBg="0"/>
      <p:bldP spid="74799" grpId="0" autoUpdateAnimBg="0"/>
    </p:bld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78" name="Object 2">
            <a:extLst>
              <a:ext uri="{FF2B5EF4-FFF2-40B4-BE49-F238E27FC236}">
                <a16:creationId xmlns:a16="http://schemas.microsoft.com/office/drawing/2014/main" id="{8F3F6214-60C3-4702-8F3A-B7928E9499F1}"/>
              </a:ext>
            </a:extLst>
          </p:cNvPr>
          <p:cNvGraphicFramePr>
            <a:graphicFrameLocks noChangeAspect="1"/>
          </p:cNvGraphicFramePr>
          <p:nvPr/>
        </p:nvGraphicFramePr>
        <p:xfrm>
          <a:off x="2686050" y="765175"/>
          <a:ext cx="3771900" cy="774700"/>
        </p:xfrm>
        <a:graphic>
          <a:graphicData uri="http://schemas.openxmlformats.org/presentationml/2006/ole">
            <mc:AlternateContent xmlns:mc="http://schemas.openxmlformats.org/markup-compatibility/2006">
              <mc:Choice xmlns:v="urn:schemas-microsoft-com:vml" Requires="v">
                <p:oleObj r:id="rId2" imgW="3770264" imgH="774364" progId="Equation.3">
                  <p:embed/>
                </p:oleObj>
              </mc:Choice>
              <mc:Fallback>
                <p:oleObj r:id="rId2" imgW="3770264" imgH="774364" progId="Equation.3">
                  <p:embed/>
                  <p:pic>
                    <p:nvPicPr>
                      <p:cNvPr id="0" name="Object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6050" y="765175"/>
                        <a:ext cx="3771900" cy="7747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2" name="Group 18">
            <a:extLst>
              <a:ext uri="{FF2B5EF4-FFF2-40B4-BE49-F238E27FC236}">
                <a16:creationId xmlns:a16="http://schemas.microsoft.com/office/drawing/2014/main" id="{59FEC306-1902-3B4A-325E-46B945844BC4}"/>
              </a:ext>
            </a:extLst>
          </p:cNvPr>
          <p:cNvGrpSpPr>
            <a:grpSpLocks/>
          </p:cNvGrpSpPr>
          <p:nvPr/>
        </p:nvGrpSpPr>
        <p:grpSpPr bwMode="auto">
          <a:xfrm>
            <a:off x="773113" y="1736725"/>
            <a:ext cx="7380287" cy="539750"/>
            <a:chOff x="0" y="-48"/>
            <a:chExt cx="4649" cy="340"/>
          </a:xfrm>
        </p:grpSpPr>
        <p:sp>
          <p:nvSpPr>
            <p:cNvPr id="3" name="Text Box 11">
              <a:extLst>
                <a:ext uri="{FF2B5EF4-FFF2-40B4-BE49-F238E27FC236}">
                  <a16:creationId xmlns:a16="http://schemas.microsoft.com/office/drawing/2014/main" id="{8D8A4FA3-098B-20AE-AC9E-E65E2C493C45}"/>
                </a:ext>
              </a:extLst>
            </p:cNvPr>
            <p:cNvSpPr txBox="1">
              <a:spLocks noChangeArrowheads="1"/>
            </p:cNvSpPr>
            <p:nvPr/>
          </p:nvSpPr>
          <p:spPr bwMode="auto">
            <a:xfrm>
              <a:off x="0" y="0"/>
              <a:ext cx="4649"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上式的通解有两个部分，特解　　和补函数</a:t>
              </a:r>
            </a:p>
          </p:txBody>
        </p:sp>
        <p:graphicFrame>
          <p:nvGraphicFramePr>
            <p:cNvPr id="4" name="Object 5">
              <a:extLst>
                <a:ext uri="{FF2B5EF4-FFF2-40B4-BE49-F238E27FC236}">
                  <a16:creationId xmlns:a16="http://schemas.microsoft.com/office/drawing/2014/main" id="{05B9FFBD-894D-054B-0559-1DCAE77A2EA2}"/>
                </a:ext>
              </a:extLst>
            </p:cNvPr>
            <p:cNvGraphicFramePr>
              <a:graphicFrameLocks noChangeAspect="1"/>
            </p:cNvGraphicFramePr>
            <p:nvPr/>
          </p:nvGraphicFramePr>
          <p:xfrm>
            <a:off x="2665" y="-48"/>
            <a:ext cx="291" cy="340"/>
          </p:xfrm>
          <a:graphic>
            <a:graphicData uri="http://schemas.openxmlformats.org/presentationml/2006/ole">
              <mc:AlternateContent xmlns:mc="http://schemas.openxmlformats.org/markup-compatibility/2006">
                <mc:Choice xmlns:v="urn:schemas-microsoft-com:vml" Requires="v">
                  <p:oleObj name="Equation" r:id="rId4" imgW="133380" imgH="171450" progId="Equation.DSMT4">
                    <p:embed/>
                  </p:oleObj>
                </mc:Choice>
                <mc:Fallback>
                  <p:oleObj name="Equation" r:id="rId4" imgW="133380" imgH="171450" progId="Equation.DSMT4">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65" y="-48"/>
                          <a:ext cx="291" cy="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5" name="Object 6">
              <a:extLst>
                <a:ext uri="{FF2B5EF4-FFF2-40B4-BE49-F238E27FC236}">
                  <a16:creationId xmlns:a16="http://schemas.microsoft.com/office/drawing/2014/main" id="{81DAF38B-975F-0F66-6C51-3A2A2AD21EAE}"/>
                </a:ext>
              </a:extLst>
            </p:cNvPr>
            <p:cNvGraphicFramePr>
              <a:graphicFrameLocks noChangeAspect="1"/>
            </p:cNvGraphicFramePr>
            <p:nvPr/>
          </p:nvGraphicFramePr>
          <p:xfrm>
            <a:off x="3844" y="-41"/>
            <a:ext cx="286" cy="333"/>
          </p:xfrm>
          <a:graphic>
            <a:graphicData uri="http://schemas.openxmlformats.org/presentationml/2006/ole">
              <mc:AlternateContent xmlns:mc="http://schemas.openxmlformats.org/markup-compatibility/2006">
                <mc:Choice xmlns:v="urn:schemas-microsoft-com:vml" Requires="v">
                  <p:oleObj name="Equation" r:id="rId6" imgW="133380" imgH="171450" progId="Equation.DSMT4">
                    <p:embed/>
                  </p:oleObj>
                </mc:Choice>
                <mc:Fallback>
                  <p:oleObj name="Equation" r:id="rId6" imgW="133380" imgH="171450" progId="Equation.DSMT4">
                    <p:embed/>
                    <p:pic>
                      <p:nvPicPr>
                        <p:cNvPr id="0" name="Object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44" y="-41"/>
                          <a:ext cx="286" cy="3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75783" name="Text Box 24">
            <a:extLst>
              <a:ext uri="{FF2B5EF4-FFF2-40B4-BE49-F238E27FC236}">
                <a16:creationId xmlns:a16="http://schemas.microsoft.com/office/drawing/2014/main" id="{58B3975C-81D5-4757-0AB7-412A882F5B2D}"/>
              </a:ext>
            </a:extLst>
          </p:cNvPr>
          <p:cNvSpPr txBox="1">
            <a:spLocks noChangeArrowheads="1"/>
          </p:cNvSpPr>
          <p:nvPr/>
        </p:nvSpPr>
        <p:spPr bwMode="auto">
          <a:xfrm>
            <a:off x="814388" y="2728913"/>
            <a:ext cx="42910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特解取电路的稳态值，即</a:t>
            </a:r>
          </a:p>
        </p:txBody>
      </p:sp>
      <p:graphicFrame>
        <p:nvGraphicFramePr>
          <p:cNvPr id="75784" name="Object 8">
            <a:extLst>
              <a:ext uri="{FF2B5EF4-FFF2-40B4-BE49-F238E27FC236}">
                <a16:creationId xmlns:a16="http://schemas.microsoft.com/office/drawing/2014/main" id="{FF43EAC9-AFD2-30EF-2589-EF16749DE9F5}"/>
              </a:ext>
            </a:extLst>
          </p:cNvPr>
          <p:cNvGraphicFramePr>
            <a:graphicFrameLocks noChangeAspect="1"/>
          </p:cNvGraphicFramePr>
          <p:nvPr/>
        </p:nvGraphicFramePr>
        <p:xfrm>
          <a:off x="5715000" y="2794000"/>
          <a:ext cx="2330450" cy="422275"/>
        </p:xfrm>
        <a:graphic>
          <a:graphicData uri="http://schemas.openxmlformats.org/presentationml/2006/ole">
            <mc:AlternateContent xmlns:mc="http://schemas.openxmlformats.org/markup-compatibility/2006">
              <mc:Choice xmlns:v="urn:schemas-microsoft-com:vml" Requires="v">
                <p:oleObj r:id="rId8" imgW="2374900" imgH="431800" progId="Equation.3">
                  <p:embed/>
                </p:oleObj>
              </mc:Choice>
              <mc:Fallback>
                <p:oleObj r:id="rId8" imgW="2374900" imgH="431800" progId="Equation.3">
                  <p:embed/>
                  <p:pic>
                    <p:nvPicPr>
                      <p:cNvPr id="0" name="Object 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15000" y="2794000"/>
                        <a:ext cx="2330450" cy="4222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5" name="Text Box 26">
            <a:extLst>
              <a:ext uri="{FF2B5EF4-FFF2-40B4-BE49-F238E27FC236}">
                <a16:creationId xmlns:a16="http://schemas.microsoft.com/office/drawing/2014/main" id="{C32087AB-A981-926A-FCC1-11158E267A29}"/>
              </a:ext>
            </a:extLst>
          </p:cNvPr>
          <p:cNvSpPr txBox="1">
            <a:spLocks noChangeArrowheads="1"/>
          </p:cNvSpPr>
          <p:nvPr/>
        </p:nvSpPr>
        <p:spPr bwMode="auto">
          <a:xfrm>
            <a:off x="803275" y="3579813"/>
            <a:ext cx="37687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补函数是齐次微分方程</a:t>
            </a:r>
          </a:p>
        </p:txBody>
      </p:sp>
      <p:graphicFrame>
        <p:nvGraphicFramePr>
          <p:cNvPr id="75786" name="Object 10">
            <a:extLst>
              <a:ext uri="{FF2B5EF4-FFF2-40B4-BE49-F238E27FC236}">
                <a16:creationId xmlns:a16="http://schemas.microsoft.com/office/drawing/2014/main" id="{B1672536-0410-949B-A343-C50934A69AEB}"/>
              </a:ext>
            </a:extLst>
          </p:cNvPr>
          <p:cNvGraphicFramePr>
            <a:graphicFrameLocks noChangeAspect="1"/>
          </p:cNvGraphicFramePr>
          <p:nvPr/>
        </p:nvGraphicFramePr>
        <p:xfrm>
          <a:off x="5753100" y="3482975"/>
          <a:ext cx="2171700" cy="723900"/>
        </p:xfrm>
        <a:graphic>
          <a:graphicData uri="http://schemas.openxmlformats.org/presentationml/2006/ole">
            <mc:AlternateContent xmlns:mc="http://schemas.openxmlformats.org/markup-compatibility/2006">
              <mc:Choice xmlns:v="urn:schemas-microsoft-com:vml" Requires="v">
                <p:oleObj r:id="rId10" imgW="2171700" imgH="723900" progId="Equation.3">
                  <p:embed/>
                </p:oleObj>
              </mc:Choice>
              <mc:Fallback>
                <p:oleObj r:id="rId10" imgW="2171700" imgH="723900" progId="Equation.3">
                  <p:embed/>
                  <p:pic>
                    <p:nvPicPr>
                      <p:cNvPr id="0" name="Object 10"/>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53100" y="3482975"/>
                        <a:ext cx="2171700" cy="7239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7" name="Text Box 33">
            <a:extLst>
              <a:ext uri="{FF2B5EF4-FFF2-40B4-BE49-F238E27FC236}">
                <a16:creationId xmlns:a16="http://schemas.microsoft.com/office/drawing/2014/main" id="{A47AE8A7-6330-48AC-6EFD-9C15C44C0A54}"/>
              </a:ext>
            </a:extLst>
          </p:cNvPr>
          <p:cNvSpPr txBox="1">
            <a:spLocks noChangeArrowheads="1"/>
          </p:cNvSpPr>
          <p:nvPr/>
        </p:nvSpPr>
        <p:spPr bwMode="auto">
          <a:xfrm>
            <a:off x="871538" y="4525963"/>
            <a:ext cx="319246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的通解，其形式为</a:t>
            </a:r>
          </a:p>
        </p:txBody>
      </p:sp>
      <p:graphicFrame>
        <p:nvGraphicFramePr>
          <p:cNvPr id="75788" name="Object 12">
            <a:extLst>
              <a:ext uri="{FF2B5EF4-FFF2-40B4-BE49-F238E27FC236}">
                <a16:creationId xmlns:a16="http://schemas.microsoft.com/office/drawing/2014/main" id="{26A5868E-A1BF-0E53-FF14-C37CCFFB396E}"/>
              </a:ext>
            </a:extLst>
          </p:cNvPr>
          <p:cNvGraphicFramePr>
            <a:graphicFrameLocks noChangeAspect="1"/>
          </p:cNvGraphicFramePr>
          <p:nvPr/>
        </p:nvGraphicFramePr>
        <p:xfrm>
          <a:off x="6070600" y="4576763"/>
          <a:ext cx="1244600" cy="419100"/>
        </p:xfrm>
        <a:graphic>
          <a:graphicData uri="http://schemas.openxmlformats.org/presentationml/2006/ole">
            <mc:AlternateContent xmlns:mc="http://schemas.openxmlformats.org/markup-compatibility/2006">
              <mc:Choice xmlns:v="urn:schemas-microsoft-com:vml" Requires="v">
                <p:oleObj r:id="rId12" imgW="1245681" imgH="419464" progId="Equation.3">
                  <p:embed/>
                </p:oleObj>
              </mc:Choice>
              <mc:Fallback>
                <p:oleObj r:id="rId12" imgW="1245681" imgH="419464" progId="Equation.3">
                  <p:embed/>
                  <p:pic>
                    <p:nvPicPr>
                      <p:cNvPr id="0" name="Object 1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070600" y="4576763"/>
                        <a:ext cx="1244600" cy="419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5789" name="Text Box 35">
            <a:extLst>
              <a:ext uri="{FF2B5EF4-FFF2-40B4-BE49-F238E27FC236}">
                <a16:creationId xmlns:a16="http://schemas.microsoft.com/office/drawing/2014/main" id="{02908263-3AD9-2574-FD49-656F5A615494}"/>
              </a:ext>
            </a:extLst>
          </p:cNvPr>
          <p:cNvSpPr txBox="1">
            <a:spLocks noChangeArrowheads="1"/>
          </p:cNvSpPr>
          <p:nvPr/>
        </p:nvSpPr>
        <p:spPr bwMode="auto">
          <a:xfrm>
            <a:off x="874713" y="5408613"/>
            <a:ext cx="36972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代入上式，得特征方程</a:t>
            </a:r>
          </a:p>
        </p:txBody>
      </p:sp>
      <p:graphicFrame>
        <p:nvGraphicFramePr>
          <p:cNvPr id="75790" name="Object 14">
            <a:extLst>
              <a:ext uri="{FF2B5EF4-FFF2-40B4-BE49-F238E27FC236}">
                <a16:creationId xmlns:a16="http://schemas.microsoft.com/office/drawing/2014/main" id="{A2D8F23A-B94F-144D-6E74-B603698A6FCF}"/>
              </a:ext>
            </a:extLst>
          </p:cNvPr>
          <p:cNvGraphicFramePr>
            <a:graphicFrameLocks noChangeAspect="1"/>
          </p:cNvGraphicFramePr>
          <p:nvPr/>
        </p:nvGraphicFramePr>
        <p:xfrm>
          <a:off x="5765800" y="5484813"/>
          <a:ext cx="2084388" cy="363537"/>
        </p:xfrm>
        <a:graphic>
          <a:graphicData uri="http://schemas.openxmlformats.org/presentationml/2006/ole">
            <mc:AlternateContent xmlns:mc="http://schemas.openxmlformats.org/markup-compatibility/2006">
              <mc:Choice xmlns:v="urn:schemas-microsoft-com:vml" Requires="v">
                <p:oleObj r:id="rId14" imgW="1752600" imgH="393700" progId="Equation.3">
                  <p:embed/>
                </p:oleObj>
              </mc:Choice>
              <mc:Fallback>
                <p:oleObj r:id="rId14" imgW="1752600" imgH="393700" progId="Equation.3">
                  <p:embed/>
                  <p:pic>
                    <p:nvPicPr>
                      <p:cNvPr id="0" name="Object 14"/>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65800" y="5484813"/>
                        <a:ext cx="2084388" cy="3635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75783"/>
                                        </p:tgtEl>
                                        <p:attrNameLst>
                                          <p:attrName>style.visibility</p:attrName>
                                        </p:attrNameLst>
                                      </p:cBhvr>
                                      <p:to>
                                        <p:strVal val="visible"/>
                                      </p:to>
                                    </p:set>
                                    <p:animEffect transition="in" filter="wipe(left)">
                                      <p:cBhvr>
                                        <p:cTn id="12" dur="500"/>
                                        <p:tgtEl>
                                          <p:spTgt spid="75783"/>
                                        </p:tgtEl>
                                      </p:cBhvr>
                                    </p:animEffect>
                                  </p:childTnLst>
                                </p:cTn>
                              </p:par>
                            </p:childTnLst>
                          </p:cTn>
                        </p:par>
                        <p:par>
                          <p:cTn id="13" fill="hold" nodeType="afterGroup">
                            <p:stCondLst>
                              <p:cond delay="500"/>
                            </p:stCondLst>
                            <p:childTnLst>
                              <p:par>
                                <p:cTn id="14" presetID="22" presetClass="entr" presetSubtype="8" fill="hold" nodeType="afterEffect">
                                  <p:stCondLst>
                                    <p:cond delay="0"/>
                                  </p:stCondLst>
                                  <p:childTnLst>
                                    <p:set>
                                      <p:cBhvr>
                                        <p:cTn id="15" dur="1" fill="hold">
                                          <p:stCondLst>
                                            <p:cond delay="0"/>
                                          </p:stCondLst>
                                        </p:cTn>
                                        <p:tgtEl>
                                          <p:spTgt spid="75784"/>
                                        </p:tgtEl>
                                        <p:attrNameLst>
                                          <p:attrName>style.visibility</p:attrName>
                                        </p:attrNameLst>
                                      </p:cBhvr>
                                      <p:to>
                                        <p:strVal val="visible"/>
                                      </p:to>
                                    </p:set>
                                    <p:animEffect transition="in" filter="wipe(left)">
                                      <p:cBhvr>
                                        <p:cTn id="16" dur="500"/>
                                        <p:tgtEl>
                                          <p:spTgt spid="7578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75785"/>
                                        </p:tgtEl>
                                        <p:attrNameLst>
                                          <p:attrName>style.visibility</p:attrName>
                                        </p:attrNameLst>
                                      </p:cBhvr>
                                      <p:to>
                                        <p:strVal val="visible"/>
                                      </p:to>
                                    </p:set>
                                    <p:animEffect transition="in" filter="wipe(left)">
                                      <p:cBhvr>
                                        <p:cTn id="21" dur="500"/>
                                        <p:tgtEl>
                                          <p:spTgt spid="75785"/>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75786"/>
                                        </p:tgtEl>
                                        <p:attrNameLst>
                                          <p:attrName>style.visibility</p:attrName>
                                        </p:attrNameLst>
                                      </p:cBhvr>
                                      <p:to>
                                        <p:strVal val="visible"/>
                                      </p:to>
                                    </p:set>
                                    <p:animEffect transition="in" filter="wipe(left)">
                                      <p:cBhvr>
                                        <p:cTn id="25" dur="500"/>
                                        <p:tgtEl>
                                          <p:spTgt spid="75786"/>
                                        </p:tgtEl>
                                      </p:cBhvr>
                                    </p:animEffect>
                                  </p:childTnLst>
                                </p:cTn>
                              </p:par>
                            </p:childTnLst>
                          </p:cTn>
                        </p:par>
                        <p:par>
                          <p:cTn id="26" fill="hold" nodeType="afterGroup">
                            <p:stCondLst>
                              <p:cond delay="1000"/>
                            </p:stCondLst>
                            <p:childTnLst>
                              <p:par>
                                <p:cTn id="27" presetID="22" presetClass="entr" presetSubtype="8" fill="hold" grpId="0" nodeType="afterEffect">
                                  <p:stCondLst>
                                    <p:cond delay="0"/>
                                  </p:stCondLst>
                                  <p:childTnLst>
                                    <p:set>
                                      <p:cBhvr>
                                        <p:cTn id="28" dur="1" fill="hold">
                                          <p:stCondLst>
                                            <p:cond delay="0"/>
                                          </p:stCondLst>
                                        </p:cTn>
                                        <p:tgtEl>
                                          <p:spTgt spid="75787"/>
                                        </p:tgtEl>
                                        <p:attrNameLst>
                                          <p:attrName>style.visibility</p:attrName>
                                        </p:attrNameLst>
                                      </p:cBhvr>
                                      <p:to>
                                        <p:strVal val="visible"/>
                                      </p:to>
                                    </p:set>
                                    <p:animEffect transition="in" filter="wipe(left)">
                                      <p:cBhvr>
                                        <p:cTn id="29" dur="500"/>
                                        <p:tgtEl>
                                          <p:spTgt spid="75787"/>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22" presetClass="entr" presetSubtype="8" fill="hold" nodeType="clickEffect">
                                  <p:stCondLst>
                                    <p:cond delay="0"/>
                                  </p:stCondLst>
                                  <p:childTnLst>
                                    <p:set>
                                      <p:cBhvr>
                                        <p:cTn id="33" dur="1" fill="hold">
                                          <p:stCondLst>
                                            <p:cond delay="0"/>
                                          </p:stCondLst>
                                        </p:cTn>
                                        <p:tgtEl>
                                          <p:spTgt spid="75788"/>
                                        </p:tgtEl>
                                        <p:attrNameLst>
                                          <p:attrName>style.visibility</p:attrName>
                                        </p:attrNameLst>
                                      </p:cBhvr>
                                      <p:to>
                                        <p:strVal val="visible"/>
                                      </p:to>
                                    </p:set>
                                    <p:animEffect transition="in" filter="wipe(left)">
                                      <p:cBhvr>
                                        <p:cTn id="34" dur="500"/>
                                        <p:tgtEl>
                                          <p:spTgt spid="7578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8" fill="hold" grpId="0" nodeType="clickEffect">
                                  <p:stCondLst>
                                    <p:cond delay="0"/>
                                  </p:stCondLst>
                                  <p:childTnLst>
                                    <p:set>
                                      <p:cBhvr>
                                        <p:cTn id="38" dur="1" fill="hold">
                                          <p:stCondLst>
                                            <p:cond delay="0"/>
                                          </p:stCondLst>
                                        </p:cTn>
                                        <p:tgtEl>
                                          <p:spTgt spid="75789"/>
                                        </p:tgtEl>
                                        <p:attrNameLst>
                                          <p:attrName>style.visibility</p:attrName>
                                        </p:attrNameLst>
                                      </p:cBhvr>
                                      <p:to>
                                        <p:strVal val="visible"/>
                                      </p:to>
                                    </p:set>
                                    <p:animEffect transition="in" filter="wipe(left)">
                                      <p:cBhvr>
                                        <p:cTn id="39" dur="500"/>
                                        <p:tgtEl>
                                          <p:spTgt spid="75789"/>
                                        </p:tgtEl>
                                      </p:cBhvr>
                                    </p:animEffect>
                                  </p:childTnLst>
                                </p:cTn>
                              </p:par>
                            </p:childTnLst>
                          </p:cTn>
                        </p:par>
                        <p:par>
                          <p:cTn id="40" fill="hold" nodeType="afterGroup">
                            <p:stCondLst>
                              <p:cond delay="500"/>
                            </p:stCondLst>
                            <p:childTnLst>
                              <p:par>
                                <p:cTn id="41" presetID="22" presetClass="entr" presetSubtype="8" fill="hold" nodeType="afterEffect">
                                  <p:stCondLst>
                                    <p:cond delay="0"/>
                                  </p:stCondLst>
                                  <p:childTnLst>
                                    <p:set>
                                      <p:cBhvr>
                                        <p:cTn id="42" dur="1" fill="hold">
                                          <p:stCondLst>
                                            <p:cond delay="0"/>
                                          </p:stCondLst>
                                        </p:cTn>
                                        <p:tgtEl>
                                          <p:spTgt spid="75790"/>
                                        </p:tgtEl>
                                        <p:attrNameLst>
                                          <p:attrName>style.visibility</p:attrName>
                                        </p:attrNameLst>
                                      </p:cBhvr>
                                      <p:to>
                                        <p:strVal val="visible"/>
                                      </p:to>
                                    </p:set>
                                    <p:animEffect transition="in" filter="wipe(left)">
                                      <p:cBhvr>
                                        <p:cTn id="43" dur="500"/>
                                        <p:tgtEl>
                                          <p:spTgt spid="757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5783" grpId="0" autoUpdateAnimBg="0"/>
      <p:bldP spid="75785" grpId="0" autoUpdateAnimBg="0"/>
      <p:bldP spid="75787" grpId="0" autoUpdateAnimBg="0"/>
      <p:bldP spid="75789" grpId="0" autoUpdateAnimBg="0"/>
    </p:bld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6802" name="Group 2">
            <a:extLst>
              <a:ext uri="{FF2B5EF4-FFF2-40B4-BE49-F238E27FC236}">
                <a16:creationId xmlns:a16="http://schemas.microsoft.com/office/drawing/2014/main" id="{894ABBEE-F4DE-CFF0-97AA-3C4FF310801A}"/>
              </a:ext>
            </a:extLst>
          </p:cNvPr>
          <p:cNvGrpSpPr>
            <a:grpSpLocks/>
          </p:cNvGrpSpPr>
          <p:nvPr/>
        </p:nvGrpSpPr>
        <p:grpSpPr bwMode="auto">
          <a:xfrm>
            <a:off x="4724400" y="712788"/>
            <a:ext cx="4064000" cy="2297112"/>
            <a:chOff x="0" y="0"/>
            <a:chExt cx="2560" cy="1447"/>
          </a:xfrm>
        </p:grpSpPr>
        <p:grpSp>
          <p:nvGrpSpPr>
            <p:cNvPr id="76813" name="Group 3">
              <a:extLst>
                <a:ext uri="{FF2B5EF4-FFF2-40B4-BE49-F238E27FC236}">
                  <a16:creationId xmlns:a16="http://schemas.microsoft.com/office/drawing/2014/main" id="{0E9A8F89-FBD8-CC00-3C90-37DA72323E92}"/>
                </a:ext>
              </a:extLst>
            </p:cNvPr>
            <p:cNvGrpSpPr>
              <a:grpSpLocks/>
            </p:cNvGrpSpPr>
            <p:nvPr/>
          </p:nvGrpSpPr>
          <p:grpSpPr bwMode="auto">
            <a:xfrm>
              <a:off x="0" y="0"/>
              <a:ext cx="2560" cy="1447"/>
              <a:chOff x="0" y="0"/>
              <a:chExt cx="2560" cy="1447"/>
            </a:xfrm>
          </p:grpSpPr>
          <p:sp>
            <p:nvSpPr>
              <p:cNvPr id="76817" name="Text Box 4">
                <a:extLst>
                  <a:ext uri="{FF2B5EF4-FFF2-40B4-BE49-F238E27FC236}">
                    <a16:creationId xmlns:a16="http://schemas.microsoft.com/office/drawing/2014/main" id="{EE386C69-9B46-998D-4FEF-8791045D3E75}"/>
                  </a:ext>
                </a:extLst>
              </p:cNvPr>
              <p:cNvSpPr txBox="1">
                <a:spLocks noChangeArrowheads="1"/>
              </p:cNvSpPr>
              <p:nvPr/>
            </p:nvSpPr>
            <p:spPr bwMode="auto">
              <a:xfrm>
                <a:off x="1086" y="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76818" name="未知">
                <a:extLst>
                  <a:ext uri="{FF2B5EF4-FFF2-40B4-BE49-F238E27FC236}">
                    <a16:creationId xmlns:a16="http://schemas.microsoft.com/office/drawing/2014/main" id="{90CE56B6-E886-AE71-6F94-C560A9B7A3C1}"/>
                  </a:ext>
                </a:extLst>
              </p:cNvPr>
              <p:cNvSpPr>
                <a:spLocks/>
              </p:cNvSpPr>
              <p:nvPr/>
            </p:nvSpPr>
            <p:spPr bwMode="auto">
              <a:xfrm flipV="1">
                <a:off x="1146" y="316"/>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19" name="Text Box 6">
                <a:extLst>
                  <a:ext uri="{FF2B5EF4-FFF2-40B4-BE49-F238E27FC236}">
                    <a16:creationId xmlns:a16="http://schemas.microsoft.com/office/drawing/2014/main" id="{442FEEAA-1ABB-4442-67EE-E326E31C7E0A}"/>
                  </a:ext>
                </a:extLst>
              </p:cNvPr>
              <p:cNvSpPr txBox="1">
                <a:spLocks noChangeArrowheads="1"/>
              </p:cNvSpPr>
              <p:nvPr/>
            </p:nvSpPr>
            <p:spPr bwMode="auto">
              <a:xfrm>
                <a:off x="1752" y="100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76820" name="Text Box 7">
                <a:extLst>
                  <a:ext uri="{FF2B5EF4-FFF2-40B4-BE49-F238E27FC236}">
                    <a16:creationId xmlns:a16="http://schemas.microsoft.com/office/drawing/2014/main" id="{E1823384-158C-DD86-37AD-AC9E4A376CF5}"/>
                  </a:ext>
                </a:extLst>
              </p:cNvPr>
              <p:cNvSpPr txBox="1">
                <a:spLocks noChangeArrowheads="1"/>
              </p:cNvSpPr>
              <p:nvPr/>
            </p:nvSpPr>
            <p:spPr bwMode="auto">
              <a:xfrm>
                <a:off x="1847" y="576"/>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76821" name="Text Box 8">
                <a:extLst>
                  <a:ext uri="{FF2B5EF4-FFF2-40B4-BE49-F238E27FC236}">
                    <a16:creationId xmlns:a16="http://schemas.microsoft.com/office/drawing/2014/main" id="{B8568957-79EB-0D58-1200-A5203C60F9BB}"/>
                  </a:ext>
                </a:extLst>
              </p:cNvPr>
              <p:cNvSpPr txBox="1">
                <a:spLocks noChangeArrowheads="1"/>
              </p:cNvSpPr>
              <p:nvPr/>
            </p:nvSpPr>
            <p:spPr bwMode="auto">
              <a:xfrm>
                <a:off x="768" y="480"/>
                <a:ext cx="4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graphicFrame>
            <p:nvGraphicFramePr>
              <p:cNvPr id="76822" name="Object 9">
                <a:extLst>
                  <a:ext uri="{FF2B5EF4-FFF2-40B4-BE49-F238E27FC236}">
                    <a16:creationId xmlns:a16="http://schemas.microsoft.com/office/drawing/2014/main" id="{909B2B16-8386-B915-985B-2A10672682AF}"/>
                  </a:ext>
                </a:extLst>
              </p:cNvPr>
              <p:cNvGraphicFramePr>
                <a:graphicFrameLocks noChangeAspect="1"/>
              </p:cNvGraphicFramePr>
              <p:nvPr/>
            </p:nvGraphicFramePr>
            <p:xfrm>
              <a:off x="0" y="1244"/>
              <a:ext cx="71" cy="135"/>
            </p:xfrm>
            <a:graphic>
              <a:graphicData uri="http://schemas.openxmlformats.org/presentationml/2006/ole">
                <mc:AlternateContent xmlns:mc="http://schemas.openxmlformats.org/markup-compatibility/2006">
                  <mc:Choice xmlns:v="urn:schemas-microsoft-com:vml" Requires="v">
                    <p:oleObj r:id="rId2" imgW="114449" imgH="216181" progId="Equation.3">
                      <p:embed/>
                    </p:oleObj>
                  </mc:Choice>
                  <mc:Fallback>
                    <p:oleObj r:id="rId2" imgW="114449" imgH="216181" progId="Equation.3">
                      <p:embed/>
                      <p:pic>
                        <p:nvPicPr>
                          <p:cNvPr id="0" name="Object 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1244"/>
                            <a:ext cx="71" cy="13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6823" name="Text Box 10">
                <a:extLst>
                  <a:ext uri="{FF2B5EF4-FFF2-40B4-BE49-F238E27FC236}">
                    <a16:creationId xmlns:a16="http://schemas.microsoft.com/office/drawing/2014/main" id="{D644E6F0-4B1D-7B8C-C9B4-BF1EFA8A8850}"/>
                  </a:ext>
                </a:extLst>
              </p:cNvPr>
              <p:cNvSpPr txBox="1">
                <a:spLocks noChangeArrowheads="1"/>
              </p:cNvSpPr>
              <p:nvPr/>
            </p:nvSpPr>
            <p:spPr bwMode="auto">
              <a:xfrm>
                <a:off x="273" y="912"/>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76824" name="Oval 11">
                <a:extLst>
                  <a:ext uri="{FF2B5EF4-FFF2-40B4-BE49-F238E27FC236}">
                    <a16:creationId xmlns:a16="http://schemas.microsoft.com/office/drawing/2014/main" id="{9731AF24-8DD4-720F-F484-54CA5D8906D5}"/>
                  </a:ext>
                </a:extLst>
              </p:cNvPr>
              <p:cNvSpPr>
                <a:spLocks noChangeArrowheads="1"/>
              </p:cNvSpPr>
              <p:nvPr/>
            </p:nvSpPr>
            <p:spPr bwMode="auto">
              <a:xfrm>
                <a:off x="378" y="748"/>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25" name="Text Box 12">
                <a:extLst>
                  <a:ext uri="{FF2B5EF4-FFF2-40B4-BE49-F238E27FC236}">
                    <a16:creationId xmlns:a16="http://schemas.microsoft.com/office/drawing/2014/main" id="{14C034D4-47BC-E23F-5BA7-645B185EDBA8}"/>
                  </a:ext>
                </a:extLst>
              </p:cNvPr>
              <p:cNvSpPr txBox="1">
                <a:spLocks noChangeArrowheads="1"/>
              </p:cNvSpPr>
              <p:nvPr/>
            </p:nvSpPr>
            <p:spPr bwMode="auto">
              <a:xfrm>
                <a:off x="239" y="569"/>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76826" name="Text Box 13">
                <a:extLst>
                  <a:ext uri="{FF2B5EF4-FFF2-40B4-BE49-F238E27FC236}">
                    <a16:creationId xmlns:a16="http://schemas.microsoft.com/office/drawing/2014/main" id="{53B1EBF8-1104-62A1-1C29-840A9293D9A4}"/>
                  </a:ext>
                </a:extLst>
              </p:cNvPr>
              <p:cNvSpPr txBox="1">
                <a:spLocks noChangeArrowheads="1"/>
              </p:cNvSpPr>
              <p:nvPr/>
            </p:nvSpPr>
            <p:spPr bwMode="auto">
              <a:xfrm>
                <a:off x="123" y="785"/>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grpSp>
            <p:nvGrpSpPr>
              <p:cNvPr id="76827" name="Group 14">
                <a:extLst>
                  <a:ext uri="{FF2B5EF4-FFF2-40B4-BE49-F238E27FC236}">
                    <a16:creationId xmlns:a16="http://schemas.microsoft.com/office/drawing/2014/main" id="{622D5612-D8AE-C464-6020-48624E62A7EC}"/>
                  </a:ext>
                </a:extLst>
              </p:cNvPr>
              <p:cNvGrpSpPr>
                <a:grpSpLocks/>
              </p:cNvGrpSpPr>
              <p:nvPr/>
            </p:nvGrpSpPr>
            <p:grpSpPr bwMode="auto">
              <a:xfrm rot="5400000">
                <a:off x="1875" y="1021"/>
                <a:ext cx="570" cy="240"/>
                <a:chOff x="0" y="0"/>
                <a:chExt cx="570" cy="240"/>
              </a:xfrm>
            </p:grpSpPr>
            <p:grpSp>
              <p:nvGrpSpPr>
                <p:cNvPr id="76843" name="Group 15">
                  <a:extLst>
                    <a:ext uri="{FF2B5EF4-FFF2-40B4-BE49-F238E27FC236}">
                      <a16:creationId xmlns:a16="http://schemas.microsoft.com/office/drawing/2014/main" id="{220C496A-7E83-4898-55D3-251B6B14AE29}"/>
                    </a:ext>
                  </a:extLst>
                </p:cNvPr>
                <p:cNvGrpSpPr>
                  <a:grpSpLocks/>
                </p:cNvGrpSpPr>
                <p:nvPr/>
              </p:nvGrpSpPr>
              <p:grpSpPr bwMode="auto">
                <a:xfrm>
                  <a:off x="240" y="0"/>
                  <a:ext cx="96" cy="240"/>
                  <a:chOff x="0" y="0"/>
                  <a:chExt cx="96" cy="240"/>
                </a:xfrm>
              </p:grpSpPr>
              <p:sp>
                <p:nvSpPr>
                  <p:cNvPr id="76846" name="Line 16">
                    <a:extLst>
                      <a:ext uri="{FF2B5EF4-FFF2-40B4-BE49-F238E27FC236}">
                        <a16:creationId xmlns:a16="http://schemas.microsoft.com/office/drawing/2014/main" id="{0081BBF9-271D-C2AA-549D-EC0368CECE31}"/>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47" name="Line 17">
                    <a:extLst>
                      <a:ext uri="{FF2B5EF4-FFF2-40B4-BE49-F238E27FC236}">
                        <a16:creationId xmlns:a16="http://schemas.microsoft.com/office/drawing/2014/main" id="{552F9CCE-DB31-3F3C-0AAC-EAB6523EDAC6}"/>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6844" name="Line 18">
                  <a:extLst>
                    <a:ext uri="{FF2B5EF4-FFF2-40B4-BE49-F238E27FC236}">
                      <a16:creationId xmlns:a16="http://schemas.microsoft.com/office/drawing/2014/main" id="{8121AB4E-C0E3-58D4-8C91-AB8232906DBF}"/>
                    </a:ext>
                  </a:extLst>
                </p:cNvPr>
                <p:cNvSpPr>
                  <a:spLocks noChangeShapeType="1"/>
                </p:cNvSpPr>
                <p:nvPr/>
              </p:nvSpPr>
              <p:spPr bwMode="auto">
                <a:xfrm>
                  <a:off x="330" y="120"/>
                  <a:ext cx="24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45" name="Line 19">
                  <a:extLst>
                    <a:ext uri="{FF2B5EF4-FFF2-40B4-BE49-F238E27FC236}">
                      <a16:creationId xmlns:a16="http://schemas.microsoft.com/office/drawing/2014/main" id="{024AE889-31E1-A096-14F9-1874A48A5F3F}"/>
                    </a:ext>
                  </a:extLst>
                </p:cNvPr>
                <p:cNvSpPr>
                  <a:spLocks noChangeShapeType="1"/>
                </p:cNvSpPr>
                <p:nvPr/>
              </p:nvSpPr>
              <p:spPr bwMode="auto">
                <a:xfrm>
                  <a:off x="0" y="120"/>
                  <a:ext cx="240"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6828" name="未知">
                <a:extLst>
                  <a:ext uri="{FF2B5EF4-FFF2-40B4-BE49-F238E27FC236}">
                    <a16:creationId xmlns:a16="http://schemas.microsoft.com/office/drawing/2014/main" id="{38B3CA0B-C131-F401-F80D-C7165A0A00EF}"/>
                  </a:ext>
                </a:extLst>
              </p:cNvPr>
              <p:cNvSpPr>
                <a:spLocks/>
              </p:cNvSpPr>
              <p:nvPr/>
            </p:nvSpPr>
            <p:spPr bwMode="auto">
              <a:xfrm>
                <a:off x="528" y="400"/>
                <a:ext cx="1632" cy="1008"/>
              </a:xfrm>
              <a:custGeom>
                <a:avLst/>
                <a:gdLst>
                  <a:gd name="T0" fmla="*/ 152 w 1680"/>
                  <a:gd name="T1" fmla="*/ 0 h 1008"/>
                  <a:gd name="T2" fmla="*/ 0 w 1680"/>
                  <a:gd name="T3" fmla="*/ 0 h 1008"/>
                  <a:gd name="T4" fmla="*/ 0 w 1680"/>
                  <a:gd name="T5" fmla="*/ 1008 h 1008"/>
                  <a:gd name="T6" fmla="*/ 888 w 1680"/>
                  <a:gd name="T7" fmla="*/ 1008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76829" name="Line 21">
                <a:extLst>
                  <a:ext uri="{FF2B5EF4-FFF2-40B4-BE49-F238E27FC236}">
                    <a16:creationId xmlns:a16="http://schemas.microsoft.com/office/drawing/2014/main" id="{63433C57-FD1B-5680-DCB0-3864D4B425AE}"/>
                  </a:ext>
                </a:extLst>
              </p:cNvPr>
              <p:cNvSpPr>
                <a:spLocks noChangeShapeType="1"/>
              </p:cNvSpPr>
              <p:nvPr/>
            </p:nvSpPr>
            <p:spPr bwMode="auto">
              <a:xfrm>
                <a:off x="1248" y="592"/>
                <a:ext cx="0" cy="8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30" name="未知">
                <a:extLst>
                  <a:ext uri="{FF2B5EF4-FFF2-40B4-BE49-F238E27FC236}">
                    <a16:creationId xmlns:a16="http://schemas.microsoft.com/office/drawing/2014/main" id="{E3601799-68AD-E72B-55C6-722AC7C29FEE}"/>
                  </a:ext>
                </a:extLst>
              </p:cNvPr>
              <p:cNvSpPr>
                <a:spLocks/>
              </p:cNvSpPr>
              <p:nvPr/>
            </p:nvSpPr>
            <p:spPr bwMode="auto">
              <a:xfrm>
                <a:off x="1380" y="400"/>
                <a:ext cx="780" cy="672"/>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76831" name="Rectangle 23">
                <a:extLst>
                  <a:ext uri="{FF2B5EF4-FFF2-40B4-BE49-F238E27FC236}">
                    <a16:creationId xmlns:a16="http://schemas.microsoft.com/office/drawing/2014/main" id="{FA288D2F-8B5D-C0FF-2827-EE3A4890CBB3}"/>
                  </a:ext>
                </a:extLst>
              </p:cNvPr>
              <p:cNvSpPr>
                <a:spLocks noChangeArrowheads="1"/>
              </p:cNvSpPr>
              <p:nvPr/>
            </p:nvSpPr>
            <p:spPr bwMode="auto">
              <a:xfrm rot="5400000">
                <a:off x="2016" y="640"/>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32" name="Oval 24">
                <a:extLst>
                  <a:ext uri="{FF2B5EF4-FFF2-40B4-BE49-F238E27FC236}">
                    <a16:creationId xmlns:a16="http://schemas.microsoft.com/office/drawing/2014/main" id="{121ACE17-5CAF-445F-540D-C4BA74A561F6}"/>
                  </a:ext>
                </a:extLst>
              </p:cNvPr>
              <p:cNvSpPr>
                <a:spLocks noChangeArrowheads="1"/>
              </p:cNvSpPr>
              <p:nvPr/>
            </p:nvSpPr>
            <p:spPr bwMode="auto">
              <a:xfrm>
                <a:off x="1326" y="376"/>
                <a:ext cx="48" cy="48"/>
              </a:xfrm>
              <a:prstGeom prst="ellipse">
                <a:avLst/>
              </a:prstGeom>
              <a:solidFill>
                <a:srgbClr val="FFFFF3"/>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6833" name="Line 25">
                <a:extLst>
                  <a:ext uri="{FF2B5EF4-FFF2-40B4-BE49-F238E27FC236}">
                    <a16:creationId xmlns:a16="http://schemas.microsoft.com/office/drawing/2014/main" id="{CF8BDF89-4791-288B-D80F-F78EA364779D}"/>
                  </a:ext>
                </a:extLst>
              </p:cNvPr>
              <p:cNvSpPr>
                <a:spLocks noChangeShapeType="1"/>
              </p:cNvSpPr>
              <p:nvPr/>
            </p:nvSpPr>
            <p:spPr bwMode="auto">
              <a:xfrm flipH="1">
                <a:off x="1098" y="424"/>
                <a:ext cx="24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34" name="Text Box 26">
                <a:extLst>
                  <a:ext uri="{FF2B5EF4-FFF2-40B4-BE49-F238E27FC236}">
                    <a16:creationId xmlns:a16="http://schemas.microsoft.com/office/drawing/2014/main" id="{396C9CBE-6766-1ED6-C439-5189626E4114}"/>
                  </a:ext>
                </a:extLst>
              </p:cNvPr>
              <p:cNvSpPr txBox="1">
                <a:spLocks noChangeArrowheads="1"/>
              </p:cNvSpPr>
              <p:nvPr/>
            </p:nvSpPr>
            <p:spPr bwMode="auto">
              <a:xfrm>
                <a:off x="891" y="113"/>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76835" name="Text Box 27">
                <a:extLst>
                  <a:ext uri="{FF2B5EF4-FFF2-40B4-BE49-F238E27FC236}">
                    <a16:creationId xmlns:a16="http://schemas.microsoft.com/office/drawing/2014/main" id="{F7EE21A8-19A6-BC80-C8B9-B446CA48035A}"/>
                  </a:ext>
                </a:extLst>
              </p:cNvPr>
              <p:cNvSpPr txBox="1">
                <a:spLocks noChangeArrowheads="1"/>
              </p:cNvSpPr>
              <p:nvPr/>
            </p:nvSpPr>
            <p:spPr bwMode="auto">
              <a:xfrm>
                <a:off x="1263" y="533"/>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76836" name="Line 28">
                <a:extLst>
                  <a:ext uri="{FF2B5EF4-FFF2-40B4-BE49-F238E27FC236}">
                    <a16:creationId xmlns:a16="http://schemas.microsoft.com/office/drawing/2014/main" id="{91E658DF-21BC-1B8B-433F-4F383DEFA548}"/>
                  </a:ext>
                </a:extLst>
              </p:cNvPr>
              <p:cNvSpPr>
                <a:spLocks noChangeShapeType="1"/>
              </p:cNvSpPr>
              <p:nvPr/>
            </p:nvSpPr>
            <p:spPr bwMode="auto">
              <a:xfrm>
                <a:off x="768" y="400"/>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37" name="Text Box 29">
                <a:extLst>
                  <a:ext uri="{FF2B5EF4-FFF2-40B4-BE49-F238E27FC236}">
                    <a16:creationId xmlns:a16="http://schemas.microsoft.com/office/drawing/2014/main" id="{4D4338AE-9C48-2462-4A29-A3A24826AE65}"/>
                  </a:ext>
                </a:extLst>
              </p:cNvPr>
              <p:cNvSpPr txBox="1">
                <a:spLocks noChangeArrowheads="1"/>
              </p:cNvSpPr>
              <p:nvPr/>
            </p:nvSpPr>
            <p:spPr bwMode="auto">
              <a:xfrm>
                <a:off x="2235" y="696"/>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2" name="Text Box 30">
                <a:extLst>
                  <a:ext uri="{FF2B5EF4-FFF2-40B4-BE49-F238E27FC236}">
                    <a16:creationId xmlns:a16="http://schemas.microsoft.com/office/drawing/2014/main" id="{552C14D5-7AC8-B503-9D27-8AE9E3A1EA2A}"/>
                  </a:ext>
                </a:extLst>
              </p:cNvPr>
              <p:cNvSpPr txBox="1">
                <a:spLocks noChangeArrowheads="1"/>
              </p:cNvSpPr>
              <p:nvPr/>
            </p:nvSpPr>
            <p:spPr bwMode="auto">
              <a:xfrm>
                <a:off x="2201" y="353"/>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3" name="Text Box 31">
                <a:extLst>
                  <a:ext uri="{FF2B5EF4-FFF2-40B4-BE49-F238E27FC236}">
                    <a16:creationId xmlns:a16="http://schemas.microsoft.com/office/drawing/2014/main" id="{FFCB4060-8DB6-4809-6B85-68EE5B76076D}"/>
                  </a:ext>
                </a:extLst>
              </p:cNvPr>
              <p:cNvSpPr txBox="1">
                <a:spLocks noChangeArrowheads="1"/>
              </p:cNvSpPr>
              <p:nvPr/>
            </p:nvSpPr>
            <p:spPr bwMode="auto">
              <a:xfrm>
                <a:off x="2264" y="521"/>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4" name="Text Box 32">
                <a:extLst>
                  <a:ext uri="{FF2B5EF4-FFF2-40B4-BE49-F238E27FC236}">
                    <a16:creationId xmlns:a16="http://schemas.microsoft.com/office/drawing/2014/main" id="{F1E09AC3-63FF-2653-2445-38AAD93C08FB}"/>
                  </a:ext>
                </a:extLst>
              </p:cNvPr>
              <p:cNvSpPr txBox="1">
                <a:spLocks noChangeArrowheads="1"/>
              </p:cNvSpPr>
              <p:nvPr/>
            </p:nvSpPr>
            <p:spPr bwMode="auto">
              <a:xfrm>
                <a:off x="2253" y="1195"/>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76841" name="Text Box 33">
                <a:extLst>
                  <a:ext uri="{FF2B5EF4-FFF2-40B4-BE49-F238E27FC236}">
                    <a16:creationId xmlns:a16="http://schemas.microsoft.com/office/drawing/2014/main" id="{DE36E0E0-7D32-4131-ECDD-9F080DCF9140}"/>
                  </a:ext>
                </a:extLst>
              </p:cNvPr>
              <p:cNvSpPr txBox="1">
                <a:spLocks noChangeArrowheads="1"/>
              </p:cNvSpPr>
              <p:nvPr/>
            </p:nvSpPr>
            <p:spPr bwMode="auto">
              <a:xfrm>
                <a:off x="2219" y="852"/>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76842" name="Text Box 34">
                <a:extLst>
                  <a:ext uri="{FF2B5EF4-FFF2-40B4-BE49-F238E27FC236}">
                    <a16:creationId xmlns:a16="http://schemas.microsoft.com/office/drawing/2014/main" id="{DEADDE6F-D647-E025-B774-621938FAC38A}"/>
                  </a:ext>
                </a:extLst>
              </p:cNvPr>
              <p:cNvSpPr txBox="1">
                <a:spLocks noChangeArrowheads="1"/>
              </p:cNvSpPr>
              <p:nvPr/>
            </p:nvSpPr>
            <p:spPr bwMode="auto">
              <a:xfrm>
                <a:off x="2282" y="102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grpSp>
        <p:grpSp>
          <p:nvGrpSpPr>
            <p:cNvPr id="76814" name="Group 35">
              <a:extLst>
                <a:ext uri="{FF2B5EF4-FFF2-40B4-BE49-F238E27FC236}">
                  <a16:creationId xmlns:a16="http://schemas.microsoft.com/office/drawing/2014/main" id="{21DCAA96-B2D6-EEF6-1888-B669E85975A6}"/>
                </a:ext>
              </a:extLst>
            </p:cNvPr>
            <p:cNvGrpSpPr>
              <a:grpSpLocks/>
            </p:cNvGrpSpPr>
            <p:nvPr/>
          </p:nvGrpSpPr>
          <p:grpSpPr bwMode="auto">
            <a:xfrm>
              <a:off x="1584" y="65"/>
              <a:ext cx="432" cy="275"/>
              <a:chOff x="0" y="18"/>
              <a:chExt cx="432" cy="275"/>
            </a:xfrm>
          </p:grpSpPr>
          <p:sp>
            <p:nvSpPr>
              <p:cNvPr id="76815" name="Text Box 36">
                <a:extLst>
                  <a:ext uri="{FF2B5EF4-FFF2-40B4-BE49-F238E27FC236}">
                    <a16:creationId xmlns:a16="http://schemas.microsoft.com/office/drawing/2014/main" id="{424F9B9B-7747-4848-CD6C-40128ED851B4}"/>
                  </a:ext>
                </a:extLst>
              </p:cNvPr>
              <p:cNvSpPr txBox="1">
                <a:spLocks noChangeArrowheads="1"/>
              </p:cNvSpPr>
              <p:nvPr/>
            </p:nvSpPr>
            <p:spPr bwMode="auto">
              <a:xfrm>
                <a:off x="200" y="18"/>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76816" name="Line 37">
                <a:extLst>
                  <a:ext uri="{FF2B5EF4-FFF2-40B4-BE49-F238E27FC236}">
                    <a16:creationId xmlns:a16="http://schemas.microsoft.com/office/drawing/2014/main" id="{191A5AF5-1D37-192A-C71D-93D23082D4F2}"/>
                  </a:ext>
                </a:extLst>
              </p:cNvPr>
              <p:cNvSpPr>
                <a:spLocks noChangeShapeType="1"/>
              </p:cNvSpPr>
              <p:nvPr/>
            </p:nvSpPr>
            <p:spPr bwMode="auto">
              <a:xfrm>
                <a:off x="0" y="293"/>
                <a:ext cx="432" cy="0"/>
              </a:xfrm>
              <a:prstGeom prst="line">
                <a:avLst/>
              </a:prstGeom>
              <a:noFill/>
              <a:ln w="381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grpSp>
      </p:grpSp>
      <p:sp>
        <p:nvSpPr>
          <p:cNvPr id="76838" name="Text Box 38">
            <a:extLst>
              <a:ext uri="{FF2B5EF4-FFF2-40B4-BE49-F238E27FC236}">
                <a16:creationId xmlns:a16="http://schemas.microsoft.com/office/drawing/2014/main" id="{BE9D4F2A-23B5-1079-8BF1-2324DC1DCA34}"/>
              </a:ext>
            </a:extLst>
          </p:cNvPr>
          <p:cNvSpPr txBox="1">
            <a:spLocks noChangeArrowheads="1"/>
          </p:cNvSpPr>
          <p:nvPr/>
        </p:nvSpPr>
        <p:spPr bwMode="auto">
          <a:xfrm>
            <a:off x="392113" y="1265238"/>
            <a:ext cx="11128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0000FF"/>
                </a:solidFill>
                <a:latin typeface="Times New Roman" panose="02020603050405020304" pitchFamily="18" charset="0"/>
              </a:rPr>
              <a:t>其根为</a:t>
            </a:r>
          </a:p>
        </p:txBody>
      </p:sp>
      <p:graphicFrame>
        <p:nvGraphicFramePr>
          <p:cNvPr id="76839" name="Object 39">
            <a:extLst>
              <a:ext uri="{FF2B5EF4-FFF2-40B4-BE49-F238E27FC236}">
                <a16:creationId xmlns:a16="http://schemas.microsoft.com/office/drawing/2014/main" id="{C715F8AF-3DF6-DDAB-905C-9B6DFE002243}"/>
              </a:ext>
            </a:extLst>
          </p:cNvPr>
          <p:cNvGraphicFramePr>
            <a:graphicFrameLocks noChangeAspect="1"/>
          </p:cNvGraphicFramePr>
          <p:nvPr/>
        </p:nvGraphicFramePr>
        <p:xfrm>
          <a:off x="2124075" y="1604963"/>
          <a:ext cx="1727200" cy="638175"/>
        </p:xfrm>
        <a:graphic>
          <a:graphicData uri="http://schemas.openxmlformats.org/presentationml/2006/ole">
            <mc:AlternateContent xmlns:mc="http://schemas.openxmlformats.org/markup-compatibility/2006">
              <mc:Choice xmlns:v="urn:schemas-microsoft-com:vml" Requires="v">
                <p:oleObj r:id="rId4" imgW="2273300" imgH="838200" progId="Equation.3">
                  <p:embed/>
                </p:oleObj>
              </mc:Choice>
              <mc:Fallback>
                <p:oleObj r:id="rId4" imgW="2273300" imgH="838200" progId="Equation.3">
                  <p:embed/>
                  <p:pic>
                    <p:nvPicPr>
                      <p:cNvPr id="0" name="Object 3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24075" y="1604963"/>
                        <a:ext cx="1727200" cy="638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40" name="Text Box 40">
            <a:extLst>
              <a:ext uri="{FF2B5EF4-FFF2-40B4-BE49-F238E27FC236}">
                <a16:creationId xmlns:a16="http://schemas.microsoft.com/office/drawing/2014/main" id="{4E3FF08E-80F2-35A1-52AD-1F8B0CA17904}"/>
              </a:ext>
            </a:extLst>
          </p:cNvPr>
          <p:cNvSpPr txBox="1">
            <a:spLocks noChangeArrowheads="1"/>
          </p:cNvSpPr>
          <p:nvPr/>
        </p:nvSpPr>
        <p:spPr bwMode="auto">
          <a:xfrm>
            <a:off x="395288" y="2332038"/>
            <a:ext cx="108108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0000FF"/>
                </a:solidFill>
                <a:latin typeface="Times New Roman" panose="02020603050405020304" pitchFamily="18" charset="0"/>
              </a:rPr>
              <a:t>通解</a:t>
            </a:r>
          </a:p>
        </p:txBody>
      </p:sp>
      <p:grpSp>
        <p:nvGrpSpPr>
          <p:cNvPr id="76806" name="Group 43">
            <a:extLst>
              <a:ext uri="{FF2B5EF4-FFF2-40B4-BE49-F238E27FC236}">
                <a16:creationId xmlns:a16="http://schemas.microsoft.com/office/drawing/2014/main" id="{F300B3BF-AD93-2552-C3CC-17DFE389AC0C}"/>
              </a:ext>
            </a:extLst>
          </p:cNvPr>
          <p:cNvGrpSpPr>
            <a:grpSpLocks/>
          </p:cNvGrpSpPr>
          <p:nvPr/>
        </p:nvGrpSpPr>
        <p:grpSpPr bwMode="auto">
          <a:xfrm>
            <a:off x="6400800" y="1109663"/>
            <a:ext cx="638175" cy="457200"/>
            <a:chOff x="0" y="0"/>
            <a:chExt cx="402" cy="288"/>
          </a:xfrm>
        </p:grpSpPr>
        <p:sp useBgFill="1">
          <p:nvSpPr>
            <p:cNvPr id="76810" name="Rectangle 44">
              <a:extLst>
                <a:ext uri="{FF2B5EF4-FFF2-40B4-BE49-F238E27FC236}">
                  <a16:creationId xmlns:a16="http://schemas.microsoft.com/office/drawing/2014/main" id="{219A7F09-25C2-9226-B092-8FE7B25A975A}"/>
                </a:ext>
              </a:extLst>
            </p:cNvPr>
            <p:cNvSpPr>
              <a:spLocks noChangeArrowheads="1"/>
            </p:cNvSpPr>
            <p:nvPr/>
          </p:nvSpPr>
          <p:spPr bwMode="auto">
            <a:xfrm>
              <a:off x="18" y="0"/>
              <a:ext cx="384" cy="28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76811" name="Line 45">
              <a:extLst>
                <a:ext uri="{FF2B5EF4-FFF2-40B4-BE49-F238E27FC236}">
                  <a16:creationId xmlns:a16="http://schemas.microsoft.com/office/drawing/2014/main" id="{C37D5206-4B1B-98DE-8308-68B57E85D983}"/>
                </a:ext>
              </a:extLst>
            </p:cNvPr>
            <p:cNvSpPr>
              <a:spLocks noChangeShapeType="1"/>
            </p:cNvSpPr>
            <p:nvPr/>
          </p:nvSpPr>
          <p:spPr bwMode="auto">
            <a:xfrm>
              <a:off x="0" y="156"/>
              <a:ext cx="336" cy="0"/>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6812" name="Oval 46">
              <a:extLst>
                <a:ext uri="{FF2B5EF4-FFF2-40B4-BE49-F238E27FC236}">
                  <a16:creationId xmlns:a16="http://schemas.microsoft.com/office/drawing/2014/main" id="{640432C2-DA54-9D8A-B62C-D37BF7F6CF40}"/>
                </a:ext>
              </a:extLst>
            </p:cNvPr>
            <p:cNvSpPr>
              <a:spLocks noChangeArrowheads="1"/>
            </p:cNvSpPr>
            <p:nvPr/>
          </p:nvSpPr>
          <p:spPr bwMode="auto">
            <a:xfrm>
              <a:off x="345" y="126"/>
              <a:ext cx="48" cy="48"/>
            </a:xfrm>
            <a:prstGeom prst="ellipse">
              <a:avLst/>
            </a:prstGeom>
            <a:noFill/>
            <a:ln w="254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aphicFrame>
        <p:nvGraphicFramePr>
          <p:cNvPr id="76848" name="Object 48">
            <a:extLst>
              <a:ext uri="{FF2B5EF4-FFF2-40B4-BE49-F238E27FC236}">
                <a16:creationId xmlns:a16="http://schemas.microsoft.com/office/drawing/2014/main" id="{C8A71ED9-56F1-96A9-83D0-6277C0400E50}"/>
              </a:ext>
            </a:extLst>
          </p:cNvPr>
          <p:cNvGraphicFramePr>
            <a:graphicFrameLocks noChangeAspect="1"/>
          </p:cNvGraphicFramePr>
          <p:nvPr/>
        </p:nvGraphicFramePr>
        <p:xfrm>
          <a:off x="1838325" y="2947988"/>
          <a:ext cx="3063875" cy="625475"/>
        </p:xfrm>
        <a:graphic>
          <a:graphicData uri="http://schemas.openxmlformats.org/presentationml/2006/ole">
            <mc:AlternateContent xmlns:mc="http://schemas.openxmlformats.org/markup-compatibility/2006">
              <mc:Choice xmlns:v="urn:schemas-microsoft-com:vml" Requires="v">
                <p:oleObj r:id="rId6" imgW="3300567" imgH="672808" progId="">
                  <p:embed/>
                </p:oleObj>
              </mc:Choice>
              <mc:Fallback>
                <p:oleObj r:id="rId6" imgW="3300567" imgH="672808" progId="">
                  <p:embed/>
                  <p:pic>
                    <p:nvPicPr>
                      <p:cNvPr id="0" name="Object 4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38325" y="2947988"/>
                        <a:ext cx="3063875"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6849" name="Text Box 53">
            <a:extLst>
              <a:ext uri="{FF2B5EF4-FFF2-40B4-BE49-F238E27FC236}">
                <a16:creationId xmlns:a16="http://schemas.microsoft.com/office/drawing/2014/main" id="{C253AEAE-9624-77AD-406A-0069D68C2FA3}"/>
              </a:ext>
            </a:extLst>
          </p:cNvPr>
          <p:cNvSpPr txBox="1">
            <a:spLocks noChangeArrowheads="1"/>
          </p:cNvSpPr>
          <p:nvPr/>
        </p:nvSpPr>
        <p:spPr bwMode="auto">
          <a:xfrm>
            <a:off x="395288" y="3825875"/>
            <a:ext cx="7993062"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20000"/>
              </a:lnSpc>
              <a:spcBef>
                <a:spcPct val="0"/>
              </a:spcBef>
              <a:buFontTx/>
              <a:buNone/>
            </a:pPr>
            <a:r>
              <a:rPr lang="zh-CN" altLang="en-US" sz="2400">
                <a:solidFill>
                  <a:srgbClr val="0000FF"/>
                </a:solidFill>
                <a:latin typeface="Times New Roman" panose="02020603050405020304" pitchFamily="18" charset="0"/>
              </a:rPr>
              <a:t>　　由于换路前电容元件未储能，即</a:t>
            </a:r>
            <a:r>
              <a:rPr lang="en-US" altLang="zh-CN"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u</a:t>
            </a:r>
            <a:r>
              <a:rPr lang="zh-CN" altLang="en-US" sz="2400" i="1" baseline="-25000">
                <a:solidFill>
                  <a:srgbClr val="0000FF"/>
                </a:solidFill>
                <a:latin typeface="Times New Roman" panose="02020603050405020304" pitchFamily="18" charset="0"/>
              </a:rPr>
              <a:t>C</a:t>
            </a:r>
            <a:r>
              <a:rPr lang="zh-CN" altLang="en-US" sz="2400">
                <a:solidFill>
                  <a:srgbClr val="0000FF"/>
                </a:solidFill>
                <a:latin typeface="Times New Roman" panose="02020603050405020304" pitchFamily="18" charset="0"/>
              </a:rPr>
              <a:t>(0</a:t>
            </a:r>
            <a:r>
              <a:rPr lang="zh-CN" altLang="en-US" sz="2400" baseline="-25000">
                <a:solidFill>
                  <a:srgbClr val="0000FF"/>
                </a:solidFill>
                <a:latin typeface="Times New Roman" panose="02020603050405020304" pitchFamily="18" charset="0"/>
              </a:rPr>
              <a:t>+</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a:t>
            </a:r>
            <a:r>
              <a:rPr lang="en-US" altLang="zh-CN" sz="2400">
                <a:solidFill>
                  <a:srgbClr val="0000FF"/>
                </a:solidFill>
                <a:latin typeface="Times New Roman" panose="02020603050405020304" pitchFamily="18" charset="0"/>
              </a:rPr>
              <a:t>0</a:t>
            </a:r>
            <a:r>
              <a:rPr lang="zh-CN" altLang="en-US" sz="2400">
                <a:solidFill>
                  <a:srgbClr val="0000FF"/>
                </a:solidFill>
                <a:latin typeface="Times New Roman" panose="02020603050405020304" pitchFamily="18" charset="0"/>
              </a:rPr>
              <a:t> ，则  </a:t>
            </a:r>
            <a:r>
              <a:rPr lang="zh-CN" altLang="en-US" sz="2400" i="1">
                <a:solidFill>
                  <a:srgbClr val="0000FF"/>
                </a:solidFill>
                <a:latin typeface="Times New Roman" panose="02020603050405020304" pitchFamily="18" charset="0"/>
              </a:rPr>
              <a:t>A</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 – </a:t>
            </a:r>
            <a:r>
              <a:rPr lang="zh-CN" altLang="en-US" sz="2400" i="1">
                <a:solidFill>
                  <a:srgbClr val="0000FF"/>
                </a:solidFill>
                <a:latin typeface="Times New Roman" panose="02020603050405020304" pitchFamily="18" charset="0"/>
              </a:rPr>
              <a:t>U， </a:t>
            </a:r>
            <a:r>
              <a:rPr lang="zh-CN" altLang="en-US" sz="2400">
                <a:solidFill>
                  <a:srgbClr val="0000FF"/>
                </a:solidFill>
                <a:latin typeface="Times New Roman" panose="02020603050405020304" pitchFamily="18" charset="0"/>
              </a:rPr>
              <a:t>于是得</a:t>
            </a:r>
            <a:r>
              <a:rPr lang="en-US" altLang="zh-CN" sz="2400">
                <a:solidFill>
                  <a:srgbClr val="0000FF"/>
                </a:solidFill>
                <a:latin typeface="Times New Roman" panose="02020603050405020304" pitchFamily="18" charset="0"/>
              </a:rPr>
              <a:t> </a:t>
            </a:r>
            <a:r>
              <a:rPr lang="en-US" altLang="zh-CN" sz="2400" i="1">
                <a:solidFill>
                  <a:srgbClr val="0000FF"/>
                </a:solidFill>
                <a:latin typeface="Times New Roman" panose="02020603050405020304" pitchFamily="18" charset="0"/>
              </a:rPr>
              <a:t>u</a:t>
            </a:r>
            <a:r>
              <a:rPr lang="en-US" altLang="zh-CN" sz="2400" i="1" baseline="-25000">
                <a:solidFill>
                  <a:srgbClr val="0000FF"/>
                </a:solidFill>
                <a:latin typeface="Times New Roman" panose="02020603050405020304" pitchFamily="18" charset="0"/>
              </a:rPr>
              <a:t>C</a:t>
            </a:r>
            <a:r>
              <a:rPr lang="en-US" altLang="zh-CN"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零状态响应表达式</a:t>
            </a:r>
          </a:p>
        </p:txBody>
      </p:sp>
      <p:graphicFrame>
        <p:nvGraphicFramePr>
          <p:cNvPr id="76850" name="Object 50">
            <a:extLst>
              <a:ext uri="{FF2B5EF4-FFF2-40B4-BE49-F238E27FC236}">
                <a16:creationId xmlns:a16="http://schemas.microsoft.com/office/drawing/2014/main" id="{747D9FE8-9A16-ED45-5250-D751378895DF}"/>
              </a:ext>
            </a:extLst>
          </p:cNvPr>
          <p:cNvGraphicFramePr>
            <a:graphicFrameLocks noChangeAspect="1"/>
          </p:cNvGraphicFramePr>
          <p:nvPr/>
        </p:nvGraphicFramePr>
        <p:xfrm>
          <a:off x="1895475" y="4975225"/>
          <a:ext cx="4729163" cy="685800"/>
        </p:xfrm>
        <a:graphic>
          <a:graphicData uri="http://schemas.openxmlformats.org/presentationml/2006/ole">
            <mc:AlternateContent xmlns:mc="http://schemas.openxmlformats.org/markup-compatibility/2006">
              <mc:Choice xmlns:v="urn:schemas-microsoft-com:vml" Requires="v">
                <p:oleObj r:id="rId8" imgW="1714500" imgH="342900" progId="">
                  <p:embed/>
                </p:oleObj>
              </mc:Choice>
              <mc:Fallback>
                <p:oleObj r:id="rId8" imgW="1714500" imgH="342900" progId="">
                  <p:embed/>
                  <p:pic>
                    <p:nvPicPr>
                      <p:cNvPr id="0" name="Object 5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895475" y="4975225"/>
                        <a:ext cx="4729163"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6838"/>
                                        </p:tgtEl>
                                        <p:attrNameLst>
                                          <p:attrName>style.visibility</p:attrName>
                                        </p:attrNameLst>
                                      </p:cBhvr>
                                      <p:to>
                                        <p:strVal val="visible"/>
                                      </p:to>
                                    </p:set>
                                    <p:animEffect transition="in" filter="box(out)">
                                      <p:cBhvr>
                                        <p:cTn id="7" dur="500"/>
                                        <p:tgtEl>
                                          <p:spTgt spid="768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32" fill="hold" nodeType="clickEffect">
                                  <p:stCondLst>
                                    <p:cond delay="0"/>
                                  </p:stCondLst>
                                  <p:childTnLst>
                                    <p:set>
                                      <p:cBhvr>
                                        <p:cTn id="11" dur="1" fill="hold">
                                          <p:stCondLst>
                                            <p:cond delay="0"/>
                                          </p:stCondLst>
                                        </p:cTn>
                                        <p:tgtEl>
                                          <p:spTgt spid="76839"/>
                                        </p:tgtEl>
                                        <p:attrNameLst>
                                          <p:attrName>style.visibility</p:attrName>
                                        </p:attrNameLst>
                                      </p:cBhvr>
                                      <p:to>
                                        <p:strVal val="visible"/>
                                      </p:to>
                                    </p:set>
                                    <p:animEffect transition="in" filter="box(out)">
                                      <p:cBhvr>
                                        <p:cTn id="12" dur="500"/>
                                        <p:tgtEl>
                                          <p:spTgt spid="768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6840"/>
                                        </p:tgtEl>
                                        <p:attrNameLst>
                                          <p:attrName>style.visibility</p:attrName>
                                        </p:attrNameLst>
                                      </p:cBhvr>
                                      <p:to>
                                        <p:strVal val="visible"/>
                                      </p:to>
                                    </p:set>
                                    <p:animEffect transition="in" filter="box(out)">
                                      <p:cBhvr>
                                        <p:cTn id="17" dur="500"/>
                                        <p:tgtEl>
                                          <p:spTgt spid="76840"/>
                                        </p:tgtEl>
                                      </p:cBhvr>
                                    </p:animEffect>
                                  </p:childTnLst>
                                </p:cTn>
                              </p:par>
                            </p:childTnLst>
                          </p:cTn>
                        </p:par>
                        <p:par>
                          <p:cTn id="18" fill="hold" nodeType="afterGroup">
                            <p:stCondLst>
                              <p:cond delay="500"/>
                            </p:stCondLst>
                            <p:childTnLst>
                              <p:par>
                                <p:cTn id="19" presetID="22" presetClass="entr" presetSubtype="4" fill="hold" nodeType="afterEffect">
                                  <p:stCondLst>
                                    <p:cond delay="0"/>
                                  </p:stCondLst>
                                  <p:childTnLst>
                                    <p:set>
                                      <p:cBhvr>
                                        <p:cTn id="20" dur="1" fill="hold">
                                          <p:stCondLst>
                                            <p:cond delay="0"/>
                                          </p:stCondLst>
                                        </p:cTn>
                                        <p:tgtEl>
                                          <p:spTgt spid="76848"/>
                                        </p:tgtEl>
                                        <p:attrNameLst>
                                          <p:attrName>style.visibility</p:attrName>
                                        </p:attrNameLst>
                                      </p:cBhvr>
                                      <p:to>
                                        <p:strVal val="visible"/>
                                      </p:to>
                                    </p:set>
                                    <p:animEffect transition="in" filter="wipe(down)">
                                      <p:cBhvr>
                                        <p:cTn id="21" dur="500"/>
                                        <p:tgtEl>
                                          <p:spTgt spid="76848"/>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4" presetClass="entr" presetSubtype="32" fill="hold" grpId="0" nodeType="clickEffect">
                                  <p:stCondLst>
                                    <p:cond delay="0"/>
                                  </p:stCondLst>
                                  <p:childTnLst>
                                    <p:set>
                                      <p:cBhvr>
                                        <p:cTn id="25" dur="1" fill="hold">
                                          <p:stCondLst>
                                            <p:cond delay="0"/>
                                          </p:stCondLst>
                                        </p:cTn>
                                        <p:tgtEl>
                                          <p:spTgt spid="76849"/>
                                        </p:tgtEl>
                                        <p:attrNameLst>
                                          <p:attrName>style.visibility</p:attrName>
                                        </p:attrNameLst>
                                      </p:cBhvr>
                                      <p:to>
                                        <p:strVal val="visible"/>
                                      </p:to>
                                    </p:set>
                                    <p:animEffect transition="in" filter="box(out)">
                                      <p:cBhvr>
                                        <p:cTn id="26" dur="500"/>
                                        <p:tgtEl>
                                          <p:spTgt spid="76849"/>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76850"/>
                                        </p:tgtEl>
                                        <p:attrNameLst>
                                          <p:attrName>style.visibility</p:attrName>
                                        </p:attrNameLst>
                                      </p:cBhvr>
                                      <p:to>
                                        <p:strVal val="visible"/>
                                      </p:to>
                                    </p:set>
                                    <p:anim calcmode="lin" valueType="num">
                                      <p:cBhvr additive="base">
                                        <p:cTn id="31" dur="500" fill="hold"/>
                                        <p:tgtEl>
                                          <p:spTgt spid="76850"/>
                                        </p:tgtEl>
                                        <p:attrNameLst>
                                          <p:attrName>ppt_x</p:attrName>
                                        </p:attrNameLst>
                                      </p:cBhvr>
                                      <p:tavLst>
                                        <p:tav tm="0">
                                          <p:val>
                                            <p:strVal val="#ppt_x"/>
                                          </p:val>
                                        </p:tav>
                                        <p:tav tm="100000">
                                          <p:val>
                                            <p:strVal val="#ppt_x"/>
                                          </p:val>
                                        </p:tav>
                                      </p:tavLst>
                                    </p:anim>
                                    <p:anim calcmode="lin" valueType="num">
                                      <p:cBhvr additive="base">
                                        <p:cTn id="32" dur="500" fill="hold"/>
                                        <p:tgtEl>
                                          <p:spTgt spid="768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38" grpId="0" autoUpdateAnimBg="0"/>
      <p:bldP spid="76840" grpId="0" autoUpdateAnimBg="0"/>
      <p:bldP spid="76849" grpId="0" autoUpdateAnimBg="0"/>
    </p:bldLst>
  </p:timing>
</p:sld>
</file>

<file path=ppt/slides/slide7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7826" name="Rectangle 2">
            <a:extLst>
              <a:ext uri="{FF2B5EF4-FFF2-40B4-BE49-F238E27FC236}">
                <a16:creationId xmlns:a16="http://schemas.microsoft.com/office/drawing/2014/main" id="{529F3F52-C155-4512-27E0-7EAAE512DF32}"/>
              </a:ext>
            </a:extLst>
          </p:cNvPr>
          <p:cNvSpPr>
            <a:spLocks noChangeArrowheads="1"/>
          </p:cNvSpPr>
          <p:nvPr>
            <p:ph type="ctrTitle" idx="4294967295"/>
          </p:nvPr>
        </p:nvSpPr>
        <p:spPr>
          <a:xfrm>
            <a:off x="466725" y="404813"/>
            <a:ext cx="2667000" cy="762000"/>
          </a:xfrm>
          <a:noFill/>
        </p:spPr>
        <p:txBody>
          <a:bodyPr/>
          <a:lstStyle/>
          <a:p>
            <a:pPr algn="l" eaLnBrk="1" hangingPunct="1"/>
            <a:r>
              <a:rPr lang="zh-CN" altLang="en-US" sz="2400" b="1">
                <a:solidFill>
                  <a:srgbClr val="CC0000"/>
                </a:solidFill>
                <a:latin typeface="宋体" panose="02010600030101010101" pitchFamily="2" charset="-122"/>
              </a:rPr>
              <a:t>时间常数</a:t>
            </a:r>
            <a:r>
              <a:rPr lang="en-US" altLang="zh-CN" sz="2400" b="1">
                <a:solidFill>
                  <a:srgbClr val="CC0000"/>
                </a:solidFill>
                <a:latin typeface="Times New Roman" panose="02020603050405020304" pitchFamily="18" charset="0"/>
              </a:rPr>
              <a:t> </a:t>
            </a:r>
            <a:r>
              <a:rPr lang="en-US" altLang="zh-CN" sz="2400" b="1" i="1">
                <a:solidFill>
                  <a:srgbClr val="CC0000"/>
                </a:solidFill>
                <a:latin typeface="Times New Roman" panose="02020603050405020304" pitchFamily="18" charset="0"/>
                <a:sym typeface="Symbol" panose="05050102010706020507" pitchFamily="18" charset="2"/>
              </a:rPr>
              <a:t></a:t>
            </a:r>
            <a:endParaRPr lang="zh-CN" altLang="en-US" sz="2400" b="1" i="1">
              <a:solidFill>
                <a:srgbClr val="CC0000"/>
              </a:solidFill>
              <a:latin typeface="Times New Roman" panose="02020603050405020304" pitchFamily="18" charset="0"/>
            </a:endParaRPr>
          </a:p>
        </p:txBody>
      </p:sp>
      <p:sp>
        <p:nvSpPr>
          <p:cNvPr id="77827" name="Text Box 3">
            <a:extLst>
              <a:ext uri="{FF2B5EF4-FFF2-40B4-BE49-F238E27FC236}">
                <a16:creationId xmlns:a16="http://schemas.microsoft.com/office/drawing/2014/main" id="{84E9A79F-7BEC-B24A-BAF5-311F2E392FDD}"/>
              </a:ext>
            </a:extLst>
          </p:cNvPr>
          <p:cNvSpPr txBox="1">
            <a:spLocks noChangeArrowheads="1"/>
          </p:cNvSpPr>
          <p:nvPr/>
        </p:nvSpPr>
        <p:spPr bwMode="auto">
          <a:xfrm>
            <a:off x="396875" y="3284538"/>
            <a:ext cx="4967288"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i="1">
                <a:latin typeface="Times New Roman" panose="02020603050405020304" pitchFamily="18" charset="0"/>
                <a:sym typeface="Symbol" panose="05050102010706020507" pitchFamily="18" charset="2"/>
              </a:rPr>
              <a:t> </a:t>
            </a:r>
            <a:r>
              <a:rPr lang="en-US" altLang="zh-CN" sz="2400">
                <a:latin typeface="Times New Roman" panose="02020603050405020304" pitchFamily="18" charset="0"/>
              </a:rPr>
              <a:t> </a:t>
            </a:r>
            <a:r>
              <a:rPr lang="zh-CN" altLang="en-US" sz="2400">
                <a:latin typeface="Times New Roman" panose="02020603050405020304" pitchFamily="18" charset="0"/>
              </a:rPr>
              <a:t>物理意义　当  </a:t>
            </a:r>
            <a:r>
              <a:rPr lang="en-US" altLang="zh-CN" sz="2400" i="1">
                <a:latin typeface="Times New Roman" panose="02020603050405020304" pitchFamily="18" charset="0"/>
              </a:rPr>
              <a:t>t </a:t>
            </a:r>
            <a:r>
              <a:rPr lang="en-US" altLang="zh-CN" sz="2400">
                <a:latin typeface="Times New Roman" panose="02020603050405020304" pitchFamily="18" charset="0"/>
              </a:rPr>
              <a:t>= </a:t>
            </a:r>
            <a:r>
              <a:rPr lang="zh-CN" altLang="en-US" sz="2400" i="1">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rPr>
              <a:t>时</a:t>
            </a:r>
          </a:p>
        </p:txBody>
      </p:sp>
      <p:grpSp>
        <p:nvGrpSpPr>
          <p:cNvPr id="2" name="Group 45">
            <a:extLst>
              <a:ext uri="{FF2B5EF4-FFF2-40B4-BE49-F238E27FC236}">
                <a16:creationId xmlns:a16="http://schemas.microsoft.com/office/drawing/2014/main" id="{F831A0E4-5853-AD24-FAC3-B66C6C5A3E7B}"/>
              </a:ext>
            </a:extLst>
          </p:cNvPr>
          <p:cNvGrpSpPr>
            <a:grpSpLocks/>
          </p:cNvGrpSpPr>
          <p:nvPr/>
        </p:nvGrpSpPr>
        <p:grpSpPr bwMode="auto">
          <a:xfrm>
            <a:off x="498475" y="1222375"/>
            <a:ext cx="2200275" cy="461963"/>
            <a:chOff x="9" y="0"/>
            <a:chExt cx="1386" cy="291"/>
          </a:xfrm>
        </p:grpSpPr>
        <p:graphicFrame>
          <p:nvGraphicFramePr>
            <p:cNvPr id="77855" name="Object 5" descr="40%">
              <a:extLst>
                <a:ext uri="{FF2B5EF4-FFF2-40B4-BE49-F238E27FC236}">
                  <a16:creationId xmlns:a16="http://schemas.microsoft.com/office/drawing/2014/main" id="{A031F991-A1E2-69F3-7246-2EF0A0A1ACB9}"/>
                </a:ext>
              </a:extLst>
            </p:cNvPr>
            <p:cNvGraphicFramePr>
              <a:graphicFrameLocks noChangeAspect="1"/>
            </p:cNvGraphicFramePr>
            <p:nvPr/>
          </p:nvGraphicFramePr>
          <p:xfrm>
            <a:off x="553" y="16"/>
            <a:ext cx="842" cy="266"/>
          </p:xfrm>
          <a:graphic>
            <a:graphicData uri="http://schemas.openxmlformats.org/presentationml/2006/ole">
              <mc:AlternateContent xmlns:mc="http://schemas.openxmlformats.org/markup-compatibility/2006">
                <mc:Choice xmlns:v="urn:schemas-microsoft-com:vml" Requires="v">
                  <p:oleObj name="Equation" r:id="rId2" imgW="546337" imgH="203288" progId="Equation.DSMT4">
                    <p:embed/>
                  </p:oleObj>
                </mc:Choice>
                <mc:Fallback>
                  <p:oleObj name="Equation" r:id="rId2" imgW="546337" imgH="203288" progId="Equation.DSMT4">
                    <p:embed/>
                    <p:pic>
                      <p:nvPicPr>
                        <p:cNvPr id="0" name="Object 5" descr="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3" y="16"/>
                          <a:ext cx="842" cy="266"/>
                        </a:xfrm>
                        <a:prstGeom prst="rect">
                          <a:avLst/>
                        </a:prstGeom>
                        <a:noFill/>
                        <a:ln w="28575">
                          <a:solidFill>
                            <a:srgbClr val="FF0000"/>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 name="Text Box 6">
              <a:extLst>
                <a:ext uri="{FF2B5EF4-FFF2-40B4-BE49-F238E27FC236}">
                  <a16:creationId xmlns:a16="http://schemas.microsoft.com/office/drawing/2014/main" id="{41D0C4A7-27F5-4E3A-E009-57C76C6EDECF}"/>
                </a:ext>
              </a:extLst>
            </p:cNvPr>
            <p:cNvSpPr txBox="1">
              <a:spLocks noChangeArrowheads="1"/>
            </p:cNvSpPr>
            <p:nvPr/>
          </p:nvSpPr>
          <p:spPr bwMode="auto">
            <a:xfrm>
              <a:off x="9" y="0"/>
              <a:ext cx="37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chemeClr val="tx2"/>
                  </a:solidFill>
                  <a:latin typeface="Times New Roman" panose="02020603050405020304" pitchFamily="18" charset="0"/>
                </a:rPr>
                <a:t>令</a:t>
              </a:r>
              <a:r>
                <a:rPr lang="en-US" altLang="zh-CN" sz="2400">
                  <a:solidFill>
                    <a:schemeClr val="tx2"/>
                  </a:solidFill>
                  <a:latin typeface="Times New Roman" panose="02020603050405020304" pitchFamily="18" charset="0"/>
                </a:rPr>
                <a:t>:</a:t>
              </a:r>
            </a:p>
          </p:txBody>
        </p:sp>
      </p:grpSp>
      <p:sp>
        <p:nvSpPr>
          <p:cNvPr id="77831" name="Text Box 7">
            <a:extLst>
              <a:ext uri="{FF2B5EF4-FFF2-40B4-BE49-F238E27FC236}">
                <a16:creationId xmlns:a16="http://schemas.microsoft.com/office/drawing/2014/main" id="{ADF2B953-3599-B54F-DA2E-E28F5299E624}"/>
              </a:ext>
            </a:extLst>
          </p:cNvPr>
          <p:cNvSpPr txBox="1">
            <a:spLocks noChangeArrowheads="1"/>
          </p:cNvSpPr>
          <p:nvPr/>
        </p:nvSpPr>
        <p:spPr bwMode="auto">
          <a:xfrm>
            <a:off x="2771775" y="1222375"/>
            <a:ext cx="194468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单位</a:t>
            </a:r>
            <a:r>
              <a:rPr lang="en-US" altLang="zh-CN" sz="2400">
                <a:latin typeface="Times New Roman" panose="02020603050405020304" pitchFamily="18" charset="0"/>
              </a:rPr>
              <a:t>: s</a:t>
            </a:r>
          </a:p>
        </p:txBody>
      </p:sp>
      <p:sp>
        <p:nvSpPr>
          <p:cNvPr id="77832" name="Rectangle 8">
            <a:extLst>
              <a:ext uri="{FF2B5EF4-FFF2-40B4-BE49-F238E27FC236}">
                <a16:creationId xmlns:a16="http://schemas.microsoft.com/office/drawing/2014/main" id="{EDEB9E08-91EC-53E9-414B-EB124C4BDB0B}"/>
              </a:ext>
            </a:extLst>
          </p:cNvPr>
          <p:cNvSpPr>
            <a:spLocks noChangeArrowheads="1"/>
          </p:cNvSpPr>
          <p:nvPr/>
        </p:nvSpPr>
        <p:spPr bwMode="auto">
          <a:xfrm>
            <a:off x="395288" y="2133600"/>
            <a:ext cx="3960812" cy="793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70000"/>
              </a:lnSpc>
              <a:spcBef>
                <a:spcPct val="50000"/>
              </a:spcBef>
              <a:buFontTx/>
              <a:buNone/>
            </a:pPr>
            <a:r>
              <a:rPr lang="zh-CN" altLang="en-US" sz="2400">
                <a:solidFill>
                  <a:srgbClr val="CC0000"/>
                </a:solidFill>
                <a:latin typeface="Times New Roman" panose="02020603050405020304" pitchFamily="18" charset="0"/>
              </a:rPr>
              <a:t>时间常数 </a:t>
            </a:r>
            <a:r>
              <a:rPr lang="zh-CN" altLang="en-US" sz="2400" i="1">
                <a:solidFill>
                  <a:srgbClr val="CC0000"/>
                </a:solidFill>
                <a:latin typeface="Times New Roman" panose="02020603050405020304" pitchFamily="18" charset="0"/>
                <a:sym typeface="Symbol" panose="05050102010706020507" pitchFamily="18" charset="2"/>
              </a:rPr>
              <a:t></a:t>
            </a:r>
            <a:r>
              <a:rPr lang="zh-CN" altLang="en-US" sz="2400">
                <a:solidFill>
                  <a:srgbClr val="CC0000"/>
                </a:solidFill>
                <a:latin typeface="Times New Roman" panose="02020603050405020304" pitchFamily="18" charset="0"/>
                <a:sym typeface="Symbol" panose="05050102010706020507" pitchFamily="18" charset="2"/>
              </a:rPr>
              <a:t>  </a:t>
            </a:r>
            <a:r>
              <a:rPr lang="zh-CN" altLang="en-US" sz="2400">
                <a:solidFill>
                  <a:srgbClr val="CC0000"/>
                </a:solidFill>
                <a:latin typeface="Times New Roman" panose="02020603050405020304" pitchFamily="18" charset="0"/>
              </a:rPr>
              <a:t>决定电路</a:t>
            </a:r>
          </a:p>
          <a:p>
            <a:pPr>
              <a:lnSpc>
                <a:spcPct val="70000"/>
              </a:lnSpc>
              <a:spcBef>
                <a:spcPct val="50000"/>
              </a:spcBef>
              <a:buFontTx/>
              <a:buNone/>
            </a:pPr>
            <a:r>
              <a:rPr lang="zh-CN" altLang="en-US" sz="2400">
                <a:solidFill>
                  <a:srgbClr val="CC0000"/>
                </a:solidFill>
                <a:latin typeface="Times New Roman" panose="02020603050405020304" pitchFamily="18" charset="0"/>
              </a:rPr>
              <a:t>暂态过程变化的快慢</a:t>
            </a:r>
          </a:p>
        </p:txBody>
      </p:sp>
      <p:sp>
        <p:nvSpPr>
          <p:cNvPr id="77833" name="Text Box 14">
            <a:extLst>
              <a:ext uri="{FF2B5EF4-FFF2-40B4-BE49-F238E27FC236}">
                <a16:creationId xmlns:a16="http://schemas.microsoft.com/office/drawing/2014/main" id="{8AF56A4A-CE9E-DB91-ABD2-1FB21A3A985D}"/>
              </a:ext>
            </a:extLst>
          </p:cNvPr>
          <p:cNvSpPr txBox="1">
            <a:spLocks noChangeArrowheads="1"/>
          </p:cNvSpPr>
          <p:nvPr/>
        </p:nvSpPr>
        <p:spPr bwMode="auto">
          <a:xfrm>
            <a:off x="330200" y="4046538"/>
            <a:ext cx="8458200" cy="534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0000"/>
              </a:lnSpc>
              <a:spcBef>
                <a:spcPct val="0"/>
              </a:spcBef>
              <a:buFontTx/>
              <a:buNone/>
            </a:pPr>
            <a:r>
              <a:rPr lang="en-US" altLang="zh-CN" sz="2400" i="1">
                <a:solidFill>
                  <a:schemeClr val="tx2"/>
                </a:solidFill>
                <a:latin typeface="Times New Roman" panose="02020603050405020304" pitchFamily="18" charset="0"/>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rPr>
              <a:t> = </a:t>
            </a:r>
            <a:r>
              <a:rPr lang="en-US" altLang="zh-CN" sz="2400" i="1">
                <a:solidFill>
                  <a:schemeClr val="tx2"/>
                </a:solidFill>
                <a:latin typeface="Times New Roman" panose="02020603050405020304" pitchFamily="18" charset="0"/>
              </a:rPr>
              <a:t>U</a:t>
            </a:r>
            <a:r>
              <a:rPr lang="en-US" altLang="zh-CN" sz="2400">
                <a:solidFill>
                  <a:schemeClr val="tx2"/>
                </a:solidFill>
                <a:latin typeface="Times New Roman" panose="02020603050405020304" pitchFamily="18" charset="0"/>
              </a:rPr>
              <a:t>(1 </a:t>
            </a:r>
            <a:r>
              <a:rPr lang="en-US" altLang="zh-CN" sz="2400">
                <a:solidFill>
                  <a:schemeClr val="tx2"/>
                </a:solidFill>
                <a:latin typeface="Times New Roman" panose="02020603050405020304" pitchFamily="18" charset="0"/>
                <a:sym typeface="Symbol" panose="05050102010706020507" pitchFamily="18" charset="2"/>
              </a:rPr>
              <a:t> e </a:t>
            </a:r>
            <a:r>
              <a:rPr lang="en-US" altLang="zh-CN" sz="2400" baseline="30000">
                <a:solidFill>
                  <a:schemeClr val="tx2"/>
                </a:solidFill>
                <a:latin typeface="Times New Roman" panose="02020603050405020304" pitchFamily="18" charset="0"/>
                <a:sym typeface="Symbol" panose="05050102010706020507" pitchFamily="18" charset="2"/>
              </a:rPr>
              <a:t>1</a:t>
            </a:r>
            <a:r>
              <a:rPr lang="en-US" altLang="zh-CN" sz="2400">
                <a:solidFill>
                  <a:schemeClr val="tx2"/>
                </a:solidFill>
                <a:latin typeface="Times New Roman" panose="02020603050405020304" pitchFamily="18" charset="0"/>
              </a:rPr>
              <a:t>) = </a:t>
            </a:r>
            <a:r>
              <a:rPr lang="en-US" altLang="zh-CN" sz="2400" i="1">
                <a:solidFill>
                  <a:schemeClr val="tx2"/>
                </a:solidFill>
                <a:latin typeface="Times New Roman" panose="02020603050405020304" pitchFamily="18" charset="0"/>
              </a:rPr>
              <a:t>U</a:t>
            </a:r>
            <a:r>
              <a:rPr lang="en-US" altLang="zh-CN" sz="2400">
                <a:solidFill>
                  <a:schemeClr val="tx2"/>
                </a:solidFill>
                <a:latin typeface="Times New Roman" panose="02020603050405020304" pitchFamily="18" charset="0"/>
              </a:rPr>
              <a:t>(1 </a:t>
            </a:r>
            <a:r>
              <a:rPr lang="en-US" altLang="zh-CN" sz="2400">
                <a:solidFill>
                  <a:schemeClr val="tx2"/>
                </a:solidFill>
                <a:latin typeface="Times New Roman" panose="02020603050405020304" pitchFamily="18" charset="0"/>
                <a:sym typeface="Symbol" panose="05050102010706020507" pitchFamily="18" charset="2"/>
              </a:rPr>
              <a:t> 0.368</a:t>
            </a:r>
            <a:r>
              <a:rPr lang="en-US" altLang="zh-CN" sz="2400">
                <a:solidFill>
                  <a:schemeClr val="tx2"/>
                </a:solidFill>
                <a:latin typeface="Times New Roman" panose="02020603050405020304" pitchFamily="18" charset="0"/>
              </a:rPr>
              <a:t>) =  0.632</a:t>
            </a:r>
            <a:r>
              <a:rPr lang="en-US" altLang="zh-CN" sz="2400" i="1">
                <a:solidFill>
                  <a:schemeClr val="tx2"/>
                </a:solidFill>
                <a:latin typeface="Times New Roman" panose="02020603050405020304" pitchFamily="18" charset="0"/>
              </a:rPr>
              <a:t>U</a:t>
            </a:r>
          </a:p>
        </p:txBody>
      </p:sp>
      <p:grpSp>
        <p:nvGrpSpPr>
          <p:cNvPr id="4" name="Group 19">
            <a:extLst>
              <a:ext uri="{FF2B5EF4-FFF2-40B4-BE49-F238E27FC236}">
                <a16:creationId xmlns:a16="http://schemas.microsoft.com/office/drawing/2014/main" id="{EB5A3E61-C7C3-C454-A268-1EDEE965F477}"/>
              </a:ext>
            </a:extLst>
          </p:cNvPr>
          <p:cNvGrpSpPr>
            <a:grpSpLocks/>
          </p:cNvGrpSpPr>
          <p:nvPr/>
        </p:nvGrpSpPr>
        <p:grpSpPr bwMode="auto">
          <a:xfrm>
            <a:off x="4933950" y="600075"/>
            <a:ext cx="4092575" cy="3143250"/>
            <a:chOff x="113" y="0"/>
            <a:chExt cx="6445" cy="4947"/>
          </a:xfrm>
        </p:grpSpPr>
        <p:grpSp>
          <p:nvGrpSpPr>
            <p:cNvPr id="77834" name="Group 20">
              <a:extLst>
                <a:ext uri="{FF2B5EF4-FFF2-40B4-BE49-F238E27FC236}">
                  <a16:creationId xmlns:a16="http://schemas.microsoft.com/office/drawing/2014/main" id="{A1376764-C6BC-D78A-EB1A-B364156A17D9}"/>
                </a:ext>
              </a:extLst>
            </p:cNvPr>
            <p:cNvGrpSpPr>
              <a:grpSpLocks/>
            </p:cNvGrpSpPr>
            <p:nvPr/>
          </p:nvGrpSpPr>
          <p:grpSpPr bwMode="auto">
            <a:xfrm>
              <a:off x="113" y="0"/>
              <a:ext cx="6445" cy="4119"/>
              <a:chOff x="113" y="0"/>
              <a:chExt cx="6445" cy="4119"/>
            </a:xfrm>
          </p:grpSpPr>
          <p:sp>
            <p:nvSpPr>
              <p:cNvPr id="77836" name="Text Box 21">
                <a:extLst>
                  <a:ext uri="{FF2B5EF4-FFF2-40B4-BE49-F238E27FC236}">
                    <a16:creationId xmlns:a16="http://schemas.microsoft.com/office/drawing/2014/main" id="{837893C3-FFAB-771A-23E2-E35994D5A43B}"/>
                  </a:ext>
                </a:extLst>
              </p:cNvPr>
              <p:cNvSpPr txBox="1">
                <a:spLocks noChangeArrowheads="1"/>
              </p:cNvSpPr>
              <p:nvPr/>
            </p:nvSpPr>
            <p:spPr bwMode="auto">
              <a:xfrm>
                <a:off x="5375" y="2341"/>
                <a:ext cx="291"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7837" name="Text Box 22">
                <a:extLst>
                  <a:ext uri="{FF2B5EF4-FFF2-40B4-BE49-F238E27FC236}">
                    <a16:creationId xmlns:a16="http://schemas.microsoft.com/office/drawing/2014/main" id="{F58FC29F-3EE0-8C7F-740F-1716158E5F1B}"/>
                  </a:ext>
                </a:extLst>
              </p:cNvPr>
              <p:cNvSpPr txBox="1">
                <a:spLocks noChangeArrowheads="1"/>
              </p:cNvSpPr>
              <p:nvPr/>
            </p:nvSpPr>
            <p:spPr bwMode="auto">
              <a:xfrm>
                <a:off x="6156" y="3470"/>
                <a:ext cx="402"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t</a:t>
                </a:r>
                <a:endParaRPr lang="en-US" altLang="zh-CN" sz="2000">
                  <a:solidFill>
                    <a:srgbClr val="FF33CC"/>
                  </a:solidFill>
                  <a:latin typeface="Times New Roman" panose="02020603050405020304" pitchFamily="18" charset="0"/>
                </a:endParaRPr>
              </a:p>
            </p:txBody>
          </p:sp>
          <p:grpSp>
            <p:nvGrpSpPr>
              <p:cNvPr id="77838" name="Group 23">
                <a:extLst>
                  <a:ext uri="{FF2B5EF4-FFF2-40B4-BE49-F238E27FC236}">
                    <a16:creationId xmlns:a16="http://schemas.microsoft.com/office/drawing/2014/main" id="{9F1835A9-6E16-2761-8894-CFE9B20DCA77}"/>
                  </a:ext>
                </a:extLst>
              </p:cNvPr>
              <p:cNvGrpSpPr>
                <a:grpSpLocks/>
              </p:cNvGrpSpPr>
              <p:nvPr/>
            </p:nvGrpSpPr>
            <p:grpSpPr bwMode="auto">
              <a:xfrm>
                <a:off x="1868" y="1182"/>
                <a:ext cx="4174" cy="2330"/>
                <a:chOff x="0" y="0"/>
                <a:chExt cx="1670" cy="932"/>
              </a:xfrm>
            </p:grpSpPr>
            <p:sp>
              <p:nvSpPr>
                <p:cNvPr id="77853" name="Text Box 24">
                  <a:extLst>
                    <a:ext uri="{FF2B5EF4-FFF2-40B4-BE49-F238E27FC236}">
                      <a16:creationId xmlns:a16="http://schemas.microsoft.com/office/drawing/2014/main" id="{0B8610E6-D23B-A359-1742-39294C9FD2D2}"/>
                    </a:ext>
                  </a:extLst>
                </p:cNvPr>
                <p:cNvSpPr txBox="1">
                  <a:spLocks noChangeArrowheads="1"/>
                </p:cNvSpPr>
                <p:nvPr/>
              </p:nvSpPr>
              <p:spPr bwMode="auto">
                <a:xfrm>
                  <a:off x="1392" y="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000" i="1">
                      <a:solidFill>
                        <a:srgbClr val="FF0066"/>
                      </a:solidFill>
                      <a:latin typeface="Times New Roman" panose="02020603050405020304" pitchFamily="18" charset="0"/>
                      <a:ea typeface="黑体" panose="02010609060101010101" pitchFamily="49" charset="-122"/>
                    </a:rPr>
                    <a:t>u</a:t>
                  </a:r>
                  <a:r>
                    <a:rPr lang="en-US" altLang="zh-CN" sz="2000" i="1" baseline="-25000">
                      <a:solidFill>
                        <a:srgbClr val="FF3300"/>
                      </a:solidFill>
                      <a:latin typeface="Times New Roman" panose="02020603050405020304" pitchFamily="18" charset="0"/>
                      <a:ea typeface="黑体" panose="02010609060101010101" pitchFamily="49" charset="-122"/>
                    </a:rPr>
                    <a:t>C</a:t>
                  </a:r>
                  <a:endParaRPr lang="en-US" altLang="zh-CN" sz="2000" i="1" baseline="-25000">
                    <a:solidFill>
                      <a:srgbClr val="660066"/>
                    </a:solidFill>
                    <a:latin typeface="Times New Roman" panose="02020603050405020304" pitchFamily="18" charset="0"/>
                    <a:ea typeface="黑体" panose="02010609060101010101" pitchFamily="49" charset="-122"/>
                  </a:endParaRPr>
                </a:p>
              </p:txBody>
            </p:sp>
            <p:sp>
              <p:nvSpPr>
                <p:cNvPr id="77854" name="未知">
                  <a:extLst>
                    <a:ext uri="{FF2B5EF4-FFF2-40B4-BE49-F238E27FC236}">
                      <a16:creationId xmlns:a16="http://schemas.microsoft.com/office/drawing/2014/main" id="{A6DDD773-3261-1661-12AD-69E02D7E2CFD}"/>
                    </a:ext>
                  </a:extLst>
                </p:cNvPr>
                <p:cNvSpPr>
                  <a:spLocks/>
                </p:cNvSpPr>
                <p:nvPr/>
              </p:nvSpPr>
              <p:spPr bwMode="auto">
                <a:xfrm flipV="1">
                  <a:off x="0" y="116"/>
                  <a:ext cx="1344" cy="816"/>
                </a:xfrm>
                <a:custGeom>
                  <a:avLst/>
                  <a:gdLst>
                    <a:gd name="T0" fmla="*/ 0 w 1344"/>
                    <a:gd name="T1" fmla="*/ 0 h 816"/>
                    <a:gd name="T2" fmla="*/ 480 w 1344"/>
                    <a:gd name="T3" fmla="*/ 528 h 816"/>
                    <a:gd name="T4" fmla="*/ 1344 w 1344"/>
                    <a:gd name="T5" fmla="*/ 816 h 816"/>
                    <a:gd name="T6" fmla="*/ 0 60000 65536"/>
                    <a:gd name="T7" fmla="*/ 0 60000 65536"/>
                    <a:gd name="T8" fmla="*/ 0 60000 65536"/>
                    <a:gd name="T9" fmla="*/ 0 w 1344"/>
                    <a:gd name="T10" fmla="*/ 0 h 816"/>
                    <a:gd name="T11" fmla="*/ 1344 w 1344"/>
                    <a:gd name="T12" fmla="*/ 816 h 816"/>
                  </a:gdLst>
                  <a:ahLst/>
                  <a:cxnLst>
                    <a:cxn ang="T6">
                      <a:pos x="T0" y="T1"/>
                    </a:cxn>
                    <a:cxn ang="T7">
                      <a:pos x="T2" y="T3"/>
                    </a:cxn>
                    <a:cxn ang="T8">
                      <a:pos x="T4" y="T5"/>
                    </a:cxn>
                  </a:cxnLst>
                  <a:rect l="T9" t="T10" r="T11" b="T12"/>
                  <a:pathLst>
                    <a:path w="1344" h="816">
                      <a:moveTo>
                        <a:pt x="0" y="0"/>
                      </a:moveTo>
                      <a:cubicBezTo>
                        <a:pt x="128" y="196"/>
                        <a:pt x="256" y="392"/>
                        <a:pt x="480" y="528"/>
                      </a:cubicBezTo>
                      <a:cubicBezTo>
                        <a:pt x="704" y="664"/>
                        <a:pt x="1024" y="740"/>
                        <a:pt x="1344" y="816"/>
                      </a:cubicBezTo>
                    </a:path>
                  </a:pathLst>
                </a:custGeom>
                <a:noFill/>
                <a:ln w="38100" cap="flat" cmpd="sng">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77839" name="Group 26">
                <a:extLst>
                  <a:ext uri="{FF2B5EF4-FFF2-40B4-BE49-F238E27FC236}">
                    <a16:creationId xmlns:a16="http://schemas.microsoft.com/office/drawing/2014/main" id="{AA682145-7405-87CF-8CEA-3F93B1E38CF5}"/>
                  </a:ext>
                </a:extLst>
              </p:cNvPr>
              <p:cNvGrpSpPr>
                <a:grpSpLocks/>
              </p:cNvGrpSpPr>
              <p:nvPr/>
            </p:nvGrpSpPr>
            <p:grpSpPr bwMode="auto">
              <a:xfrm>
                <a:off x="985" y="872"/>
                <a:ext cx="4212" cy="631"/>
                <a:chOff x="0" y="0"/>
                <a:chExt cx="1685" cy="252"/>
              </a:xfrm>
            </p:grpSpPr>
            <p:sp>
              <p:nvSpPr>
                <p:cNvPr id="77851" name="Text Box 27">
                  <a:extLst>
                    <a:ext uri="{FF2B5EF4-FFF2-40B4-BE49-F238E27FC236}">
                      <a16:creationId xmlns:a16="http://schemas.microsoft.com/office/drawing/2014/main" id="{FB9711E3-37A8-70D6-A8CF-90D3054C7513}"/>
                    </a:ext>
                  </a:extLst>
                </p:cNvPr>
                <p:cNvSpPr txBox="1">
                  <a:spLocks noChangeArrowheads="1"/>
                </p:cNvSpPr>
                <p:nvPr/>
              </p:nvSpPr>
              <p:spPr bwMode="auto">
                <a:xfrm>
                  <a:off x="0" y="0"/>
                  <a:ext cx="5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U</a:t>
                  </a:r>
                  <a:endParaRPr lang="en-US" altLang="zh-CN" sz="2000" baseline="-25000">
                    <a:solidFill>
                      <a:srgbClr val="FF0066"/>
                    </a:solidFill>
                    <a:latin typeface="Times New Roman" panose="02020603050405020304" pitchFamily="18" charset="0"/>
                  </a:endParaRPr>
                </a:p>
              </p:txBody>
            </p:sp>
            <p:sp>
              <p:nvSpPr>
                <p:cNvPr id="77852" name="Line 28">
                  <a:extLst>
                    <a:ext uri="{FF2B5EF4-FFF2-40B4-BE49-F238E27FC236}">
                      <a16:creationId xmlns:a16="http://schemas.microsoft.com/office/drawing/2014/main" id="{2841D6AB-611F-ED33-AD4E-B18A472B8786}"/>
                    </a:ext>
                  </a:extLst>
                </p:cNvPr>
                <p:cNvSpPr>
                  <a:spLocks noChangeShapeType="1"/>
                </p:cNvSpPr>
                <p:nvPr/>
              </p:nvSpPr>
              <p:spPr bwMode="auto">
                <a:xfrm>
                  <a:off x="341" y="192"/>
                  <a:ext cx="134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77840" name="Group 29">
                <a:extLst>
                  <a:ext uri="{FF2B5EF4-FFF2-40B4-BE49-F238E27FC236}">
                    <a16:creationId xmlns:a16="http://schemas.microsoft.com/office/drawing/2014/main" id="{DC8C677D-E583-7CE0-CE87-8A443FE1BCCD}"/>
                  </a:ext>
                </a:extLst>
              </p:cNvPr>
              <p:cNvGrpSpPr>
                <a:grpSpLocks/>
              </p:cNvGrpSpPr>
              <p:nvPr/>
            </p:nvGrpSpPr>
            <p:grpSpPr bwMode="auto">
              <a:xfrm>
                <a:off x="1238" y="0"/>
                <a:ext cx="5146" cy="3947"/>
                <a:chOff x="0" y="0"/>
                <a:chExt cx="2400" cy="1579"/>
              </a:xfrm>
            </p:grpSpPr>
            <p:sp>
              <p:nvSpPr>
                <p:cNvPr id="77846" name="Line 30">
                  <a:extLst>
                    <a:ext uri="{FF2B5EF4-FFF2-40B4-BE49-F238E27FC236}">
                      <a16:creationId xmlns:a16="http://schemas.microsoft.com/office/drawing/2014/main" id="{F5EBEE42-A503-D098-9ECE-9E38983ECF96}"/>
                    </a:ext>
                  </a:extLst>
                </p:cNvPr>
                <p:cNvSpPr>
                  <a:spLocks noChangeShapeType="1"/>
                </p:cNvSpPr>
                <p:nvPr/>
              </p:nvSpPr>
              <p:spPr bwMode="auto">
                <a:xfrm>
                  <a:off x="288" y="1439"/>
                  <a:ext cx="2112"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47" name="Line 31">
                  <a:extLst>
                    <a:ext uri="{FF2B5EF4-FFF2-40B4-BE49-F238E27FC236}">
                      <a16:creationId xmlns:a16="http://schemas.microsoft.com/office/drawing/2014/main" id="{A1118625-2D31-584E-0C68-1CBA5BCD09C5}"/>
                    </a:ext>
                  </a:extLst>
                </p:cNvPr>
                <p:cNvSpPr>
                  <a:spLocks noChangeShapeType="1"/>
                </p:cNvSpPr>
                <p:nvPr/>
              </p:nvSpPr>
              <p:spPr bwMode="auto">
                <a:xfrm flipV="1">
                  <a:off x="288" y="95"/>
                  <a:ext cx="0" cy="1344"/>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48" name="Text Box 32">
                  <a:extLst>
                    <a:ext uri="{FF2B5EF4-FFF2-40B4-BE49-F238E27FC236}">
                      <a16:creationId xmlns:a16="http://schemas.microsoft.com/office/drawing/2014/main" id="{4F4CCEAD-0C8E-D5F6-FF35-2E36E8C65E64}"/>
                    </a:ext>
                  </a:extLst>
                </p:cNvPr>
                <p:cNvSpPr txBox="1">
                  <a:spLocks noChangeArrowheads="1"/>
                </p:cNvSpPr>
                <p:nvPr/>
              </p:nvSpPr>
              <p:spPr bwMode="auto">
                <a:xfrm>
                  <a:off x="25" y="1327"/>
                  <a:ext cx="27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O</a:t>
                  </a:r>
                  <a:endParaRPr lang="en-US" altLang="zh-CN" sz="2000" i="1">
                    <a:solidFill>
                      <a:srgbClr val="FF33CC"/>
                    </a:solidFill>
                    <a:latin typeface="Times New Roman" panose="02020603050405020304" pitchFamily="18" charset="0"/>
                  </a:endParaRPr>
                </a:p>
              </p:txBody>
            </p:sp>
            <p:sp>
              <p:nvSpPr>
                <p:cNvPr id="77849" name="Text Box 33">
                  <a:extLst>
                    <a:ext uri="{FF2B5EF4-FFF2-40B4-BE49-F238E27FC236}">
                      <a16:creationId xmlns:a16="http://schemas.microsoft.com/office/drawing/2014/main" id="{7563834A-2777-B067-3360-36D86709AAF3}"/>
                    </a:ext>
                  </a:extLst>
                </p:cNvPr>
                <p:cNvSpPr txBox="1">
                  <a:spLocks noChangeArrowheads="1"/>
                </p:cNvSpPr>
                <p:nvPr/>
              </p:nvSpPr>
              <p:spPr bwMode="auto">
                <a:xfrm>
                  <a:off x="0" y="13"/>
                  <a:ext cx="24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endParaRPr lang="en-US" altLang="zh-CN" sz="2000">
                    <a:latin typeface="Times New Roman" panose="02020603050405020304" pitchFamily="18" charset="0"/>
                  </a:endParaRPr>
                </a:p>
              </p:txBody>
            </p:sp>
            <p:sp>
              <p:nvSpPr>
                <p:cNvPr id="77850" name="Text Box 34">
                  <a:extLst>
                    <a:ext uri="{FF2B5EF4-FFF2-40B4-BE49-F238E27FC236}">
                      <a16:creationId xmlns:a16="http://schemas.microsoft.com/office/drawing/2014/main" id="{57BF369B-C966-67B1-5608-AE64A5FD03D4}"/>
                    </a:ext>
                  </a:extLst>
                </p:cNvPr>
                <p:cNvSpPr txBox="1">
                  <a:spLocks noChangeArrowheads="1"/>
                </p:cNvSpPr>
                <p:nvPr/>
              </p:nvSpPr>
              <p:spPr bwMode="auto">
                <a:xfrm>
                  <a:off x="384" y="0"/>
                  <a:ext cx="13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a:latin typeface="Times New Roman" panose="02020603050405020304" pitchFamily="18" charset="0"/>
                  </a:endParaRPr>
                </a:p>
              </p:txBody>
            </p:sp>
          </p:grpSp>
          <p:grpSp>
            <p:nvGrpSpPr>
              <p:cNvPr id="77841" name="Group 35">
                <a:extLst>
                  <a:ext uri="{FF2B5EF4-FFF2-40B4-BE49-F238E27FC236}">
                    <a16:creationId xmlns:a16="http://schemas.microsoft.com/office/drawing/2014/main" id="{6E1CE355-7450-42A2-12A5-1D2919FA78A5}"/>
                  </a:ext>
                </a:extLst>
              </p:cNvPr>
              <p:cNvGrpSpPr>
                <a:grpSpLocks/>
              </p:cNvGrpSpPr>
              <p:nvPr/>
            </p:nvGrpSpPr>
            <p:grpSpPr bwMode="auto">
              <a:xfrm>
                <a:off x="113" y="1887"/>
                <a:ext cx="3108" cy="2232"/>
                <a:chOff x="45" y="18"/>
                <a:chExt cx="1243" cy="893"/>
              </a:xfrm>
            </p:grpSpPr>
            <p:sp>
              <p:nvSpPr>
                <p:cNvPr id="77842" name="Line 36">
                  <a:extLst>
                    <a:ext uri="{FF2B5EF4-FFF2-40B4-BE49-F238E27FC236}">
                      <a16:creationId xmlns:a16="http://schemas.microsoft.com/office/drawing/2014/main" id="{80A7FDB2-5909-5530-88AB-1C4BCC694320}"/>
                    </a:ext>
                  </a:extLst>
                </p:cNvPr>
                <p:cNvSpPr>
                  <a:spLocks noChangeShapeType="1"/>
                </p:cNvSpPr>
                <p:nvPr/>
              </p:nvSpPr>
              <p:spPr bwMode="auto">
                <a:xfrm>
                  <a:off x="730" y="191"/>
                  <a:ext cx="476" cy="2"/>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43" name="Line 37">
                  <a:extLst>
                    <a:ext uri="{FF2B5EF4-FFF2-40B4-BE49-F238E27FC236}">
                      <a16:creationId xmlns:a16="http://schemas.microsoft.com/office/drawing/2014/main" id="{BD60710F-11D4-C78D-AEC2-9E584128B43D}"/>
                    </a:ext>
                  </a:extLst>
                </p:cNvPr>
                <p:cNvSpPr>
                  <a:spLocks noChangeShapeType="1"/>
                </p:cNvSpPr>
                <p:nvPr/>
              </p:nvSpPr>
              <p:spPr bwMode="auto">
                <a:xfrm>
                  <a:off x="1193" y="191"/>
                  <a:ext cx="0" cy="528"/>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7844" name="Text Box 38">
                  <a:extLst>
                    <a:ext uri="{FF2B5EF4-FFF2-40B4-BE49-F238E27FC236}">
                      <a16:creationId xmlns:a16="http://schemas.microsoft.com/office/drawing/2014/main" id="{62AE7970-0789-2940-93F3-65E70544D506}"/>
                    </a:ext>
                  </a:extLst>
                </p:cNvPr>
                <p:cNvSpPr txBox="1">
                  <a:spLocks noChangeArrowheads="1"/>
                </p:cNvSpPr>
                <p:nvPr/>
              </p:nvSpPr>
              <p:spPr bwMode="auto">
                <a:xfrm>
                  <a:off x="45" y="18"/>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3333FF"/>
                      </a:solidFill>
                      <a:latin typeface="Times New Roman" panose="02020603050405020304" pitchFamily="18" charset="0"/>
                      <a:ea typeface="黑体" panose="02010609060101010101" pitchFamily="49" charset="-122"/>
                    </a:rPr>
                    <a:t>0.632</a:t>
                  </a:r>
                  <a:r>
                    <a:rPr lang="en-US" altLang="zh-CN" sz="2000" i="1">
                      <a:solidFill>
                        <a:srgbClr val="3333FF"/>
                      </a:solidFill>
                      <a:latin typeface="Times New Roman" panose="02020603050405020304" pitchFamily="18" charset="0"/>
                      <a:ea typeface="黑体" panose="02010609060101010101" pitchFamily="49" charset="-122"/>
                    </a:rPr>
                    <a:t>U</a:t>
                  </a:r>
                  <a:endParaRPr lang="en-US" altLang="zh-CN" sz="2000" baseline="-25000">
                    <a:latin typeface="Times New Roman" panose="02020603050405020304" pitchFamily="18" charset="0"/>
                  </a:endParaRPr>
                </a:p>
              </p:txBody>
            </p:sp>
            <p:sp>
              <p:nvSpPr>
                <p:cNvPr id="77845" name="Text Box 39">
                  <a:extLst>
                    <a:ext uri="{FF2B5EF4-FFF2-40B4-BE49-F238E27FC236}">
                      <a16:creationId xmlns:a16="http://schemas.microsoft.com/office/drawing/2014/main" id="{FC235B60-BDDA-48BD-AF62-C5EBBEA1DE45}"/>
                    </a:ext>
                  </a:extLst>
                </p:cNvPr>
                <p:cNvSpPr txBox="1">
                  <a:spLocks noChangeArrowheads="1"/>
                </p:cNvSpPr>
                <p:nvPr/>
              </p:nvSpPr>
              <p:spPr bwMode="auto">
                <a:xfrm>
                  <a:off x="1101" y="659"/>
                  <a:ext cx="1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a:solidFill>
                        <a:srgbClr val="3333FF"/>
                      </a:solidFill>
                      <a:latin typeface="Times New Roman" panose="02020603050405020304" pitchFamily="18" charset="0"/>
                      <a:sym typeface="Symbol" panose="05050102010706020507" pitchFamily="18" charset="2"/>
                    </a:rPr>
                    <a:t></a:t>
                  </a:r>
                  <a:endParaRPr lang="zh-CN" altLang="en-US" sz="2000" i="1">
                    <a:solidFill>
                      <a:srgbClr val="3333FF"/>
                    </a:solidFill>
                    <a:latin typeface="Times New Roman" panose="02020603050405020304" pitchFamily="18" charset="0"/>
                    <a:sym typeface="Symbol" panose="05050102010706020507" pitchFamily="18" charset="2"/>
                  </a:endParaRPr>
                </a:p>
              </p:txBody>
            </p:sp>
          </p:grpSp>
        </p:grpSp>
        <p:sp>
          <p:nvSpPr>
            <p:cNvPr id="77835" name="Text Box 40">
              <a:extLst>
                <a:ext uri="{FF2B5EF4-FFF2-40B4-BE49-F238E27FC236}">
                  <a16:creationId xmlns:a16="http://schemas.microsoft.com/office/drawing/2014/main" id="{77E9BC78-014F-96F5-27F6-126705B20E48}"/>
                </a:ext>
              </a:extLst>
            </p:cNvPr>
            <p:cNvSpPr txBox="1">
              <a:spLocks noChangeArrowheads="1"/>
            </p:cNvSpPr>
            <p:nvPr/>
          </p:nvSpPr>
          <p:spPr bwMode="auto">
            <a:xfrm>
              <a:off x="2118" y="4317"/>
              <a:ext cx="3136"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latin typeface="Times New Roman" panose="02020603050405020304" pitchFamily="18" charset="0"/>
                </a:rPr>
                <a:t>零状态响应曲线</a:t>
              </a:r>
            </a:p>
          </p:txBody>
        </p:sp>
      </p:grpSp>
      <p:sp>
        <p:nvSpPr>
          <p:cNvPr id="77856" name="Text Box 44">
            <a:extLst>
              <a:ext uri="{FF2B5EF4-FFF2-40B4-BE49-F238E27FC236}">
                <a16:creationId xmlns:a16="http://schemas.microsoft.com/office/drawing/2014/main" id="{885F8E51-6D4E-D80C-B7CA-415FD67480EB}"/>
              </a:ext>
            </a:extLst>
          </p:cNvPr>
          <p:cNvSpPr txBox="1">
            <a:spLocks noChangeArrowheads="1"/>
          </p:cNvSpPr>
          <p:nvPr/>
        </p:nvSpPr>
        <p:spPr bwMode="auto">
          <a:xfrm>
            <a:off x="530225" y="4899025"/>
            <a:ext cx="7858125" cy="977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0"/>
              </a:spcBef>
              <a:buFontTx/>
              <a:buNone/>
            </a:pPr>
            <a:r>
              <a:rPr lang="zh-CN" altLang="en-US" sz="2400">
                <a:latin typeface="Times New Roman" panose="02020603050405020304" pitchFamily="18" charset="0"/>
              </a:rPr>
              <a:t>所以时间常数 </a:t>
            </a:r>
            <a:r>
              <a:rPr lang="zh-CN" altLang="en-US" sz="2400" i="1">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rPr>
              <a:t>等于电压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 </a:t>
            </a:r>
            <a:r>
              <a:rPr lang="zh-CN" altLang="en-US" sz="2400">
                <a:latin typeface="Times New Roman" panose="02020603050405020304" pitchFamily="18" charset="0"/>
              </a:rPr>
              <a:t>增长到稳态值</a:t>
            </a:r>
            <a:r>
              <a:rPr lang="en-US" altLang="zh-CN" sz="2400">
                <a:latin typeface="Times New Roman" panose="02020603050405020304" pitchFamily="18" charset="0"/>
              </a:rPr>
              <a:t> </a:t>
            </a:r>
            <a:r>
              <a:rPr lang="zh-CN" altLang="en-US" sz="2400" i="1">
                <a:latin typeface="Times New Roman" panose="02020603050405020304" pitchFamily="18" charset="0"/>
              </a:rPr>
              <a:t>U</a:t>
            </a:r>
            <a:r>
              <a:rPr lang="en-US" altLang="zh-CN" sz="2400" i="1">
                <a:latin typeface="Times New Roman" panose="02020603050405020304" pitchFamily="18" charset="0"/>
              </a:rPr>
              <a:t> </a:t>
            </a:r>
            <a:r>
              <a:rPr lang="zh-CN" altLang="en-US" sz="2400">
                <a:latin typeface="Times New Roman" panose="02020603050405020304" pitchFamily="18" charset="0"/>
              </a:rPr>
              <a:t>的</a:t>
            </a:r>
            <a:r>
              <a:rPr lang="en-US" altLang="zh-CN" sz="2400">
                <a:latin typeface="Times New Roman" panose="02020603050405020304" pitchFamily="18" charset="0"/>
              </a:rPr>
              <a:t> 63.2% </a:t>
            </a:r>
            <a:r>
              <a:rPr lang="zh-CN" altLang="en-US" sz="2400">
                <a:latin typeface="Times New Roman" panose="02020603050405020304" pitchFamily="18" charset="0"/>
              </a:rPr>
              <a:t>所需的时间。 </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7826"/>
                                        </p:tgtEl>
                                        <p:attrNameLst>
                                          <p:attrName>style.visibility</p:attrName>
                                        </p:attrNameLst>
                                      </p:cBhvr>
                                      <p:to>
                                        <p:strVal val="visible"/>
                                      </p:to>
                                    </p:set>
                                    <p:anim calcmode="lin" valueType="num">
                                      <p:cBhvr additive="base">
                                        <p:cTn id="7" dur="500" fill="hold"/>
                                        <p:tgtEl>
                                          <p:spTgt spid="77826"/>
                                        </p:tgtEl>
                                        <p:attrNameLst>
                                          <p:attrName>ppt_x</p:attrName>
                                        </p:attrNameLst>
                                      </p:cBhvr>
                                      <p:tavLst>
                                        <p:tav tm="0">
                                          <p:val>
                                            <p:strVal val="#ppt_x"/>
                                          </p:val>
                                        </p:tav>
                                        <p:tav tm="100000">
                                          <p:val>
                                            <p:strVal val="#ppt_x"/>
                                          </p:val>
                                        </p:tav>
                                      </p:tavLst>
                                    </p:anim>
                                    <p:anim calcmode="lin" valueType="num">
                                      <p:cBhvr additive="base">
                                        <p:cTn id="8" dur="500" fill="hold"/>
                                        <p:tgtEl>
                                          <p:spTgt spid="77826"/>
                                        </p:tgtEl>
                                        <p:attrNameLst>
                                          <p:attrName>ppt_y</p:attrName>
                                        </p:attrNameLst>
                                      </p:cBhvr>
                                      <p:tavLst>
                                        <p:tav tm="0">
                                          <p:val>
                                            <p:strVal val="1+#ppt_h/2"/>
                                          </p:val>
                                        </p:tav>
                                        <p:tav tm="100000">
                                          <p:val>
                                            <p:strVal val="#ppt_y"/>
                                          </p:val>
                                        </p:tav>
                                      </p:tavLst>
                                    </p:anim>
                                  </p:childTnLst>
                                </p:cTn>
                              </p:par>
                            </p:childTnLst>
                          </p:cTn>
                        </p:par>
                        <p:par>
                          <p:cTn id="9" fill="hold" nodeType="afterGroup">
                            <p:stCondLst>
                              <p:cond delay="500"/>
                            </p:stCondLst>
                            <p:childTnLst>
                              <p:par>
                                <p:cTn id="10" presetID="22" presetClass="entr" presetSubtype="8" fill="hold" nodeType="after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left)">
                                      <p:cBhvr>
                                        <p:cTn id="12" dur="500"/>
                                        <p:tgtEl>
                                          <p:spTgt spid="2"/>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7831"/>
                                        </p:tgtEl>
                                        <p:attrNameLst>
                                          <p:attrName>style.visibility</p:attrName>
                                        </p:attrNameLst>
                                      </p:cBhvr>
                                      <p:to>
                                        <p:strVal val="visible"/>
                                      </p:to>
                                    </p:set>
                                    <p:animEffect transition="in" filter="wipe(left)">
                                      <p:cBhvr>
                                        <p:cTn id="17" dur="500"/>
                                        <p:tgtEl>
                                          <p:spTgt spid="77831"/>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7832"/>
                                        </p:tgtEl>
                                        <p:attrNameLst>
                                          <p:attrName>style.visibility</p:attrName>
                                        </p:attrNameLst>
                                      </p:cBhvr>
                                      <p:to>
                                        <p:strVal val="visible"/>
                                      </p:to>
                                    </p:set>
                                    <p:animEffect transition="in" filter="wipe(left)">
                                      <p:cBhvr>
                                        <p:cTn id="22" dur="500"/>
                                        <p:tgtEl>
                                          <p:spTgt spid="7783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77827"/>
                                        </p:tgtEl>
                                        <p:attrNameLst>
                                          <p:attrName>style.visibility</p:attrName>
                                        </p:attrNameLst>
                                      </p:cBhvr>
                                      <p:to>
                                        <p:strVal val="visible"/>
                                      </p:to>
                                    </p:set>
                                    <p:animEffect transition="in" filter="wipe(left)">
                                      <p:cBhvr>
                                        <p:cTn id="27" dur="500"/>
                                        <p:tgtEl>
                                          <p:spTgt spid="77827"/>
                                        </p:tgtEl>
                                      </p:cBhvr>
                                    </p:animEffect>
                                  </p:childTnLst>
                                </p:cTn>
                              </p:par>
                            </p:childTnLst>
                          </p:cTn>
                        </p:par>
                        <p:par>
                          <p:cTn id="28" fill="hold" nodeType="afterGroup">
                            <p:stCondLst>
                              <p:cond delay="500"/>
                            </p:stCondLst>
                            <p:childTnLst>
                              <p:par>
                                <p:cTn id="29" presetID="16" presetClass="entr" presetSubtype="37" fill="hold" grpId="0" nodeType="afterEffect">
                                  <p:stCondLst>
                                    <p:cond delay="0"/>
                                  </p:stCondLst>
                                  <p:childTnLst>
                                    <p:set>
                                      <p:cBhvr>
                                        <p:cTn id="30" dur="1" fill="hold">
                                          <p:stCondLst>
                                            <p:cond delay="0"/>
                                          </p:stCondLst>
                                        </p:cTn>
                                        <p:tgtEl>
                                          <p:spTgt spid="77833"/>
                                        </p:tgtEl>
                                        <p:attrNameLst>
                                          <p:attrName>style.visibility</p:attrName>
                                        </p:attrNameLst>
                                      </p:cBhvr>
                                      <p:to>
                                        <p:strVal val="visible"/>
                                      </p:to>
                                    </p:set>
                                    <p:animEffect transition="in" filter="barn(outVertical)">
                                      <p:cBhvr>
                                        <p:cTn id="31" dur="500"/>
                                        <p:tgtEl>
                                          <p:spTgt spid="7783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77856"/>
                                        </p:tgtEl>
                                        <p:attrNameLst>
                                          <p:attrName>style.visibility</p:attrName>
                                        </p:attrNameLst>
                                      </p:cBhvr>
                                      <p:to>
                                        <p:strVal val="visible"/>
                                      </p:to>
                                    </p:set>
                                    <p:animEffect transition="in" filter="dissolve">
                                      <p:cBhvr>
                                        <p:cTn id="36" dur="500"/>
                                        <p:tgtEl>
                                          <p:spTgt spid="778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7826" grpId="0" autoUpdateAnimBg="0"/>
      <p:bldP spid="77827" grpId="0" autoUpdateAnimBg="0"/>
      <p:bldP spid="77831" grpId="0" autoUpdateAnimBg="0"/>
      <p:bldP spid="77832" grpId="0" autoUpdateAnimBg="0"/>
      <p:bldP spid="77833" grpId="0" autoUpdateAnimBg="0"/>
      <p:bldP spid="77856" grpId="0" autoUpdateAnimBg="0"/>
    </p:bld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8">
            <a:extLst>
              <a:ext uri="{FF2B5EF4-FFF2-40B4-BE49-F238E27FC236}">
                <a16:creationId xmlns:a16="http://schemas.microsoft.com/office/drawing/2014/main" id="{9D98E266-00B9-A94A-F3A4-663053D1C5EB}"/>
              </a:ext>
            </a:extLst>
          </p:cNvPr>
          <p:cNvSpPr>
            <a:spLocks noChangeArrowheads="1"/>
          </p:cNvSpPr>
          <p:nvPr>
            <p:ph type="ctrTitle" idx="4294967295"/>
          </p:nvPr>
        </p:nvSpPr>
        <p:spPr>
          <a:xfrm>
            <a:off x="468313" y="333375"/>
            <a:ext cx="4043362" cy="533400"/>
          </a:xfrm>
          <a:noFill/>
        </p:spPr>
        <p:txBody>
          <a:bodyPr/>
          <a:lstStyle/>
          <a:p>
            <a:pPr algn="l" eaLnBrk="1" hangingPunct="1"/>
            <a:r>
              <a:rPr lang="en-US" altLang="zh-CN" sz="2600" b="1">
                <a:solidFill>
                  <a:srgbClr val="C00000"/>
                </a:solidFill>
                <a:latin typeface="Times New Roman" panose="02020603050405020304" pitchFamily="18" charset="0"/>
              </a:rPr>
              <a:t>(2) </a:t>
            </a:r>
            <a:r>
              <a:rPr lang="zh-CN" altLang="en-US" sz="2600" b="1">
                <a:solidFill>
                  <a:srgbClr val="C00000"/>
                </a:solidFill>
                <a:latin typeface="Times New Roman" panose="02020603050405020304" pitchFamily="18" charset="0"/>
              </a:rPr>
              <a:t>零输入响应</a:t>
            </a:r>
          </a:p>
        </p:txBody>
      </p:sp>
      <p:grpSp>
        <p:nvGrpSpPr>
          <p:cNvPr id="78851" name="Group 54">
            <a:extLst>
              <a:ext uri="{FF2B5EF4-FFF2-40B4-BE49-F238E27FC236}">
                <a16:creationId xmlns:a16="http://schemas.microsoft.com/office/drawing/2014/main" id="{1A98EDF6-4024-6FFB-E179-E2A70785C8A8}"/>
              </a:ext>
            </a:extLst>
          </p:cNvPr>
          <p:cNvGrpSpPr>
            <a:grpSpLocks/>
          </p:cNvGrpSpPr>
          <p:nvPr/>
        </p:nvGrpSpPr>
        <p:grpSpPr bwMode="auto">
          <a:xfrm>
            <a:off x="5030788" y="438150"/>
            <a:ext cx="4005262" cy="2606675"/>
            <a:chOff x="7" y="11"/>
            <a:chExt cx="2607" cy="1735"/>
          </a:xfrm>
        </p:grpSpPr>
        <p:graphicFrame>
          <p:nvGraphicFramePr>
            <p:cNvPr id="78865" name="Object 4">
              <a:extLst>
                <a:ext uri="{FF2B5EF4-FFF2-40B4-BE49-F238E27FC236}">
                  <a16:creationId xmlns:a16="http://schemas.microsoft.com/office/drawing/2014/main" id="{4C6F2398-9AA6-AD37-5887-3137A907ABA1}"/>
                </a:ext>
              </a:extLst>
            </p:cNvPr>
            <p:cNvGraphicFramePr>
              <a:graphicFrameLocks noChangeAspect="1"/>
            </p:cNvGraphicFramePr>
            <p:nvPr/>
          </p:nvGraphicFramePr>
          <p:xfrm>
            <a:off x="834" y="1428"/>
            <a:ext cx="1169" cy="318"/>
          </p:xfrm>
          <a:graphic>
            <a:graphicData uri="http://schemas.openxmlformats.org/presentationml/2006/ole">
              <mc:AlternateContent xmlns:mc="http://schemas.openxmlformats.org/markup-compatibility/2006">
                <mc:Choice xmlns:v="urn:schemas-microsoft-com:vml" Requires="v">
                  <p:oleObj r:id="rId2" imgW="753881" imgH="229998" progId="Equation.3">
                    <p:embed/>
                  </p:oleObj>
                </mc:Choice>
                <mc:Fallback>
                  <p:oleObj r:id="rId2" imgW="753881" imgH="229998" progId="Equation.3">
                    <p:embed/>
                    <p:pic>
                      <p:nvPicPr>
                        <p:cNvPr id="0" name="Object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4" y="1428"/>
                          <a:ext cx="1169" cy="31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66" name="Oval 21">
              <a:extLst>
                <a:ext uri="{FF2B5EF4-FFF2-40B4-BE49-F238E27FC236}">
                  <a16:creationId xmlns:a16="http://schemas.microsoft.com/office/drawing/2014/main" id="{2AB2CDDB-03B7-8E26-38B7-C199F4FBC5BF}"/>
                </a:ext>
              </a:extLst>
            </p:cNvPr>
            <p:cNvSpPr>
              <a:spLocks noChangeArrowheads="1"/>
            </p:cNvSpPr>
            <p:nvPr/>
          </p:nvSpPr>
          <p:spPr bwMode="auto">
            <a:xfrm>
              <a:off x="271" y="764"/>
              <a:ext cx="256" cy="240"/>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78867" name="Line 22">
              <a:extLst>
                <a:ext uri="{FF2B5EF4-FFF2-40B4-BE49-F238E27FC236}">
                  <a16:creationId xmlns:a16="http://schemas.microsoft.com/office/drawing/2014/main" id="{24E3D1A0-15C3-F1A3-0BD4-AC702B4F9341}"/>
                </a:ext>
              </a:extLst>
            </p:cNvPr>
            <p:cNvSpPr>
              <a:spLocks noChangeShapeType="1"/>
            </p:cNvSpPr>
            <p:nvPr/>
          </p:nvSpPr>
          <p:spPr bwMode="auto">
            <a:xfrm>
              <a:off x="399" y="344"/>
              <a:ext cx="0" cy="108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68" name="Text Box 23">
              <a:extLst>
                <a:ext uri="{FF2B5EF4-FFF2-40B4-BE49-F238E27FC236}">
                  <a16:creationId xmlns:a16="http://schemas.microsoft.com/office/drawing/2014/main" id="{B47A74A8-7690-E892-5516-E208762BD859}"/>
                </a:ext>
              </a:extLst>
            </p:cNvPr>
            <p:cNvSpPr txBox="1">
              <a:spLocks noChangeArrowheads="1"/>
            </p:cNvSpPr>
            <p:nvPr/>
          </p:nvSpPr>
          <p:spPr bwMode="auto">
            <a:xfrm>
              <a:off x="141" y="575"/>
              <a:ext cx="257" cy="5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rgbClr val="FF3300"/>
                  </a:solidFill>
                  <a:latin typeface="Times New Roman" panose="02020603050405020304" pitchFamily="18" charset="0"/>
                </a:rPr>
                <a:t>+</a:t>
              </a:r>
            </a:p>
            <a:p>
              <a:pPr algn="ctr">
                <a:spcBef>
                  <a:spcPct val="50000"/>
                </a:spcBef>
                <a:buFontTx/>
                <a:buNone/>
              </a:pPr>
              <a:r>
                <a:rPr lang="en-US" altLang="zh-CN" sz="2000">
                  <a:solidFill>
                    <a:srgbClr val="FF3300"/>
                  </a:solidFill>
                  <a:latin typeface="Times New Roman" panose="02020603050405020304" pitchFamily="18" charset="0"/>
                </a:rPr>
                <a:t>–</a:t>
              </a:r>
            </a:p>
          </p:txBody>
        </p:sp>
        <p:grpSp>
          <p:nvGrpSpPr>
            <p:cNvPr id="78869" name="Group 24">
              <a:extLst>
                <a:ext uri="{FF2B5EF4-FFF2-40B4-BE49-F238E27FC236}">
                  <a16:creationId xmlns:a16="http://schemas.microsoft.com/office/drawing/2014/main" id="{D67D160D-0079-E854-C79F-7311FB4AAC95}"/>
                </a:ext>
              </a:extLst>
            </p:cNvPr>
            <p:cNvGrpSpPr>
              <a:grpSpLocks/>
            </p:cNvGrpSpPr>
            <p:nvPr/>
          </p:nvGrpSpPr>
          <p:grpSpPr bwMode="auto">
            <a:xfrm rot="-5400000">
              <a:off x="1641" y="-227"/>
              <a:ext cx="98" cy="1148"/>
              <a:chOff x="0" y="0"/>
              <a:chExt cx="78" cy="864"/>
            </a:xfrm>
          </p:grpSpPr>
          <p:sp>
            <p:nvSpPr>
              <p:cNvPr id="2" name="Rectangle 25">
                <a:extLst>
                  <a:ext uri="{FF2B5EF4-FFF2-40B4-BE49-F238E27FC236}">
                    <a16:creationId xmlns:a16="http://schemas.microsoft.com/office/drawing/2014/main" id="{7AD735A5-2419-FE70-924D-1C274A4E0200}"/>
                  </a:ext>
                </a:extLst>
              </p:cNvPr>
              <p:cNvSpPr>
                <a:spLocks noChangeArrowheads="1"/>
              </p:cNvSpPr>
              <p:nvPr/>
            </p:nvSpPr>
            <p:spPr bwMode="auto">
              <a:xfrm>
                <a:off x="0" y="336"/>
                <a:ext cx="78" cy="216"/>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 name="Line 26">
                <a:extLst>
                  <a:ext uri="{FF2B5EF4-FFF2-40B4-BE49-F238E27FC236}">
                    <a16:creationId xmlns:a16="http://schemas.microsoft.com/office/drawing/2014/main" id="{E785CD76-85CF-16D2-2786-BD7662C86DAA}"/>
                  </a:ext>
                </a:extLst>
              </p:cNvPr>
              <p:cNvSpPr>
                <a:spLocks noChangeShapeType="1"/>
              </p:cNvSpPr>
              <p:nvPr/>
            </p:nvSpPr>
            <p:spPr bwMode="auto">
              <a:xfrm>
                <a:off x="42" y="552"/>
                <a:ext cx="6" cy="31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Line 27">
                <a:extLst>
                  <a:ext uri="{FF2B5EF4-FFF2-40B4-BE49-F238E27FC236}">
                    <a16:creationId xmlns:a16="http://schemas.microsoft.com/office/drawing/2014/main" id="{C31A4997-6C75-DC6D-B412-ADB2740DCAEF}"/>
                  </a:ext>
                </a:extLst>
              </p:cNvPr>
              <p:cNvSpPr>
                <a:spLocks noChangeShapeType="1"/>
              </p:cNvSpPr>
              <p:nvPr/>
            </p:nvSpPr>
            <p:spPr bwMode="auto">
              <a:xfrm flipV="1">
                <a:off x="48" y="0"/>
                <a:ext cx="0" cy="336"/>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78870" name="Line 28">
              <a:extLst>
                <a:ext uri="{FF2B5EF4-FFF2-40B4-BE49-F238E27FC236}">
                  <a16:creationId xmlns:a16="http://schemas.microsoft.com/office/drawing/2014/main" id="{8F2B6A2A-A687-9A7D-90F4-10B8EFDB0DD8}"/>
                </a:ext>
              </a:extLst>
            </p:cNvPr>
            <p:cNvSpPr>
              <a:spLocks noChangeShapeType="1"/>
            </p:cNvSpPr>
            <p:nvPr/>
          </p:nvSpPr>
          <p:spPr bwMode="auto">
            <a:xfrm>
              <a:off x="2128" y="816"/>
              <a:ext cx="255"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1" name="Line 29">
              <a:extLst>
                <a:ext uri="{FF2B5EF4-FFF2-40B4-BE49-F238E27FC236}">
                  <a16:creationId xmlns:a16="http://schemas.microsoft.com/office/drawing/2014/main" id="{103E7F46-EC54-D8E0-ABDD-D7070A188934}"/>
                </a:ext>
              </a:extLst>
            </p:cNvPr>
            <p:cNvSpPr>
              <a:spLocks noChangeShapeType="1"/>
            </p:cNvSpPr>
            <p:nvPr/>
          </p:nvSpPr>
          <p:spPr bwMode="auto">
            <a:xfrm>
              <a:off x="2128" y="907"/>
              <a:ext cx="255" cy="0"/>
            </a:xfrm>
            <a:prstGeom prst="line">
              <a:avLst/>
            </a:prstGeom>
            <a:noFill/>
            <a:ln w="5715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2" name="Line 30">
              <a:extLst>
                <a:ext uri="{FF2B5EF4-FFF2-40B4-BE49-F238E27FC236}">
                  <a16:creationId xmlns:a16="http://schemas.microsoft.com/office/drawing/2014/main" id="{E1C319C5-C2BA-FFE0-82AA-37EB49D02E77}"/>
                </a:ext>
              </a:extLst>
            </p:cNvPr>
            <p:cNvSpPr>
              <a:spLocks noChangeShapeType="1"/>
            </p:cNvSpPr>
            <p:nvPr/>
          </p:nvSpPr>
          <p:spPr bwMode="auto">
            <a:xfrm>
              <a:off x="2257" y="329"/>
              <a:ext cx="0" cy="50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3" name="Line 31">
              <a:extLst>
                <a:ext uri="{FF2B5EF4-FFF2-40B4-BE49-F238E27FC236}">
                  <a16:creationId xmlns:a16="http://schemas.microsoft.com/office/drawing/2014/main" id="{B4A6C18A-D1EF-2C2A-88D4-32E894A340F5}"/>
                </a:ext>
              </a:extLst>
            </p:cNvPr>
            <p:cNvSpPr>
              <a:spLocks noChangeShapeType="1"/>
            </p:cNvSpPr>
            <p:nvPr/>
          </p:nvSpPr>
          <p:spPr bwMode="auto">
            <a:xfrm>
              <a:off x="2257" y="922"/>
              <a:ext cx="0" cy="50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4" name="Line 33">
              <a:extLst>
                <a:ext uri="{FF2B5EF4-FFF2-40B4-BE49-F238E27FC236}">
                  <a16:creationId xmlns:a16="http://schemas.microsoft.com/office/drawing/2014/main" id="{C92698A2-E934-2CF3-1455-53FBB6984188}"/>
                </a:ext>
              </a:extLst>
            </p:cNvPr>
            <p:cNvSpPr>
              <a:spLocks noChangeShapeType="1"/>
            </p:cNvSpPr>
            <p:nvPr/>
          </p:nvSpPr>
          <p:spPr bwMode="auto">
            <a:xfrm flipH="1">
              <a:off x="830" y="334"/>
              <a:ext cx="294" cy="13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5" name="Text Box 34">
              <a:extLst>
                <a:ext uri="{FF2B5EF4-FFF2-40B4-BE49-F238E27FC236}">
                  <a16:creationId xmlns:a16="http://schemas.microsoft.com/office/drawing/2014/main" id="{71F0A77A-E5D0-8488-490B-34A590F0FEA2}"/>
                </a:ext>
              </a:extLst>
            </p:cNvPr>
            <p:cNvSpPr txBox="1">
              <a:spLocks noChangeArrowheads="1"/>
            </p:cNvSpPr>
            <p:nvPr/>
          </p:nvSpPr>
          <p:spPr bwMode="auto">
            <a:xfrm flipH="1">
              <a:off x="1057" y="370"/>
              <a:ext cx="213"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S</a:t>
              </a:r>
            </a:p>
          </p:txBody>
        </p:sp>
        <p:cxnSp>
          <p:nvCxnSpPr>
            <p:cNvPr id="78876" name="AutoShape 35">
              <a:extLst>
                <a:ext uri="{FF2B5EF4-FFF2-40B4-BE49-F238E27FC236}">
                  <a16:creationId xmlns:a16="http://schemas.microsoft.com/office/drawing/2014/main" id="{15A8BBE3-9F00-30AF-EC9A-2F9B95F99544}"/>
                </a:ext>
              </a:extLst>
            </p:cNvPr>
            <p:cNvCxnSpPr>
              <a:cxnSpLocks noChangeShapeType="1"/>
            </p:cNvCxnSpPr>
            <p:nvPr/>
          </p:nvCxnSpPr>
          <p:spPr bwMode="auto">
            <a:xfrm rot="18928008" flipH="1">
              <a:off x="871" y="289"/>
              <a:ext cx="254" cy="232"/>
            </a:xfrm>
            <a:prstGeom prst="curvedConnector3">
              <a:avLst>
                <a:gd name="adj1" fmla="val 87500"/>
              </a:avLst>
            </a:prstGeom>
            <a:noFill/>
            <a:ln w="38100">
              <a:solidFill>
                <a:schemeClr val="tx2"/>
              </a:solidFill>
              <a:round/>
              <a:headEnd/>
              <a:tailEnd type="stealth" w="med" len="med"/>
            </a:ln>
            <a:extLst>
              <a:ext uri="{909E8E84-426E-40DD-AFC4-6F175D3DCCD1}">
                <a14:hiddenFill xmlns:a14="http://schemas.microsoft.com/office/drawing/2010/main">
                  <a:noFill/>
                </a14:hiddenFill>
              </a:ext>
            </a:extLst>
          </p:spPr>
        </p:cxnSp>
        <p:sp>
          <p:nvSpPr>
            <p:cNvPr id="78877" name="Line 36">
              <a:extLst>
                <a:ext uri="{FF2B5EF4-FFF2-40B4-BE49-F238E27FC236}">
                  <a16:creationId xmlns:a16="http://schemas.microsoft.com/office/drawing/2014/main" id="{43B3D57B-7729-058A-E6D4-6FBA9D93BE37}"/>
                </a:ext>
              </a:extLst>
            </p:cNvPr>
            <p:cNvSpPr>
              <a:spLocks noChangeShapeType="1"/>
            </p:cNvSpPr>
            <p:nvPr/>
          </p:nvSpPr>
          <p:spPr bwMode="auto">
            <a:xfrm>
              <a:off x="391" y="344"/>
              <a:ext cx="367"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8" name="Line 37">
              <a:extLst>
                <a:ext uri="{FF2B5EF4-FFF2-40B4-BE49-F238E27FC236}">
                  <a16:creationId xmlns:a16="http://schemas.microsoft.com/office/drawing/2014/main" id="{D8C8FE9C-D07A-3AE5-EFC2-AA2156B4492C}"/>
                </a:ext>
              </a:extLst>
            </p:cNvPr>
            <p:cNvSpPr>
              <a:spLocks noChangeShapeType="1"/>
            </p:cNvSpPr>
            <p:nvPr/>
          </p:nvSpPr>
          <p:spPr bwMode="auto">
            <a:xfrm>
              <a:off x="391" y="1417"/>
              <a:ext cx="1881"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79" name="Line 39">
              <a:extLst>
                <a:ext uri="{FF2B5EF4-FFF2-40B4-BE49-F238E27FC236}">
                  <a16:creationId xmlns:a16="http://schemas.microsoft.com/office/drawing/2014/main" id="{6B526816-74C2-92B6-E276-5758006C7C41}"/>
                </a:ext>
              </a:extLst>
            </p:cNvPr>
            <p:cNvSpPr>
              <a:spLocks noChangeShapeType="1"/>
            </p:cNvSpPr>
            <p:nvPr/>
          </p:nvSpPr>
          <p:spPr bwMode="auto">
            <a:xfrm>
              <a:off x="1004" y="666"/>
              <a:ext cx="0" cy="766"/>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8880" name="Text Box 40">
              <a:extLst>
                <a:ext uri="{FF2B5EF4-FFF2-40B4-BE49-F238E27FC236}">
                  <a16:creationId xmlns:a16="http://schemas.microsoft.com/office/drawing/2014/main" id="{EE4E6159-E654-9B1E-D78F-198BA2CD5C98}"/>
                </a:ext>
              </a:extLst>
            </p:cNvPr>
            <p:cNvSpPr txBox="1">
              <a:spLocks noChangeArrowheads="1"/>
            </p:cNvSpPr>
            <p:nvPr/>
          </p:nvSpPr>
          <p:spPr bwMode="auto">
            <a:xfrm>
              <a:off x="1571" y="11"/>
              <a:ext cx="232"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solidFill>
                    <a:schemeClr val="tx2"/>
                  </a:solidFill>
                  <a:latin typeface="Times New Roman" panose="02020603050405020304" pitchFamily="18" charset="0"/>
                </a:rPr>
                <a:t>R</a:t>
              </a:r>
            </a:p>
          </p:txBody>
        </p:sp>
        <p:cxnSp>
          <p:nvCxnSpPr>
            <p:cNvPr id="78881" name="AutoShape 41">
              <a:extLst>
                <a:ext uri="{FF2B5EF4-FFF2-40B4-BE49-F238E27FC236}">
                  <a16:creationId xmlns:a16="http://schemas.microsoft.com/office/drawing/2014/main" id="{E8B731AE-CDF2-58D7-C99A-D037E21A4164}"/>
                </a:ext>
              </a:extLst>
            </p:cNvPr>
            <p:cNvCxnSpPr>
              <a:cxnSpLocks noChangeShapeType="1"/>
            </p:cNvCxnSpPr>
            <p:nvPr/>
          </p:nvCxnSpPr>
          <p:spPr bwMode="auto">
            <a:xfrm>
              <a:off x="1172" y="740"/>
              <a:ext cx="446" cy="383"/>
            </a:xfrm>
            <a:prstGeom prst="curvedConnector3">
              <a:avLst>
                <a:gd name="adj1" fmla="val 139287"/>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cxnSp>
        <p:sp>
          <p:nvSpPr>
            <p:cNvPr id="78882" name="Text Box 42">
              <a:extLst>
                <a:ext uri="{FF2B5EF4-FFF2-40B4-BE49-F238E27FC236}">
                  <a16:creationId xmlns:a16="http://schemas.microsoft.com/office/drawing/2014/main" id="{2F460F88-63D1-BDA5-032E-D05DBB21DD49}"/>
                </a:ext>
              </a:extLst>
            </p:cNvPr>
            <p:cNvSpPr txBox="1">
              <a:spLocks noChangeArrowheads="1"/>
            </p:cNvSpPr>
            <p:nvPr/>
          </p:nvSpPr>
          <p:spPr bwMode="auto">
            <a:xfrm>
              <a:off x="7" y="754"/>
              <a:ext cx="241"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solidFill>
                    <a:srgbClr val="FF3300"/>
                  </a:solidFill>
                  <a:latin typeface="Times New Roman" panose="02020603050405020304" pitchFamily="18" charset="0"/>
                </a:rPr>
                <a:t>U</a:t>
              </a:r>
            </a:p>
          </p:txBody>
        </p:sp>
        <p:sp>
          <p:nvSpPr>
            <p:cNvPr id="5" name="Text Box 43">
              <a:extLst>
                <a:ext uri="{FF2B5EF4-FFF2-40B4-BE49-F238E27FC236}">
                  <a16:creationId xmlns:a16="http://schemas.microsoft.com/office/drawing/2014/main" id="{E1D814F8-8007-5D98-DF75-5ED15E63B7FB}"/>
                </a:ext>
              </a:extLst>
            </p:cNvPr>
            <p:cNvSpPr txBox="1">
              <a:spLocks noChangeArrowheads="1"/>
            </p:cNvSpPr>
            <p:nvPr/>
          </p:nvSpPr>
          <p:spPr bwMode="auto">
            <a:xfrm>
              <a:off x="593" y="59"/>
              <a:ext cx="204"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chemeClr val="tx2"/>
                  </a:solidFill>
                  <a:latin typeface="Times New Roman" panose="02020603050405020304" pitchFamily="18" charset="0"/>
                </a:rPr>
                <a:t>2</a:t>
              </a:r>
            </a:p>
          </p:txBody>
        </p:sp>
        <p:sp>
          <p:nvSpPr>
            <p:cNvPr id="6" name="Text Box 44">
              <a:extLst>
                <a:ext uri="{FF2B5EF4-FFF2-40B4-BE49-F238E27FC236}">
                  <a16:creationId xmlns:a16="http://schemas.microsoft.com/office/drawing/2014/main" id="{A823C066-0065-9153-4E2F-0D7CEF9DEABC}"/>
                </a:ext>
              </a:extLst>
            </p:cNvPr>
            <p:cNvSpPr txBox="1">
              <a:spLocks noChangeArrowheads="1"/>
            </p:cNvSpPr>
            <p:nvPr/>
          </p:nvSpPr>
          <p:spPr bwMode="auto">
            <a:xfrm>
              <a:off x="802" y="519"/>
              <a:ext cx="204"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solidFill>
                    <a:schemeClr val="tx2"/>
                  </a:solidFill>
                  <a:latin typeface="Times New Roman" panose="02020603050405020304" pitchFamily="18" charset="0"/>
                </a:rPr>
                <a:t>1</a:t>
              </a:r>
            </a:p>
          </p:txBody>
        </p:sp>
        <p:sp>
          <p:nvSpPr>
            <p:cNvPr id="7" name="Text Box 45">
              <a:extLst>
                <a:ext uri="{FF2B5EF4-FFF2-40B4-BE49-F238E27FC236}">
                  <a16:creationId xmlns:a16="http://schemas.microsoft.com/office/drawing/2014/main" id="{40082FB6-DD92-E722-9F7A-BB22E5B72E19}"/>
                </a:ext>
              </a:extLst>
            </p:cNvPr>
            <p:cNvSpPr txBox="1">
              <a:spLocks noChangeArrowheads="1"/>
            </p:cNvSpPr>
            <p:nvPr/>
          </p:nvSpPr>
          <p:spPr bwMode="auto">
            <a:xfrm>
              <a:off x="2024" y="654"/>
              <a:ext cx="257" cy="4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65000"/>
                </a:lnSpc>
                <a:spcBef>
                  <a:spcPct val="50000"/>
                </a:spcBef>
                <a:buFontTx/>
                <a:buNone/>
              </a:pPr>
              <a:r>
                <a:rPr lang="en-US" altLang="zh-CN" sz="2000">
                  <a:solidFill>
                    <a:srgbClr val="FF3300"/>
                  </a:solidFill>
                  <a:latin typeface="Times New Roman" panose="02020603050405020304" pitchFamily="18" charset="0"/>
                </a:rPr>
                <a:t>+ </a:t>
              </a:r>
            </a:p>
            <a:p>
              <a:pPr algn="ctr">
                <a:lnSpc>
                  <a:spcPct val="65000"/>
                </a:lnSpc>
                <a:spcBef>
                  <a:spcPct val="50000"/>
                </a:spcBef>
                <a:buFontTx/>
                <a:buNone/>
              </a:pPr>
              <a:r>
                <a:rPr lang="en-US" altLang="zh-CN" sz="2000">
                  <a:solidFill>
                    <a:srgbClr val="FF3300"/>
                  </a:solidFill>
                  <a:latin typeface="Times New Roman" panose="02020603050405020304" pitchFamily="18" charset="0"/>
                </a:rPr>
                <a:t>–</a:t>
              </a:r>
            </a:p>
          </p:txBody>
        </p:sp>
        <p:graphicFrame>
          <p:nvGraphicFramePr>
            <p:cNvPr id="8" name="Object 28">
              <a:extLst>
                <a:ext uri="{FF2B5EF4-FFF2-40B4-BE49-F238E27FC236}">
                  <a16:creationId xmlns:a16="http://schemas.microsoft.com/office/drawing/2014/main" id="{BC5214E7-42E2-9C43-15A8-82AF68E3C9EC}"/>
                </a:ext>
              </a:extLst>
            </p:cNvPr>
            <p:cNvGraphicFramePr>
              <a:graphicFrameLocks noChangeAspect="1"/>
            </p:cNvGraphicFramePr>
            <p:nvPr/>
          </p:nvGraphicFramePr>
          <p:xfrm>
            <a:off x="1319" y="793"/>
            <a:ext cx="293" cy="365"/>
          </p:xfrm>
          <a:graphic>
            <a:graphicData uri="http://schemas.openxmlformats.org/presentationml/2006/ole">
              <mc:AlternateContent xmlns:mc="http://schemas.openxmlformats.org/markup-compatibility/2006">
                <mc:Choice xmlns:v="urn:schemas-microsoft-com:vml" Requires="v">
                  <p:oleObj r:id="rId4" imgW="168017" imgH="232639" progId="Equation.3">
                    <p:embed/>
                  </p:oleObj>
                </mc:Choice>
                <mc:Fallback>
                  <p:oleObj r:id="rId4" imgW="168017" imgH="232639" progId="Equation.3">
                    <p:embed/>
                    <p:pic>
                      <p:nvPicPr>
                        <p:cNvPr id="0" name="Object 2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319" y="793"/>
                          <a:ext cx="293" cy="3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 name="Object 29">
              <a:extLst>
                <a:ext uri="{FF2B5EF4-FFF2-40B4-BE49-F238E27FC236}">
                  <a16:creationId xmlns:a16="http://schemas.microsoft.com/office/drawing/2014/main" id="{CE298BCE-57EC-85FE-3060-98E487AE85C1}"/>
                </a:ext>
              </a:extLst>
            </p:cNvPr>
            <p:cNvGraphicFramePr>
              <a:graphicFrameLocks noChangeAspect="1"/>
            </p:cNvGraphicFramePr>
            <p:nvPr/>
          </p:nvGraphicFramePr>
          <p:xfrm>
            <a:off x="1815" y="644"/>
            <a:ext cx="341" cy="343"/>
          </p:xfrm>
          <a:graphic>
            <a:graphicData uri="http://schemas.openxmlformats.org/presentationml/2006/ole">
              <mc:AlternateContent xmlns:mc="http://schemas.openxmlformats.org/markup-compatibility/2006">
                <mc:Choice xmlns:v="urn:schemas-microsoft-com:vml" Requires="v">
                  <p:oleObj r:id="rId6" imgW="206790" imgH="232639" progId="Equation.3">
                    <p:embed/>
                  </p:oleObj>
                </mc:Choice>
                <mc:Fallback>
                  <p:oleObj r:id="rId6" imgW="206790" imgH="232639" progId="Equation.3">
                    <p:embed/>
                    <p:pic>
                      <p:nvPicPr>
                        <p:cNvPr id="0" name="Object 29"/>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815" y="644"/>
                          <a:ext cx="341" cy="3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0" name="Object 30">
              <a:extLst>
                <a:ext uri="{FF2B5EF4-FFF2-40B4-BE49-F238E27FC236}">
                  <a16:creationId xmlns:a16="http://schemas.microsoft.com/office/drawing/2014/main" id="{79019FBD-D378-0504-169B-DE3141331CEC}"/>
                </a:ext>
              </a:extLst>
            </p:cNvPr>
            <p:cNvGraphicFramePr>
              <a:graphicFrameLocks noChangeAspect="1"/>
            </p:cNvGraphicFramePr>
            <p:nvPr/>
          </p:nvGraphicFramePr>
          <p:xfrm>
            <a:off x="832" y="29"/>
            <a:ext cx="485" cy="230"/>
          </p:xfrm>
          <a:graphic>
            <a:graphicData uri="http://schemas.openxmlformats.org/presentationml/2006/ole">
              <mc:AlternateContent xmlns:mc="http://schemas.openxmlformats.org/markup-compatibility/2006">
                <mc:Choice xmlns:v="urn:schemas-microsoft-com:vml" Requires="v">
                  <p:oleObj r:id="rId8" imgW="333822" imgH="179750" progId="Equation.3">
                    <p:embed/>
                  </p:oleObj>
                </mc:Choice>
                <mc:Fallback>
                  <p:oleObj r:id="rId8" imgW="333822" imgH="179750" progId="Equation.3">
                    <p:embed/>
                    <p:pic>
                      <p:nvPicPr>
                        <p:cNvPr id="0" name="Object 30"/>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832" y="29"/>
                          <a:ext cx="485" cy="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11" name="Object 31">
              <a:extLst>
                <a:ext uri="{FF2B5EF4-FFF2-40B4-BE49-F238E27FC236}">
                  <a16:creationId xmlns:a16="http://schemas.microsoft.com/office/drawing/2014/main" id="{D9ABB3D0-A610-5542-0FE6-B5B22E5EDBF4}"/>
                </a:ext>
              </a:extLst>
            </p:cNvPr>
            <p:cNvGraphicFramePr>
              <a:graphicFrameLocks noChangeAspect="1"/>
            </p:cNvGraphicFramePr>
            <p:nvPr/>
          </p:nvGraphicFramePr>
          <p:xfrm>
            <a:off x="1567" y="388"/>
            <a:ext cx="311" cy="291"/>
          </p:xfrm>
          <a:graphic>
            <a:graphicData uri="http://schemas.openxmlformats.org/presentationml/2006/ole">
              <mc:AlternateContent xmlns:mc="http://schemas.openxmlformats.org/markup-compatibility/2006">
                <mc:Choice xmlns:v="urn:schemas-microsoft-com:vml" Requires="v">
                  <p:oleObj r:id="rId10" imgW="206699" imgH="219617" progId="Equation.3">
                    <p:embed/>
                  </p:oleObj>
                </mc:Choice>
                <mc:Fallback>
                  <p:oleObj r:id="rId10" imgW="206699" imgH="219617" progId="Equation.3">
                    <p:embed/>
                    <p:pic>
                      <p:nvPicPr>
                        <p:cNvPr id="0" name="Object 31"/>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567" y="388"/>
                          <a:ext cx="311" cy="2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90" name="Rectangle 50">
              <a:extLst>
                <a:ext uri="{FF2B5EF4-FFF2-40B4-BE49-F238E27FC236}">
                  <a16:creationId xmlns:a16="http://schemas.microsoft.com/office/drawing/2014/main" id="{B23E87A4-F367-0462-B77E-BB022DA9D226}"/>
                </a:ext>
              </a:extLst>
            </p:cNvPr>
            <p:cNvSpPr>
              <a:spLocks noChangeArrowheads="1"/>
            </p:cNvSpPr>
            <p:nvPr/>
          </p:nvSpPr>
          <p:spPr bwMode="auto">
            <a:xfrm>
              <a:off x="1311" y="323"/>
              <a:ext cx="215"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FF3300"/>
                  </a:solidFill>
                  <a:latin typeface="Times New Roman" panose="02020603050405020304" pitchFamily="18" charset="0"/>
                </a:rPr>
                <a:t>+</a:t>
              </a:r>
            </a:p>
          </p:txBody>
        </p:sp>
        <p:sp>
          <p:nvSpPr>
            <p:cNvPr id="78891" name="Rectangle 51">
              <a:extLst>
                <a:ext uri="{FF2B5EF4-FFF2-40B4-BE49-F238E27FC236}">
                  <a16:creationId xmlns:a16="http://schemas.microsoft.com/office/drawing/2014/main" id="{8991DBE0-020E-78DF-F0D1-D51AEDD2439F}"/>
                </a:ext>
              </a:extLst>
            </p:cNvPr>
            <p:cNvSpPr>
              <a:spLocks noChangeArrowheads="1"/>
            </p:cNvSpPr>
            <p:nvPr/>
          </p:nvSpPr>
          <p:spPr bwMode="auto">
            <a:xfrm>
              <a:off x="1823" y="286"/>
              <a:ext cx="204" cy="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FF3300"/>
                  </a:solidFill>
                  <a:latin typeface="Times New Roman" panose="02020603050405020304" pitchFamily="18" charset="0"/>
                </a:rPr>
                <a:t>–</a:t>
              </a:r>
            </a:p>
          </p:txBody>
        </p:sp>
        <p:graphicFrame>
          <p:nvGraphicFramePr>
            <p:cNvPr id="78892" name="Object 34">
              <a:extLst>
                <a:ext uri="{FF2B5EF4-FFF2-40B4-BE49-F238E27FC236}">
                  <a16:creationId xmlns:a16="http://schemas.microsoft.com/office/drawing/2014/main" id="{9F8E22F5-6F54-8C08-08D0-0626311A6822}"/>
                </a:ext>
              </a:extLst>
            </p:cNvPr>
            <p:cNvGraphicFramePr>
              <a:graphicFrameLocks noChangeAspect="1"/>
            </p:cNvGraphicFramePr>
            <p:nvPr/>
          </p:nvGraphicFramePr>
          <p:xfrm>
            <a:off x="2387" y="740"/>
            <a:ext cx="227" cy="239"/>
          </p:xfrm>
          <a:graphic>
            <a:graphicData uri="http://schemas.openxmlformats.org/presentationml/2006/ole">
              <mc:AlternateContent xmlns:mc="http://schemas.openxmlformats.org/markup-compatibility/2006">
                <mc:Choice xmlns:v="urn:schemas-microsoft-com:vml" Requires="v">
                  <p:oleObj r:id="rId12" imgW="152665" imgH="178109" progId="">
                    <p:embed/>
                  </p:oleObj>
                </mc:Choice>
                <mc:Fallback>
                  <p:oleObj r:id="rId12" imgW="152665" imgH="178109" progId="">
                    <p:embed/>
                    <p:pic>
                      <p:nvPicPr>
                        <p:cNvPr id="0" name="Object 34"/>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2387" y="740"/>
                          <a:ext cx="227"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78883" name="Text Box 2">
            <a:extLst>
              <a:ext uri="{FF2B5EF4-FFF2-40B4-BE49-F238E27FC236}">
                <a16:creationId xmlns:a16="http://schemas.microsoft.com/office/drawing/2014/main" id="{6B79DA25-D167-5AFA-A131-0FF11247D525}"/>
              </a:ext>
            </a:extLst>
          </p:cNvPr>
          <p:cNvSpPr txBox="1">
            <a:spLocks noChangeArrowheads="1"/>
          </p:cNvSpPr>
          <p:nvPr/>
        </p:nvSpPr>
        <p:spPr bwMode="auto">
          <a:xfrm>
            <a:off x="546100" y="5281613"/>
            <a:ext cx="21542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0000FF"/>
                </a:solidFill>
                <a:latin typeface="Times New Roman" panose="02020603050405020304" pitchFamily="18" charset="0"/>
              </a:rPr>
              <a:t>代入上式得</a:t>
            </a:r>
          </a:p>
        </p:txBody>
      </p:sp>
      <p:graphicFrame>
        <p:nvGraphicFramePr>
          <p:cNvPr id="78884" name="Object 36">
            <a:extLst>
              <a:ext uri="{FF2B5EF4-FFF2-40B4-BE49-F238E27FC236}">
                <a16:creationId xmlns:a16="http://schemas.microsoft.com/office/drawing/2014/main" id="{93D6C1D6-B9C0-9BC0-6988-538630E5473E}"/>
              </a:ext>
            </a:extLst>
          </p:cNvPr>
          <p:cNvGraphicFramePr>
            <a:graphicFrameLocks noChangeAspect="1"/>
          </p:cNvGraphicFramePr>
          <p:nvPr/>
        </p:nvGraphicFramePr>
        <p:xfrm>
          <a:off x="2895600" y="5159375"/>
          <a:ext cx="2454275" cy="869950"/>
        </p:xfrm>
        <a:graphic>
          <a:graphicData uri="http://schemas.openxmlformats.org/presentationml/2006/ole">
            <mc:AlternateContent xmlns:mc="http://schemas.openxmlformats.org/markup-compatibility/2006">
              <mc:Choice xmlns:v="urn:schemas-microsoft-com:vml" Requires="v">
                <p:oleObj r:id="rId14" imgW="1098398" imgH="395934" progId="Equation.3">
                  <p:embed/>
                </p:oleObj>
              </mc:Choice>
              <mc:Fallback>
                <p:oleObj r:id="rId14" imgW="1098398" imgH="395934" progId="Equation.3">
                  <p:embed/>
                  <p:pic>
                    <p:nvPicPr>
                      <p:cNvPr id="0" name="Object 36"/>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2895600" y="5159375"/>
                        <a:ext cx="2454275" cy="8699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8885" name="Object 37">
            <a:extLst>
              <a:ext uri="{FF2B5EF4-FFF2-40B4-BE49-F238E27FC236}">
                <a16:creationId xmlns:a16="http://schemas.microsoft.com/office/drawing/2014/main" id="{9197938E-2050-0BDD-C995-3B6669CA82FD}"/>
              </a:ext>
            </a:extLst>
          </p:cNvPr>
          <p:cNvGraphicFramePr>
            <a:graphicFrameLocks noChangeAspect="1"/>
          </p:cNvGraphicFramePr>
          <p:nvPr/>
        </p:nvGraphicFramePr>
        <p:xfrm>
          <a:off x="3276600" y="4270375"/>
          <a:ext cx="1341438" cy="747713"/>
        </p:xfrm>
        <a:graphic>
          <a:graphicData uri="http://schemas.openxmlformats.org/presentationml/2006/ole">
            <mc:AlternateContent xmlns:mc="http://schemas.openxmlformats.org/markup-compatibility/2006">
              <mc:Choice xmlns:v="urn:schemas-microsoft-com:vml" Requires="v">
                <p:oleObj r:id="rId16" imgW="728008" imgH="395934" progId="Equation.3">
                  <p:embed/>
                </p:oleObj>
              </mc:Choice>
              <mc:Fallback>
                <p:oleObj r:id="rId16" imgW="728008" imgH="395934" progId="Equation.3">
                  <p:embed/>
                  <p:pic>
                    <p:nvPicPr>
                      <p:cNvPr id="0" name="Object 37"/>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3276600" y="4270375"/>
                        <a:ext cx="1341438" cy="747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78886" name="Object 38">
            <a:extLst>
              <a:ext uri="{FF2B5EF4-FFF2-40B4-BE49-F238E27FC236}">
                <a16:creationId xmlns:a16="http://schemas.microsoft.com/office/drawing/2014/main" id="{C8622BA3-F6AA-0DBE-C111-FA49BEA8ADDD}"/>
              </a:ext>
            </a:extLst>
          </p:cNvPr>
          <p:cNvGraphicFramePr>
            <a:graphicFrameLocks noChangeAspect="1"/>
          </p:cNvGraphicFramePr>
          <p:nvPr/>
        </p:nvGraphicFramePr>
        <p:xfrm>
          <a:off x="900113" y="4384675"/>
          <a:ext cx="1233487" cy="503238"/>
        </p:xfrm>
        <a:graphic>
          <a:graphicData uri="http://schemas.openxmlformats.org/presentationml/2006/ole">
            <mc:AlternateContent xmlns:mc="http://schemas.openxmlformats.org/markup-compatibility/2006">
              <mc:Choice xmlns:v="urn:schemas-microsoft-com:vml" Requires="v">
                <p:oleObj r:id="rId18" imgW="510660" imgH="217030" progId="Equation.3">
                  <p:embed/>
                </p:oleObj>
              </mc:Choice>
              <mc:Fallback>
                <p:oleObj r:id="rId18" imgW="510660" imgH="217030" progId="Equation.3">
                  <p:embed/>
                  <p:pic>
                    <p:nvPicPr>
                      <p:cNvPr id="0" name="Object 38"/>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900113" y="4384675"/>
                        <a:ext cx="1233487" cy="503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87" name="Text Box 6">
            <a:extLst>
              <a:ext uri="{FF2B5EF4-FFF2-40B4-BE49-F238E27FC236}">
                <a16:creationId xmlns:a16="http://schemas.microsoft.com/office/drawing/2014/main" id="{30DE131B-9ADB-C516-0CE5-190D3427B258}"/>
              </a:ext>
            </a:extLst>
          </p:cNvPr>
          <p:cNvSpPr txBox="1">
            <a:spLocks noChangeArrowheads="1"/>
          </p:cNvSpPr>
          <p:nvPr/>
        </p:nvSpPr>
        <p:spPr bwMode="auto">
          <a:xfrm>
            <a:off x="457200" y="1820863"/>
            <a:ext cx="416083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0000FF"/>
                </a:solidFill>
                <a:latin typeface="Times New Roman" panose="02020603050405020304" pitchFamily="18" charset="0"/>
              </a:rPr>
              <a:t>换路前电路已处于稳态  </a:t>
            </a:r>
          </a:p>
        </p:txBody>
      </p:sp>
      <p:graphicFrame>
        <p:nvGraphicFramePr>
          <p:cNvPr id="78888" name="Object 40">
            <a:extLst>
              <a:ext uri="{FF2B5EF4-FFF2-40B4-BE49-F238E27FC236}">
                <a16:creationId xmlns:a16="http://schemas.microsoft.com/office/drawing/2014/main" id="{28C3806B-6F9F-6A33-8198-CCEE75D86232}"/>
              </a:ext>
            </a:extLst>
          </p:cNvPr>
          <p:cNvGraphicFramePr>
            <a:graphicFrameLocks noChangeAspect="1"/>
          </p:cNvGraphicFramePr>
          <p:nvPr/>
        </p:nvGraphicFramePr>
        <p:xfrm>
          <a:off x="1920875" y="2393950"/>
          <a:ext cx="1498600" cy="508000"/>
        </p:xfrm>
        <a:graphic>
          <a:graphicData uri="http://schemas.openxmlformats.org/presentationml/2006/ole">
            <mc:AlternateContent xmlns:mc="http://schemas.openxmlformats.org/markup-compatibility/2006">
              <mc:Choice xmlns:v="urn:schemas-microsoft-com:vml" Requires="v">
                <p:oleObj r:id="rId20" imgW="753881" imgH="229998" progId="Equation.3">
                  <p:embed/>
                </p:oleObj>
              </mc:Choice>
              <mc:Fallback>
                <p:oleObj r:id="rId20" imgW="753881" imgH="229998" progId="Equation.3">
                  <p:embed/>
                  <p:pic>
                    <p:nvPicPr>
                      <p:cNvPr id="0" name="Object 40"/>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1920875" y="2393950"/>
                        <a:ext cx="1498600" cy="50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78889" name="Text Box 9">
            <a:extLst>
              <a:ext uri="{FF2B5EF4-FFF2-40B4-BE49-F238E27FC236}">
                <a16:creationId xmlns:a16="http://schemas.microsoft.com/office/drawing/2014/main" id="{29F34534-07E2-A5E4-89A1-71F3901F5FAA}"/>
              </a:ext>
            </a:extLst>
          </p:cNvPr>
          <p:cNvSpPr txBox="1">
            <a:spLocks noChangeArrowheads="1"/>
          </p:cNvSpPr>
          <p:nvPr/>
        </p:nvSpPr>
        <p:spPr bwMode="auto">
          <a:xfrm>
            <a:off x="539750" y="3041650"/>
            <a:ext cx="6927850" cy="536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i="1">
                <a:solidFill>
                  <a:srgbClr val="0000FF"/>
                </a:solidFill>
                <a:latin typeface="Times New Roman" panose="02020603050405020304" pitchFamily="18" charset="0"/>
              </a:rPr>
              <a:t>t </a:t>
            </a:r>
            <a:r>
              <a:rPr lang="zh-CN" altLang="en-US"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0</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时开关</a:t>
            </a:r>
            <a:r>
              <a:rPr lang="en-US" altLang="zh-CN" sz="2400">
                <a:solidFill>
                  <a:srgbClr val="0000FF"/>
                </a:solidFill>
                <a:latin typeface="Times New Roman" panose="02020603050405020304" pitchFamily="18" charset="0"/>
              </a:rPr>
              <a:t> S </a:t>
            </a:r>
            <a:r>
              <a:rPr lang="en-US" altLang="zh-CN" sz="2400">
                <a:solidFill>
                  <a:srgbClr val="0000FF"/>
                </a:solidFill>
                <a:latin typeface="Times New Roman" panose="02020603050405020304" pitchFamily="18" charset="0"/>
                <a:sym typeface="Symbol" panose="05050102010706020507" pitchFamily="18" charset="2"/>
              </a:rPr>
              <a:t> 1，</a:t>
            </a:r>
            <a:r>
              <a:rPr lang="zh-CN" altLang="en-US" sz="2400">
                <a:solidFill>
                  <a:srgbClr val="0000FF"/>
                </a:solidFill>
                <a:latin typeface="Times New Roman" panose="02020603050405020304" pitchFamily="18" charset="0"/>
              </a:rPr>
              <a:t>电容 </a:t>
            </a:r>
            <a:r>
              <a:rPr lang="en-US" altLang="zh-CN" sz="2400" i="1">
                <a:solidFill>
                  <a:srgbClr val="0000FF"/>
                </a:solidFill>
                <a:latin typeface="Times New Roman" panose="02020603050405020304" pitchFamily="18" charset="0"/>
              </a:rPr>
              <a:t>C </a:t>
            </a:r>
            <a:r>
              <a:rPr lang="zh-CN" altLang="en-US" sz="2400">
                <a:solidFill>
                  <a:srgbClr val="0000FF"/>
                </a:solidFill>
                <a:latin typeface="Times New Roman" panose="02020603050405020304" pitchFamily="18" charset="0"/>
              </a:rPr>
              <a:t>经电阻 </a:t>
            </a:r>
            <a:r>
              <a:rPr lang="en-US" altLang="zh-CN" sz="2400" i="1">
                <a:solidFill>
                  <a:srgbClr val="0000FF"/>
                </a:solidFill>
                <a:latin typeface="Times New Roman" panose="02020603050405020304" pitchFamily="18" charset="0"/>
              </a:rPr>
              <a:t>R </a:t>
            </a:r>
            <a:r>
              <a:rPr lang="zh-CN" altLang="en-US" sz="2400">
                <a:solidFill>
                  <a:srgbClr val="0000FF"/>
                </a:solidFill>
                <a:latin typeface="Times New Roman" panose="02020603050405020304" pitchFamily="18" charset="0"/>
              </a:rPr>
              <a:t>放电</a:t>
            </a:r>
          </a:p>
        </p:txBody>
      </p:sp>
      <p:grpSp>
        <p:nvGrpSpPr>
          <p:cNvPr id="14" name="Group 12">
            <a:extLst>
              <a:ext uri="{FF2B5EF4-FFF2-40B4-BE49-F238E27FC236}">
                <a16:creationId xmlns:a16="http://schemas.microsoft.com/office/drawing/2014/main" id="{AF9E5336-54E4-F575-A337-61C109856B83}"/>
              </a:ext>
            </a:extLst>
          </p:cNvPr>
          <p:cNvGrpSpPr>
            <a:grpSpLocks/>
          </p:cNvGrpSpPr>
          <p:nvPr/>
        </p:nvGrpSpPr>
        <p:grpSpPr bwMode="auto">
          <a:xfrm>
            <a:off x="6172200" y="4092575"/>
            <a:ext cx="2792413" cy="1019175"/>
            <a:chOff x="0" y="0"/>
            <a:chExt cx="1764" cy="642"/>
          </a:xfrm>
        </p:grpSpPr>
        <p:sp>
          <p:nvSpPr>
            <p:cNvPr id="78863" name="AutoShape 13" descr="40%">
              <a:extLst>
                <a:ext uri="{FF2B5EF4-FFF2-40B4-BE49-F238E27FC236}">
                  <a16:creationId xmlns:a16="http://schemas.microsoft.com/office/drawing/2014/main" id="{4ECEEAF6-12C8-5DF4-DAA0-F57CA1AC5439}"/>
                </a:ext>
              </a:extLst>
            </p:cNvPr>
            <p:cNvSpPr>
              <a:spLocks noChangeArrowheads="1"/>
            </p:cNvSpPr>
            <p:nvPr/>
          </p:nvSpPr>
          <p:spPr bwMode="auto">
            <a:xfrm>
              <a:off x="0" y="18"/>
              <a:ext cx="1764" cy="624"/>
            </a:xfrm>
            <a:prstGeom prst="wedgeRoundRectCallout">
              <a:avLst>
                <a:gd name="adj1" fmla="val -77667"/>
                <a:gd name="adj2" fmla="val 97917"/>
                <a:gd name="adj3" fmla="val 16667"/>
              </a:avLst>
            </a:prstGeom>
            <a:blipFill dpi="0" rotWithShape="0">
              <a:blip r:embed="rId22"/>
              <a:srcRect/>
              <a:tile tx="0" ty="0" sx="100000" sy="100000" flip="none" algn="tl"/>
            </a:blipFill>
            <a:ln w="38100">
              <a:solidFill>
                <a:schemeClr val="accent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endParaRPr lang="zh-CN" altLang="en-US" sz="2400">
                <a:solidFill>
                  <a:srgbClr val="FFFF00"/>
                </a:solidFill>
                <a:latin typeface="Times New Roman" panose="02020603050405020304" pitchFamily="18" charset="0"/>
              </a:endParaRPr>
            </a:p>
          </p:txBody>
        </p:sp>
        <p:sp>
          <p:nvSpPr>
            <p:cNvPr id="78864" name="Text Box 14">
              <a:extLst>
                <a:ext uri="{FF2B5EF4-FFF2-40B4-BE49-F238E27FC236}">
                  <a16:creationId xmlns:a16="http://schemas.microsoft.com/office/drawing/2014/main" id="{15C00EB3-A5BC-357F-E0A6-E8EF333AFC8A}"/>
                </a:ext>
              </a:extLst>
            </p:cNvPr>
            <p:cNvSpPr txBox="1">
              <a:spLocks noChangeArrowheads="1"/>
            </p:cNvSpPr>
            <p:nvPr/>
          </p:nvSpPr>
          <p:spPr bwMode="auto">
            <a:xfrm>
              <a:off x="1" y="0"/>
              <a:ext cx="1485" cy="6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FF0000"/>
                  </a:solidFill>
                  <a:latin typeface="Times New Roman" panose="02020603050405020304" pitchFamily="18" charset="0"/>
                </a:rPr>
                <a:t>一阶线性常系数</a:t>
              </a:r>
            </a:p>
            <a:p>
              <a:pPr>
                <a:lnSpc>
                  <a:spcPct val="120000"/>
                </a:lnSpc>
                <a:spcBef>
                  <a:spcPct val="0"/>
                </a:spcBef>
                <a:buFontTx/>
                <a:buNone/>
              </a:pPr>
              <a:r>
                <a:rPr lang="zh-CN" altLang="en-US" sz="2400">
                  <a:solidFill>
                    <a:srgbClr val="FF0000"/>
                  </a:solidFill>
                  <a:latin typeface="Times New Roman" panose="02020603050405020304" pitchFamily="18" charset="0"/>
                </a:rPr>
                <a:t>  齐次微分方程</a:t>
              </a:r>
            </a:p>
          </p:txBody>
        </p:sp>
      </p:grpSp>
      <p:sp>
        <p:nvSpPr>
          <p:cNvPr id="78893" name="Text Box 15">
            <a:extLst>
              <a:ext uri="{FF2B5EF4-FFF2-40B4-BE49-F238E27FC236}">
                <a16:creationId xmlns:a16="http://schemas.microsoft.com/office/drawing/2014/main" id="{93D997F3-79C5-E04D-CCC0-CAAB5FB5557A}"/>
              </a:ext>
            </a:extLst>
          </p:cNvPr>
          <p:cNvSpPr txBox="1">
            <a:spLocks noChangeArrowheads="1"/>
          </p:cNvSpPr>
          <p:nvPr/>
        </p:nvSpPr>
        <p:spPr bwMode="auto">
          <a:xfrm>
            <a:off x="466725" y="3649663"/>
            <a:ext cx="3276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0000FF"/>
                </a:solidFill>
                <a:latin typeface="Times New Roman" panose="02020603050405020304" pitchFamily="18" charset="0"/>
                <a:sym typeface="Monotype Sorts" pitchFamily="2" charset="2"/>
              </a:rPr>
              <a:t>列</a:t>
            </a:r>
            <a:r>
              <a:rPr lang="zh-CN" altLang="en-US" sz="2400" i="1">
                <a:solidFill>
                  <a:srgbClr val="0000FF"/>
                </a:solidFill>
                <a:latin typeface="Times New Roman" panose="02020603050405020304" pitchFamily="18" charset="0"/>
                <a:sym typeface="Monotype Sorts" pitchFamily="2" charset="2"/>
              </a:rPr>
              <a:t> </a:t>
            </a:r>
            <a:r>
              <a:rPr lang="en-US" altLang="zh-CN" sz="2400">
                <a:solidFill>
                  <a:srgbClr val="0000FF"/>
                </a:solidFill>
                <a:latin typeface="Times New Roman" panose="02020603050405020304" pitchFamily="18" charset="0"/>
                <a:sym typeface="Monotype Sorts" pitchFamily="2" charset="2"/>
              </a:rPr>
              <a:t>KVL</a:t>
            </a:r>
            <a:r>
              <a:rPr lang="zh-CN" altLang="en-US" sz="2400">
                <a:solidFill>
                  <a:srgbClr val="0000FF"/>
                </a:solidFill>
                <a:latin typeface="Times New Roman" panose="02020603050405020304" pitchFamily="18" charset="0"/>
                <a:sym typeface="Monotype Sorts" pitchFamily="2" charset="2"/>
              </a:rPr>
              <a:t>方程</a:t>
            </a:r>
          </a:p>
        </p:txBody>
      </p:sp>
      <p:graphicFrame>
        <p:nvGraphicFramePr>
          <p:cNvPr id="78894" name="Object 46">
            <a:extLst>
              <a:ext uri="{FF2B5EF4-FFF2-40B4-BE49-F238E27FC236}">
                <a16:creationId xmlns:a16="http://schemas.microsoft.com/office/drawing/2014/main" id="{1CC55D69-EE08-231E-4F0B-AC7E41B79A58}"/>
              </a:ext>
            </a:extLst>
          </p:cNvPr>
          <p:cNvGraphicFramePr>
            <a:graphicFrameLocks noChangeAspect="1"/>
          </p:cNvGraphicFramePr>
          <p:nvPr/>
        </p:nvGraphicFramePr>
        <p:xfrm>
          <a:off x="3995738" y="3648075"/>
          <a:ext cx="1795462" cy="550863"/>
        </p:xfrm>
        <a:graphic>
          <a:graphicData uri="http://schemas.openxmlformats.org/presentationml/2006/ole">
            <mc:AlternateContent xmlns:mc="http://schemas.openxmlformats.org/markup-compatibility/2006">
              <mc:Choice xmlns:v="urn:schemas-microsoft-com:vml" Requires="v">
                <p:oleObj r:id="rId23" imgW="753881" imgH="229998" progId="Equation.3">
                  <p:embed/>
                </p:oleObj>
              </mc:Choice>
              <mc:Fallback>
                <p:oleObj r:id="rId23" imgW="753881" imgH="229998" progId="Equation.3">
                  <p:embed/>
                  <p:pic>
                    <p:nvPicPr>
                      <p:cNvPr id="0" name="Object 46"/>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3995738" y="3648075"/>
                        <a:ext cx="1795462" cy="550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8895" name="Text Box 17">
            <a:extLst>
              <a:ext uri="{FF2B5EF4-FFF2-40B4-BE49-F238E27FC236}">
                <a16:creationId xmlns:a16="http://schemas.microsoft.com/office/drawing/2014/main" id="{9ED33B97-CE39-30BF-0F28-8DC2BAF18DFF}"/>
              </a:ext>
            </a:extLst>
          </p:cNvPr>
          <p:cNvSpPr txBox="1">
            <a:spLocks noChangeArrowheads="1"/>
          </p:cNvSpPr>
          <p:nvPr/>
        </p:nvSpPr>
        <p:spPr bwMode="auto">
          <a:xfrm>
            <a:off x="492125" y="1120775"/>
            <a:ext cx="45370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FF"/>
                </a:solidFill>
                <a:latin typeface="Times New Roman" panose="02020603050405020304" pitchFamily="18" charset="0"/>
              </a:rPr>
              <a:t>实质：</a:t>
            </a:r>
            <a:r>
              <a:rPr lang="en-US" altLang="zh-CN" sz="2400" i="1">
                <a:solidFill>
                  <a:srgbClr val="0000FF"/>
                </a:solidFill>
                <a:latin typeface="Times New Roman" panose="02020603050405020304" pitchFamily="18" charset="0"/>
              </a:rPr>
              <a:t>RC </a:t>
            </a:r>
            <a:r>
              <a:rPr lang="zh-CN" altLang="en-US" sz="2400">
                <a:solidFill>
                  <a:srgbClr val="0000FF"/>
                </a:solidFill>
                <a:latin typeface="Times New Roman" panose="02020603050405020304" pitchFamily="18" charset="0"/>
              </a:rPr>
              <a:t>电路的放电过程</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8895"/>
                                        </p:tgtEl>
                                        <p:attrNameLst>
                                          <p:attrName>style.visibility</p:attrName>
                                        </p:attrNameLst>
                                      </p:cBhvr>
                                      <p:to>
                                        <p:strVal val="visible"/>
                                      </p:to>
                                    </p:set>
                                    <p:anim calcmode="lin" valueType="num">
                                      <p:cBhvr additive="base">
                                        <p:cTn id="7" dur="500" fill="hold"/>
                                        <p:tgtEl>
                                          <p:spTgt spid="78895"/>
                                        </p:tgtEl>
                                        <p:attrNameLst>
                                          <p:attrName>ppt_x</p:attrName>
                                        </p:attrNameLst>
                                      </p:cBhvr>
                                      <p:tavLst>
                                        <p:tav tm="0">
                                          <p:val>
                                            <p:strVal val="#ppt_x"/>
                                          </p:val>
                                        </p:tav>
                                        <p:tav tm="100000">
                                          <p:val>
                                            <p:strVal val="#ppt_x"/>
                                          </p:val>
                                        </p:tav>
                                      </p:tavLst>
                                    </p:anim>
                                    <p:anim calcmode="lin" valueType="num">
                                      <p:cBhvr additive="base">
                                        <p:cTn id="8" dur="500" fill="hold"/>
                                        <p:tgtEl>
                                          <p:spTgt spid="7889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8887"/>
                                        </p:tgtEl>
                                        <p:attrNameLst>
                                          <p:attrName>style.visibility</p:attrName>
                                        </p:attrNameLst>
                                      </p:cBhvr>
                                      <p:to>
                                        <p:strVal val="visible"/>
                                      </p:to>
                                    </p:set>
                                    <p:anim calcmode="lin" valueType="num">
                                      <p:cBhvr additive="base">
                                        <p:cTn id="13" dur="500" fill="hold"/>
                                        <p:tgtEl>
                                          <p:spTgt spid="78887"/>
                                        </p:tgtEl>
                                        <p:attrNameLst>
                                          <p:attrName>ppt_x</p:attrName>
                                        </p:attrNameLst>
                                      </p:cBhvr>
                                      <p:tavLst>
                                        <p:tav tm="0">
                                          <p:val>
                                            <p:strVal val="#ppt_x"/>
                                          </p:val>
                                        </p:tav>
                                        <p:tav tm="100000">
                                          <p:val>
                                            <p:strVal val="#ppt_x"/>
                                          </p:val>
                                        </p:tav>
                                      </p:tavLst>
                                    </p:anim>
                                    <p:anim calcmode="lin" valueType="num">
                                      <p:cBhvr additive="base">
                                        <p:cTn id="14" dur="500" fill="hold"/>
                                        <p:tgtEl>
                                          <p:spTgt spid="78887"/>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78888"/>
                                        </p:tgtEl>
                                        <p:attrNameLst>
                                          <p:attrName>style.visibility</p:attrName>
                                        </p:attrNameLst>
                                      </p:cBhvr>
                                      <p:to>
                                        <p:strVal val="visible"/>
                                      </p:to>
                                    </p:set>
                                    <p:anim calcmode="lin" valueType="num">
                                      <p:cBhvr additive="base">
                                        <p:cTn id="19" dur="500" fill="hold"/>
                                        <p:tgtEl>
                                          <p:spTgt spid="78888"/>
                                        </p:tgtEl>
                                        <p:attrNameLst>
                                          <p:attrName>ppt_x</p:attrName>
                                        </p:attrNameLst>
                                      </p:cBhvr>
                                      <p:tavLst>
                                        <p:tav tm="0">
                                          <p:val>
                                            <p:strVal val="#ppt_x"/>
                                          </p:val>
                                        </p:tav>
                                        <p:tav tm="100000">
                                          <p:val>
                                            <p:strVal val="#ppt_x"/>
                                          </p:val>
                                        </p:tav>
                                      </p:tavLst>
                                    </p:anim>
                                    <p:anim calcmode="lin" valueType="num">
                                      <p:cBhvr additive="base">
                                        <p:cTn id="20" dur="500" fill="hold"/>
                                        <p:tgtEl>
                                          <p:spTgt spid="78888"/>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2" presetClass="entr" presetSubtype="8" fill="hold" grpId="0" nodeType="clickEffect">
                                  <p:stCondLst>
                                    <p:cond delay="0"/>
                                  </p:stCondLst>
                                  <p:childTnLst>
                                    <p:set>
                                      <p:cBhvr>
                                        <p:cTn id="24" dur="1" fill="hold">
                                          <p:stCondLst>
                                            <p:cond delay="0"/>
                                          </p:stCondLst>
                                        </p:cTn>
                                        <p:tgtEl>
                                          <p:spTgt spid="78889"/>
                                        </p:tgtEl>
                                        <p:attrNameLst>
                                          <p:attrName>style.visibility</p:attrName>
                                        </p:attrNameLst>
                                      </p:cBhvr>
                                      <p:to>
                                        <p:strVal val="visible"/>
                                      </p:to>
                                    </p:set>
                                    <p:animEffect transition="in" filter="wipe(left)">
                                      <p:cBhvr>
                                        <p:cTn id="25" dur="500"/>
                                        <p:tgtEl>
                                          <p:spTgt spid="78889"/>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78893"/>
                                        </p:tgtEl>
                                        <p:attrNameLst>
                                          <p:attrName>style.visibility</p:attrName>
                                        </p:attrNameLst>
                                      </p:cBhvr>
                                      <p:to>
                                        <p:strVal val="visible"/>
                                      </p:to>
                                    </p:set>
                                    <p:anim calcmode="lin" valueType="num">
                                      <p:cBhvr additive="base">
                                        <p:cTn id="30" dur="500" fill="hold"/>
                                        <p:tgtEl>
                                          <p:spTgt spid="78893"/>
                                        </p:tgtEl>
                                        <p:attrNameLst>
                                          <p:attrName>ppt_x</p:attrName>
                                        </p:attrNameLst>
                                      </p:cBhvr>
                                      <p:tavLst>
                                        <p:tav tm="0">
                                          <p:val>
                                            <p:strVal val="#ppt_x"/>
                                          </p:val>
                                        </p:tav>
                                        <p:tav tm="100000">
                                          <p:val>
                                            <p:strVal val="#ppt_x"/>
                                          </p:val>
                                        </p:tav>
                                      </p:tavLst>
                                    </p:anim>
                                    <p:anim calcmode="lin" valueType="num">
                                      <p:cBhvr additive="base">
                                        <p:cTn id="31" dur="500" fill="hold"/>
                                        <p:tgtEl>
                                          <p:spTgt spid="78893"/>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withGroup">
                            <p:stCondLst>
                              <p:cond delay="0"/>
                            </p:stCondLst>
                            <p:childTnLst>
                              <p:par>
                                <p:cTn id="34" presetID="2" presetClass="entr" presetSubtype="4" fill="hold" nodeType="clickEffect">
                                  <p:stCondLst>
                                    <p:cond delay="0"/>
                                  </p:stCondLst>
                                  <p:childTnLst>
                                    <p:set>
                                      <p:cBhvr>
                                        <p:cTn id="35" dur="1" fill="hold">
                                          <p:stCondLst>
                                            <p:cond delay="0"/>
                                          </p:stCondLst>
                                        </p:cTn>
                                        <p:tgtEl>
                                          <p:spTgt spid="78894"/>
                                        </p:tgtEl>
                                        <p:attrNameLst>
                                          <p:attrName>style.visibility</p:attrName>
                                        </p:attrNameLst>
                                      </p:cBhvr>
                                      <p:to>
                                        <p:strVal val="visible"/>
                                      </p:to>
                                    </p:set>
                                    <p:anim calcmode="lin" valueType="num">
                                      <p:cBhvr additive="base">
                                        <p:cTn id="36" dur="500" fill="hold"/>
                                        <p:tgtEl>
                                          <p:spTgt spid="78894"/>
                                        </p:tgtEl>
                                        <p:attrNameLst>
                                          <p:attrName>ppt_x</p:attrName>
                                        </p:attrNameLst>
                                      </p:cBhvr>
                                      <p:tavLst>
                                        <p:tav tm="0">
                                          <p:val>
                                            <p:strVal val="#ppt_x"/>
                                          </p:val>
                                        </p:tav>
                                        <p:tav tm="100000">
                                          <p:val>
                                            <p:strVal val="#ppt_x"/>
                                          </p:val>
                                        </p:tav>
                                      </p:tavLst>
                                    </p:anim>
                                    <p:anim calcmode="lin" valueType="num">
                                      <p:cBhvr additive="base">
                                        <p:cTn id="37" dur="500" fill="hold"/>
                                        <p:tgtEl>
                                          <p:spTgt spid="78894"/>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withGroup">
                            <p:stCondLst>
                              <p:cond delay="0"/>
                            </p:stCondLst>
                            <p:childTnLst>
                              <p:par>
                                <p:cTn id="40" presetID="2" presetClass="entr" presetSubtype="4" fill="hold" nodeType="clickEffect">
                                  <p:stCondLst>
                                    <p:cond delay="0"/>
                                  </p:stCondLst>
                                  <p:childTnLst>
                                    <p:set>
                                      <p:cBhvr>
                                        <p:cTn id="41" dur="1" fill="hold">
                                          <p:stCondLst>
                                            <p:cond delay="0"/>
                                          </p:stCondLst>
                                        </p:cTn>
                                        <p:tgtEl>
                                          <p:spTgt spid="78886"/>
                                        </p:tgtEl>
                                        <p:attrNameLst>
                                          <p:attrName>style.visibility</p:attrName>
                                        </p:attrNameLst>
                                      </p:cBhvr>
                                      <p:to>
                                        <p:strVal val="visible"/>
                                      </p:to>
                                    </p:set>
                                    <p:anim calcmode="lin" valueType="num">
                                      <p:cBhvr additive="base">
                                        <p:cTn id="42" dur="500" fill="hold"/>
                                        <p:tgtEl>
                                          <p:spTgt spid="78886"/>
                                        </p:tgtEl>
                                        <p:attrNameLst>
                                          <p:attrName>ppt_x</p:attrName>
                                        </p:attrNameLst>
                                      </p:cBhvr>
                                      <p:tavLst>
                                        <p:tav tm="0">
                                          <p:val>
                                            <p:strVal val="#ppt_x"/>
                                          </p:val>
                                        </p:tav>
                                        <p:tav tm="100000">
                                          <p:val>
                                            <p:strVal val="#ppt_x"/>
                                          </p:val>
                                        </p:tav>
                                      </p:tavLst>
                                    </p:anim>
                                    <p:anim calcmode="lin" valueType="num">
                                      <p:cBhvr additive="base">
                                        <p:cTn id="43" dur="500" fill="hold"/>
                                        <p:tgtEl>
                                          <p:spTgt spid="78886"/>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2" presetClass="entr" presetSubtype="4" fill="hold" nodeType="clickEffect">
                                  <p:stCondLst>
                                    <p:cond delay="0"/>
                                  </p:stCondLst>
                                  <p:childTnLst>
                                    <p:set>
                                      <p:cBhvr>
                                        <p:cTn id="47" dur="1" fill="hold">
                                          <p:stCondLst>
                                            <p:cond delay="0"/>
                                          </p:stCondLst>
                                        </p:cTn>
                                        <p:tgtEl>
                                          <p:spTgt spid="78885"/>
                                        </p:tgtEl>
                                        <p:attrNameLst>
                                          <p:attrName>style.visibility</p:attrName>
                                        </p:attrNameLst>
                                      </p:cBhvr>
                                      <p:to>
                                        <p:strVal val="visible"/>
                                      </p:to>
                                    </p:set>
                                    <p:anim calcmode="lin" valueType="num">
                                      <p:cBhvr additive="base">
                                        <p:cTn id="48" dur="500" fill="hold"/>
                                        <p:tgtEl>
                                          <p:spTgt spid="78885"/>
                                        </p:tgtEl>
                                        <p:attrNameLst>
                                          <p:attrName>ppt_x</p:attrName>
                                        </p:attrNameLst>
                                      </p:cBhvr>
                                      <p:tavLst>
                                        <p:tav tm="0">
                                          <p:val>
                                            <p:strVal val="#ppt_x"/>
                                          </p:val>
                                        </p:tav>
                                        <p:tav tm="100000">
                                          <p:val>
                                            <p:strVal val="#ppt_x"/>
                                          </p:val>
                                        </p:tav>
                                      </p:tavLst>
                                    </p:anim>
                                    <p:anim calcmode="lin" valueType="num">
                                      <p:cBhvr additive="base">
                                        <p:cTn id="49" dur="500" fill="hold"/>
                                        <p:tgtEl>
                                          <p:spTgt spid="78885"/>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withGroup">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78883"/>
                                        </p:tgtEl>
                                        <p:attrNameLst>
                                          <p:attrName>style.visibility</p:attrName>
                                        </p:attrNameLst>
                                      </p:cBhvr>
                                      <p:to>
                                        <p:strVal val="visible"/>
                                      </p:to>
                                    </p:set>
                                    <p:anim calcmode="lin" valueType="num">
                                      <p:cBhvr additive="base">
                                        <p:cTn id="54" dur="500" fill="hold"/>
                                        <p:tgtEl>
                                          <p:spTgt spid="78883"/>
                                        </p:tgtEl>
                                        <p:attrNameLst>
                                          <p:attrName>ppt_x</p:attrName>
                                        </p:attrNameLst>
                                      </p:cBhvr>
                                      <p:tavLst>
                                        <p:tav tm="0">
                                          <p:val>
                                            <p:strVal val="#ppt_x"/>
                                          </p:val>
                                        </p:tav>
                                        <p:tav tm="100000">
                                          <p:val>
                                            <p:strVal val="#ppt_x"/>
                                          </p:val>
                                        </p:tav>
                                      </p:tavLst>
                                    </p:anim>
                                    <p:anim calcmode="lin" valueType="num">
                                      <p:cBhvr additive="base">
                                        <p:cTn id="55" dur="500" fill="hold"/>
                                        <p:tgtEl>
                                          <p:spTgt spid="78883"/>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withGroup">
                            <p:stCondLst>
                              <p:cond delay="0"/>
                            </p:stCondLst>
                            <p:childTnLst>
                              <p:par>
                                <p:cTn id="58" presetID="2" presetClass="entr" presetSubtype="4" fill="hold" nodeType="clickEffect">
                                  <p:stCondLst>
                                    <p:cond delay="0"/>
                                  </p:stCondLst>
                                  <p:childTnLst>
                                    <p:set>
                                      <p:cBhvr>
                                        <p:cTn id="59" dur="1" fill="hold">
                                          <p:stCondLst>
                                            <p:cond delay="0"/>
                                          </p:stCondLst>
                                        </p:cTn>
                                        <p:tgtEl>
                                          <p:spTgt spid="78884"/>
                                        </p:tgtEl>
                                        <p:attrNameLst>
                                          <p:attrName>style.visibility</p:attrName>
                                        </p:attrNameLst>
                                      </p:cBhvr>
                                      <p:to>
                                        <p:strVal val="visible"/>
                                      </p:to>
                                    </p:set>
                                    <p:anim calcmode="lin" valueType="num">
                                      <p:cBhvr additive="base">
                                        <p:cTn id="60" dur="500" fill="hold"/>
                                        <p:tgtEl>
                                          <p:spTgt spid="78884"/>
                                        </p:tgtEl>
                                        <p:attrNameLst>
                                          <p:attrName>ppt_x</p:attrName>
                                        </p:attrNameLst>
                                      </p:cBhvr>
                                      <p:tavLst>
                                        <p:tav tm="0">
                                          <p:val>
                                            <p:strVal val="#ppt_x"/>
                                          </p:val>
                                        </p:tav>
                                        <p:tav tm="100000">
                                          <p:val>
                                            <p:strVal val="#ppt_x"/>
                                          </p:val>
                                        </p:tav>
                                      </p:tavLst>
                                    </p:anim>
                                    <p:anim calcmode="lin" valueType="num">
                                      <p:cBhvr additive="base">
                                        <p:cTn id="61" dur="500" fill="hold"/>
                                        <p:tgtEl>
                                          <p:spTgt spid="78884"/>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withGroup">
                            <p:stCondLst>
                              <p:cond delay="0"/>
                            </p:stCondLst>
                            <p:childTnLst>
                              <p:par>
                                <p:cTn id="64" presetID="2" presetClass="entr" presetSubtype="4" fill="hold" nodeType="click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additive="base">
                                        <p:cTn id="66" dur="500" fill="hold"/>
                                        <p:tgtEl>
                                          <p:spTgt spid="14"/>
                                        </p:tgtEl>
                                        <p:attrNameLst>
                                          <p:attrName>ppt_x</p:attrName>
                                        </p:attrNameLst>
                                      </p:cBhvr>
                                      <p:tavLst>
                                        <p:tav tm="0">
                                          <p:val>
                                            <p:strVal val="#ppt_x"/>
                                          </p:val>
                                        </p:tav>
                                        <p:tav tm="100000">
                                          <p:val>
                                            <p:strVal val="#ppt_x"/>
                                          </p:val>
                                        </p:tav>
                                      </p:tavLst>
                                    </p:anim>
                                    <p:anim calcmode="lin" valueType="num">
                                      <p:cBhvr additive="base">
                                        <p:cTn id="67"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83" grpId="0" autoUpdateAnimBg="0"/>
      <p:bldP spid="78887" grpId="0" autoUpdateAnimBg="0"/>
      <p:bldP spid="78889" grpId="0" autoUpdateAnimBg="0"/>
      <p:bldP spid="78893" grpId="0" autoUpdateAnimBg="0"/>
      <p:bldP spid="78895" grpId="0" autoUpdateAnimBg="0"/>
    </p:bld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4">
            <a:extLst>
              <a:ext uri="{FF2B5EF4-FFF2-40B4-BE49-F238E27FC236}">
                <a16:creationId xmlns:a16="http://schemas.microsoft.com/office/drawing/2014/main" id="{8C53BF54-8C41-1E09-3CB8-366F6063A540}"/>
              </a:ext>
            </a:extLst>
          </p:cNvPr>
          <p:cNvSpPr>
            <a:spLocks noChangeArrowheads="1"/>
          </p:cNvSpPr>
          <p:nvPr/>
        </p:nvSpPr>
        <p:spPr bwMode="auto">
          <a:xfrm>
            <a:off x="973138" y="1595438"/>
            <a:ext cx="41148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chemeClr val="tx2"/>
                </a:solidFill>
                <a:latin typeface="Times New Roman" panose="02020603050405020304" pitchFamily="18" charset="0"/>
              </a:rPr>
              <a:t>特征方程　</a:t>
            </a:r>
            <a:r>
              <a:rPr lang="en-US" altLang="zh-CN" sz="2400" i="1">
                <a:solidFill>
                  <a:schemeClr val="tx2"/>
                </a:solidFill>
                <a:latin typeface="Times New Roman" panose="02020603050405020304" pitchFamily="18" charset="0"/>
              </a:rPr>
              <a:t>RCp</a:t>
            </a:r>
            <a:r>
              <a:rPr lang="en-US" altLang="zh-CN" sz="2400">
                <a:solidFill>
                  <a:schemeClr val="tx2"/>
                </a:solidFill>
                <a:latin typeface="Times New Roman" panose="02020603050405020304" pitchFamily="18" charset="0"/>
              </a:rPr>
              <a:t> + 1 = 0</a:t>
            </a:r>
          </a:p>
        </p:txBody>
      </p:sp>
      <p:graphicFrame>
        <p:nvGraphicFramePr>
          <p:cNvPr id="79875" name="Object 3">
            <a:extLst>
              <a:ext uri="{FF2B5EF4-FFF2-40B4-BE49-F238E27FC236}">
                <a16:creationId xmlns:a16="http://schemas.microsoft.com/office/drawing/2014/main" id="{661E6E29-71B0-DD16-5A91-5158C1CA2A04}"/>
              </a:ext>
            </a:extLst>
          </p:cNvPr>
          <p:cNvGraphicFramePr>
            <a:graphicFrameLocks noChangeAspect="1"/>
          </p:cNvGraphicFramePr>
          <p:nvPr/>
        </p:nvGraphicFramePr>
        <p:xfrm>
          <a:off x="1023938" y="865188"/>
          <a:ext cx="2971800" cy="428625"/>
        </p:xfrm>
        <a:graphic>
          <a:graphicData uri="http://schemas.openxmlformats.org/presentationml/2006/ole">
            <mc:AlternateContent xmlns:mc="http://schemas.openxmlformats.org/markup-compatibility/2006">
              <mc:Choice xmlns:v="urn:schemas-microsoft-com:vml" Requires="v">
                <p:oleObj r:id="rId2" imgW="2970511" imgH="444307" progId="Equation.3">
                  <p:embed/>
                </p:oleObj>
              </mc:Choice>
              <mc:Fallback>
                <p:oleObj r:id="rId2" imgW="2970511" imgH="444307"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23938" y="865188"/>
                        <a:ext cx="2971800" cy="428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876" name="Object 4">
            <a:extLst>
              <a:ext uri="{FF2B5EF4-FFF2-40B4-BE49-F238E27FC236}">
                <a16:creationId xmlns:a16="http://schemas.microsoft.com/office/drawing/2014/main" id="{5E70AF27-6826-C1EC-3129-5E8BFA8D0B43}"/>
              </a:ext>
            </a:extLst>
          </p:cNvPr>
          <p:cNvGraphicFramePr>
            <a:graphicFrameLocks noChangeAspect="1"/>
          </p:cNvGraphicFramePr>
          <p:nvPr/>
        </p:nvGraphicFramePr>
        <p:xfrm>
          <a:off x="1062038" y="2135188"/>
          <a:ext cx="2997200" cy="774700"/>
        </p:xfrm>
        <a:graphic>
          <a:graphicData uri="http://schemas.openxmlformats.org/presentationml/2006/ole">
            <mc:AlternateContent xmlns:mc="http://schemas.openxmlformats.org/markup-compatibility/2006">
              <mc:Choice xmlns:v="urn:schemas-microsoft-com:vml" Requires="v">
                <p:oleObj r:id="rId4" imgW="2995900" imgH="774364" progId="Equation.3">
                  <p:embed/>
                </p:oleObj>
              </mc:Choice>
              <mc:Fallback>
                <p:oleObj r:id="rId4" imgW="2995900" imgH="774364" progId="Equation.3">
                  <p:embed/>
                  <p:pic>
                    <p:nvPicPr>
                      <p:cNvPr id="0" name="Object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62038" y="2135188"/>
                        <a:ext cx="29972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79877" name="Object 5">
            <a:extLst>
              <a:ext uri="{FF2B5EF4-FFF2-40B4-BE49-F238E27FC236}">
                <a16:creationId xmlns:a16="http://schemas.microsoft.com/office/drawing/2014/main" id="{223B4CA2-B282-E70F-75DE-2C20D36740D1}"/>
              </a:ext>
            </a:extLst>
          </p:cNvPr>
          <p:cNvGraphicFramePr>
            <a:graphicFrameLocks noChangeAspect="1"/>
          </p:cNvGraphicFramePr>
          <p:nvPr/>
        </p:nvGraphicFramePr>
        <p:xfrm>
          <a:off x="6288088" y="2116138"/>
          <a:ext cx="1600200" cy="673100"/>
        </p:xfrm>
        <a:graphic>
          <a:graphicData uri="http://schemas.openxmlformats.org/presentationml/2006/ole">
            <mc:AlternateContent xmlns:mc="http://schemas.openxmlformats.org/markup-compatibility/2006">
              <mc:Choice xmlns:v="urn:schemas-microsoft-com:vml" Requires="v">
                <p:oleObj r:id="rId6" imgW="1600200" imgH="673100" progId="Equation.3">
                  <p:embed/>
                </p:oleObj>
              </mc:Choice>
              <mc:Fallback>
                <p:oleObj r:id="rId6" imgW="1600200" imgH="673100" progId="Equation.3">
                  <p:embed/>
                  <p:pic>
                    <p:nvPicPr>
                      <p:cNvPr id="0" name="Object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88088" y="2116138"/>
                        <a:ext cx="1600200" cy="6731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79878" name="Rectangle 32">
            <a:extLst>
              <a:ext uri="{FF2B5EF4-FFF2-40B4-BE49-F238E27FC236}">
                <a16:creationId xmlns:a16="http://schemas.microsoft.com/office/drawing/2014/main" id="{0BD243E7-B263-9C3B-D9C3-6841A3BB2E1A}"/>
              </a:ext>
            </a:extLst>
          </p:cNvPr>
          <p:cNvSpPr>
            <a:spLocks noChangeArrowheads="1"/>
          </p:cNvSpPr>
          <p:nvPr/>
        </p:nvSpPr>
        <p:spPr bwMode="auto">
          <a:xfrm>
            <a:off x="666750" y="3097213"/>
            <a:ext cx="5562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075" tIns="46038" rIns="92075" bIns="46038"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sym typeface="Wingdings" panose="05000000000000000000" pitchFamily="2" charset="2"/>
              </a:rPr>
              <a:t>由初始值确定积分常数 </a:t>
            </a:r>
            <a:r>
              <a:rPr lang="en-US" altLang="zh-CN" sz="2400" i="1">
                <a:solidFill>
                  <a:srgbClr val="0000FF"/>
                </a:solidFill>
                <a:latin typeface="Times New Roman" panose="02020603050405020304" pitchFamily="18" charset="0"/>
                <a:sym typeface="Wingdings" panose="05000000000000000000" pitchFamily="2" charset="2"/>
              </a:rPr>
              <a:t>A</a:t>
            </a:r>
          </a:p>
        </p:txBody>
      </p:sp>
      <p:sp>
        <p:nvSpPr>
          <p:cNvPr id="79879" name="Text Box 33">
            <a:extLst>
              <a:ext uri="{FF2B5EF4-FFF2-40B4-BE49-F238E27FC236}">
                <a16:creationId xmlns:a16="http://schemas.microsoft.com/office/drawing/2014/main" id="{BBDD2D60-973F-715B-6BA7-F8A87AB14843}"/>
              </a:ext>
            </a:extLst>
          </p:cNvPr>
          <p:cNvSpPr txBox="1">
            <a:spLocks noChangeArrowheads="1"/>
          </p:cNvSpPr>
          <p:nvPr/>
        </p:nvSpPr>
        <p:spPr bwMode="auto">
          <a:xfrm>
            <a:off x="1301750" y="3797300"/>
            <a:ext cx="70151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 =</a:t>
            </a:r>
            <a:r>
              <a:rPr lang="en-US" altLang="zh-CN" sz="2400">
                <a:solidFill>
                  <a:srgbClr val="FF0066"/>
                </a:solidFill>
                <a:latin typeface="Times New Roman" panose="02020603050405020304" pitchFamily="18" charset="0"/>
              </a:rPr>
              <a:t>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 </a:t>
            </a:r>
            <a:r>
              <a:rPr lang="en-US" altLang="zh-CN" sz="2400" i="1">
                <a:latin typeface="Times New Roman" panose="02020603050405020304" pitchFamily="18" charset="0"/>
              </a:rPr>
              <a:t>U</a:t>
            </a:r>
            <a:r>
              <a:rPr lang="en-US" altLang="zh-CN" sz="2400">
                <a:latin typeface="Times New Roman" panose="02020603050405020304" pitchFamily="18" charset="0"/>
              </a:rPr>
              <a:t>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 0　</a:t>
            </a:r>
            <a:r>
              <a:rPr lang="zh-CN" altLang="en-US" sz="2400">
                <a:latin typeface="Times New Roman" panose="02020603050405020304" pitchFamily="18" charset="0"/>
              </a:rPr>
              <a:t>则  </a:t>
            </a:r>
            <a:r>
              <a:rPr lang="en-US" altLang="zh-CN" sz="2400" i="1">
                <a:latin typeface="Times New Roman" panose="02020603050405020304" pitchFamily="18" charset="0"/>
              </a:rPr>
              <a:t>A</a:t>
            </a:r>
            <a:r>
              <a:rPr lang="en-US" altLang="zh-CN" sz="2400">
                <a:latin typeface="Times New Roman" panose="02020603050405020304" pitchFamily="18" charset="0"/>
              </a:rPr>
              <a:t> = </a:t>
            </a:r>
            <a:r>
              <a:rPr lang="en-US" altLang="zh-CN" sz="2400" i="1">
                <a:latin typeface="Times New Roman" panose="02020603050405020304" pitchFamily="18" charset="0"/>
              </a:rPr>
              <a:t>U</a:t>
            </a:r>
          </a:p>
        </p:txBody>
      </p:sp>
      <p:sp>
        <p:nvSpPr>
          <p:cNvPr id="79880" name="Rectangle 34">
            <a:extLst>
              <a:ext uri="{FF2B5EF4-FFF2-40B4-BE49-F238E27FC236}">
                <a16:creationId xmlns:a16="http://schemas.microsoft.com/office/drawing/2014/main" id="{22AE570A-D756-9F23-27C4-F8073EE51ECC}"/>
              </a:ext>
            </a:extLst>
          </p:cNvPr>
          <p:cNvSpPr>
            <a:spLocks noChangeArrowheads="1"/>
          </p:cNvSpPr>
          <p:nvPr/>
        </p:nvSpPr>
        <p:spPr bwMode="auto">
          <a:xfrm>
            <a:off x="603250" y="4437063"/>
            <a:ext cx="5138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0000FF"/>
                </a:solidFill>
                <a:latin typeface="Times New Roman" panose="02020603050405020304" pitchFamily="18" charset="0"/>
              </a:rPr>
              <a:t> 零输入响应表达式</a:t>
            </a:r>
          </a:p>
        </p:txBody>
      </p:sp>
      <p:grpSp>
        <p:nvGrpSpPr>
          <p:cNvPr id="2" name="Group 35">
            <a:extLst>
              <a:ext uri="{FF2B5EF4-FFF2-40B4-BE49-F238E27FC236}">
                <a16:creationId xmlns:a16="http://schemas.microsoft.com/office/drawing/2014/main" id="{950063D7-CDF0-EE62-FA16-CB666353DB56}"/>
              </a:ext>
            </a:extLst>
          </p:cNvPr>
          <p:cNvGrpSpPr>
            <a:grpSpLocks/>
          </p:cNvGrpSpPr>
          <p:nvPr/>
        </p:nvGrpSpPr>
        <p:grpSpPr bwMode="auto">
          <a:xfrm>
            <a:off x="1835150" y="4983163"/>
            <a:ext cx="5473700" cy="677862"/>
            <a:chOff x="0" y="0"/>
            <a:chExt cx="3448" cy="427"/>
          </a:xfrm>
        </p:grpSpPr>
        <p:sp>
          <p:nvSpPr>
            <p:cNvPr id="79882" name="Text Box 36">
              <a:extLst>
                <a:ext uri="{FF2B5EF4-FFF2-40B4-BE49-F238E27FC236}">
                  <a16:creationId xmlns:a16="http://schemas.microsoft.com/office/drawing/2014/main" id="{E640C726-234B-3F20-0A30-5608A134CCFC}"/>
                </a:ext>
              </a:extLst>
            </p:cNvPr>
            <p:cNvSpPr txBox="1">
              <a:spLocks noChangeArrowheads="1"/>
            </p:cNvSpPr>
            <p:nvPr/>
          </p:nvSpPr>
          <p:spPr bwMode="auto">
            <a:xfrm>
              <a:off x="2677" y="136"/>
              <a:ext cx="77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t</a:t>
              </a:r>
              <a:r>
                <a:rPr lang="en-US" altLang="zh-CN" sz="2400">
                  <a:latin typeface="Times New Roman" panose="02020603050405020304" pitchFamily="18" charset="0"/>
                </a:rPr>
                <a:t>≥0</a:t>
              </a:r>
            </a:p>
          </p:txBody>
        </p:sp>
        <p:graphicFrame>
          <p:nvGraphicFramePr>
            <p:cNvPr id="79883" name="Object 11">
              <a:extLst>
                <a:ext uri="{FF2B5EF4-FFF2-40B4-BE49-F238E27FC236}">
                  <a16:creationId xmlns:a16="http://schemas.microsoft.com/office/drawing/2014/main" id="{E63FD324-B3E1-67A2-154E-6CCC7989EC36}"/>
                </a:ext>
              </a:extLst>
            </p:cNvPr>
            <p:cNvGraphicFramePr>
              <a:graphicFrameLocks noChangeAspect="1"/>
            </p:cNvGraphicFramePr>
            <p:nvPr/>
          </p:nvGraphicFramePr>
          <p:xfrm>
            <a:off x="0" y="0"/>
            <a:ext cx="2056" cy="424"/>
          </p:xfrm>
          <a:graphic>
            <a:graphicData uri="http://schemas.openxmlformats.org/presentationml/2006/ole">
              <mc:AlternateContent xmlns:mc="http://schemas.openxmlformats.org/markup-compatibility/2006">
                <mc:Choice xmlns:v="urn:schemas-microsoft-com:vml" Requires="v">
                  <p:oleObj r:id="rId8" imgW="3262484" imgH="672808" progId="Equation.3">
                    <p:embed/>
                  </p:oleObj>
                </mc:Choice>
                <mc:Fallback>
                  <p:oleObj r:id="rId8" imgW="3262484" imgH="672808" progId="Equation.3">
                    <p:embed/>
                    <p:pic>
                      <p:nvPicPr>
                        <p:cNvPr id="0" name="Object 11"/>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0" y="0"/>
                          <a:ext cx="2056" cy="4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afterEffect">
                                  <p:stCondLst>
                                    <p:cond delay="0"/>
                                  </p:stCondLst>
                                  <p:childTnLst>
                                    <p:set>
                                      <p:cBhvr>
                                        <p:cTn id="6" dur="1" fill="hold">
                                          <p:stCondLst>
                                            <p:cond delay="0"/>
                                          </p:stCondLst>
                                        </p:cTn>
                                        <p:tgtEl>
                                          <p:spTgt spid="79876"/>
                                        </p:tgtEl>
                                        <p:attrNameLst>
                                          <p:attrName>style.visibility</p:attrName>
                                        </p:attrNameLst>
                                      </p:cBhvr>
                                      <p:to>
                                        <p:strVal val="visible"/>
                                      </p:to>
                                    </p:set>
                                    <p:animEffect transition="in" filter="wipe(left)">
                                      <p:cBhvr>
                                        <p:cTn id="7" dur="500"/>
                                        <p:tgtEl>
                                          <p:spTgt spid="79876"/>
                                        </p:tgtEl>
                                      </p:cBhvr>
                                    </p:animEffect>
                                  </p:childTnLst>
                                </p:cTn>
                              </p:par>
                            </p:childTnLst>
                          </p:cTn>
                        </p:par>
                        <p:par>
                          <p:cTn id="8" fill="hold" nodeType="afterGroup">
                            <p:stCondLst>
                              <p:cond delay="500"/>
                            </p:stCondLst>
                            <p:childTnLst>
                              <p:par>
                                <p:cTn id="9" presetID="22" presetClass="entr" presetSubtype="8" fill="hold" nodeType="afterEffect">
                                  <p:stCondLst>
                                    <p:cond delay="6000"/>
                                  </p:stCondLst>
                                  <p:childTnLst>
                                    <p:set>
                                      <p:cBhvr>
                                        <p:cTn id="10" dur="1" fill="hold">
                                          <p:stCondLst>
                                            <p:cond delay="0"/>
                                          </p:stCondLst>
                                        </p:cTn>
                                        <p:tgtEl>
                                          <p:spTgt spid="79877"/>
                                        </p:tgtEl>
                                        <p:attrNameLst>
                                          <p:attrName>style.visibility</p:attrName>
                                        </p:attrNameLst>
                                      </p:cBhvr>
                                      <p:to>
                                        <p:strVal val="visible"/>
                                      </p:to>
                                    </p:set>
                                    <p:animEffect transition="in" filter="wipe(left)">
                                      <p:cBhvr>
                                        <p:cTn id="11" dur="500"/>
                                        <p:tgtEl>
                                          <p:spTgt spid="79877"/>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79878"/>
                                        </p:tgtEl>
                                        <p:attrNameLst>
                                          <p:attrName>style.visibility</p:attrName>
                                        </p:attrNameLst>
                                      </p:cBhvr>
                                      <p:to>
                                        <p:strVal val="visible"/>
                                      </p:to>
                                    </p:set>
                                    <p:anim calcmode="lin" valueType="num">
                                      <p:cBhvr additive="base">
                                        <p:cTn id="16" dur="500" fill="hold"/>
                                        <p:tgtEl>
                                          <p:spTgt spid="79878"/>
                                        </p:tgtEl>
                                        <p:attrNameLst>
                                          <p:attrName>ppt_x</p:attrName>
                                        </p:attrNameLst>
                                      </p:cBhvr>
                                      <p:tavLst>
                                        <p:tav tm="0">
                                          <p:val>
                                            <p:strVal val="#ppt_x"/>
                                          </p:val>
                                        </p:tav>
                                        <p:tav tm="100000">
                                          <p:val>
                                            <p:strVal val="#ppt_x"/>
                                          </p:val>
                                        </p:tav>
                                      </p:tavLst>
                                    </p:anim>
                                    <p:anim calcmode="lin" valueType="num">
                                      <p:cBhvr additive="base">
                                        <p:cTn id="17" dur="500" fill="hold"/>
                                        <p:tgtEl>
                                          <p:spTgt spid="79878"/>
                                        </p:tgtEl>
                                        <p:attrNameLst>
                                          <p:attrName>ppt_y</p:attrName>
                                        </p:attrNameLst>
                                      </p:cBhvr>
                                      <p:tavLst>
                                        <p:tav tm="0">
                                          <p:val>
                                            <p:strVal val="1+#ppt_h/2"/>
                                          </p:val>
                                        </p:tav>
                                        <p:tav tm="100000">
                                          <p:val>
                                            <p:strVal val="#ppt_y"/>
                                          </p:val>
                                        </p:tav>
                                      </p:tavLst>
                                    </p:anim>
                                  </p:childTnLst>
                                </p:cTn>
                              </p:par>
                            </p:childTnLst>
                          </p:cTn>
                        </p:par>
                        <p:par>
                          <p:cTn id="18" fill="hold" nodeType="afterGroup">
                            <p:stCondLst>
                              <p:cond delay="500"/>
                            </p:stCondLst>
                            <p:childTnLst>
                              <p:par>
                                <p:cTn id="19" presetID="2" presetClass="entr" presetSubtype="4" fill="hold" grpId="0" nodeType="afterEffect">
                                  <p:stCondLst>
                                    <p:cond delay="0"/>
                                  </p:stCondLst>
                                  <p:childTnLst>
                                    <p:set>
                                      <p:cBhvr>
                                        <p:cTn id="20" dur="1" fill="hold">
                                          <p:stCondLst>
                                            <p:cond delay="0"/>
                                          </p:stCondLst>
                                        </p:cTn>
                                        <p:tgtEl>
                                          <p:spTgt spid="79879"/>
                                        </p:tgtEl>
                                        <p:attrNameLst>
                                          <p:attrName>style.visibility</p:attrName>
                                        </p:attrNameLst>
                                      </p:cBhvr>
                                      <p:to>
                                        <p:strVal val="visible"/>
                                      </p:to>
                                    </p:set>
                                    <p:anim calcmode="lin" valueType="num">
                                      <p:cBhvr additive="base">
                                        <p:cTn id="21" dur="500" fill="hold"/>
                                        <p:tgtEl>
                                          <p:spTgt spid="79879"/>
                                        </p:tgtEl>
                                        <p:attrNameLst>
                                          <p:attrName>ppt_x</p:attrName>
                                        </p:attrNameLst>
                                      </p:cBhvr>
                                      <p:tavLst>
                                        <p:tav tm="0">
                                          <p:val>
                                            <p:strVal val="#ppt_x"/>
                                          </p:val>
                                        </p:tav>
                                        <p:tav tm="100000">
                                          <p:val>
                                            <p:strVal val="#ppt_x"/>
                                          </p:val>
                                        </p:tav>
                                      </p:tavLst>
                                    </p:anim>
                                    <p:anim calcmode="lin" valueType="num">
                                      <p:cBhvr additive="base">
                                        <p:cTn id="22" dur="500" fill="hold"/>
                                        <p:tgtEl>
                                          <p:spTgt spid="79879"/>
                                        </p:tgtEl>
                                        <p:attrNameLst>
                                          <p:attrName>ppt_y</p:attrName>
                                        </p:attrNameLst>
                                      </p:cBhvr>
                                      <p:tavLst>
                                        <p:tav tm="0">
                                          <p:val>
                                            <p:strVal val="1+#ppt_h/2"/>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79880"/>
                                        </p:tgtEl>
                                        <p:attrNameLst>
                                          <p:attrName>style.visibility</p:attrName>
                                        </p:attrNameLst>
                                      </p:cBhvr>
                                      <p:to>
                                        <p:strVal val="visible"/>
                                      </p:to>
                                    </p:set>
                                    <p:anim calcmode="lin" valueType="num">
                                      <p:cBhvr additive="base">
                                        <p:cTn id="27" dur="500" fill="hold"/>
                                        <p:tgtEl>
                                          <p:spTgt spid="79880"/>
                                        </p:tgtEl>
                                        <p:attrNameLst>
                                          <p:attrName>ppt_x</p:attrName>
                                        </p:attrNameLst>
                                      </p:cBhvr>
                                      <p:tavLst>
                                        <p:tav tm="0">
                                          <p:val>
                                            <p:strVal val="#ppt_x"/>
                                          </p:val>
                                        </p:tav>
                                        <p:tav tm="100000">
                                          <p:val>
                                            <p:strVal val="#ppt_x"/>
                                          </p:val>
                                        </p:tav>
                                      </p:tavLst>
                                    </p:anim>
                                    <p:anim calcmode="lin" valueType="num">
                                      <p:cBhvr additive="base">
                                        <p:cTn id="28" dur="500" fill="hold"/>
                                        <p:tgtEl>
                                          <p:spTgt spid="79880"/>
                                        </p:tgtEl>
                                        <p:attrNameLst>
                                          <p:attrName>ppt_y</p:attrName>
                                        </p:attrNameLst>
                                      </p:cBhvr>
                                      <p:tavLst>
                                        <p:tav tm="0">
                                          <p:val>
                                            <p:strVal val="1+#ppt_h/2"/>
                                          </p:val>
                                        </p:tav>
                                        <p:tav tm="100000">
                                          <p:val>
                                            <p:strVal val="#ppt_y"/>
                                          </p:val>
                                        </p:tav>
                                      </p:tavLst>
                                    </p:anim>
                                  </p:childTnLst>
                                </p:cTn>
                              </p:par>
                            </p:childTnLst>
                          </p:cTn>
                        </p:par>
                        <p:par>
                          <p:cTn id="29" fill="hold" nodeType="afterGroup">
                            <p:stCondLst>
                              <p:cond delay="500"/>
                            </p:stCondLst>
                            <p:childTnLst>
                              <p:par>
                                <p:cTn id="30" presetID="22" presetClass="entr" presetSubtype="8"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wipe(left)">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878" grpId="0" autoUpdateAnimBg="0"/>
      <p:bldP spid="79879" grpId="0" autoUpdateAnimBg="0"/>
      <p:bldP spid="79880" grpId="0" autoUpdateAnimBg="0"/>
    </p:bld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0898" name="Group 2">
            <a:extLst>
              <a:ext uri="{FF2B5EF4-FFF2-40B4-BE49-F238E27FC236}">
                <a16:creationId xmlns:a16="http://schemas.microsoft.com/office/drawing/2014/main" id="{FFA0A5B9-5D88-40C0-0856-5AD64E9B82C5}"/>
              </a:ext>
            </a:extLst>
          </p:cNvPr>
          <p:cNvGrpSpPr>
            <a:grpSpLocks/>
          </p:cNvGrpSpPr>
          <p:nvPr/>
        </p:nvGrpSpPr>
        <p:grpSpPr bwMode="auto">
          <a:xfrm>
            <a:off x="900113" y="579438"/>
            <a:ext cx="3370262" cy="3033712"/>
            <a:chOff x="0" y="44"/>
            <a:chExt cx="5308" cy="4778"/>
          </a:xfrm>
        </p:grpSpPr>
        <p:sp>
          <p:nvSpPr>
            <p:cNvPr id="80903" name="未知">
              <a:extLst>
                <a:ext uri="{FF2B5EF4-FFF2-40B4-BE49-F238E27FC236}">
                  <a16:creationId xmlns:a16="http://schemas.microsoft.com/office/drawing/2014/main" id="{58D8DCB5-5AEC-685C-8FBE-96E8D344CB1C}"/>
                </a:ext>
              </a:extLst>
            </p:cNvPr>
            <p:cNvSpPr>
              <a:spLocks/>
            </p:cNvSpPr>
            <p:nvPr/>
          </p:nvSpPr>
          <p:spPr bwMode="auto">
            <a:xfrm>
              <a:off x="750" y="2060"/>
              <a:ext cx="3358" cy="2038"/>
            </a:xfrm>
            <a:custGeom>
              <a:avLst/>
              <a:gdLst>
                <a:gd name="T0" fmla="*/ 0 w 1344"/>
                <a:gd name="T1" fmla="*/ 0 h 816"/>
                <a:gd name="T2" fmla="*/ 2147483647 w 1344"/>
                <a:gd name="T3" fmla="*/ 2147483647 h 816"/>
                <a:gd name="T4" fmla="*/ 2147483647 w 1344"/>
                <a:gd name="T5" fmla="*/ 2147483647 h 816"/>
                <a:gd name="T6" fmla="*/ 0 60000 65536"/>
                <a:gd name="T7" fmla="*/ 0 60000 65536"/>
                <a:gd name="T8" fmla="*/ 0 60000 65536"/>
                <a:gd name="T9" fmla="*/ 0 w 1344"/>
                <a:gd name="T10" fmla="*/ 0 h 816"/>
                <a:gd name="T11" fmla="*/ 1344 w 1344"/>
                <a:gd name="T12" fmla="*/ 816 h 816"/>
              </a:gdLst>
              <a:ahLst/>
              <a:cxnLst>
                <a:cxn ang="T6">
                  <a:pos x="T0" y="T1"/>
                </a:cxn>
                <a:cxn ang="T7">
                  <a:pos x="T2" y="T3"/>
                </a:cxn>
                <a:cxn ang="T8">
                  <a:pos x="T4" y="T5"/>
                </a:cxn>
              </a:cxnLst>
              <a:rect l="T9" t="T10" r="T11" b="T12"/>
              <a:pathLst>
                <a:path w="1344" h="816">
                  <a:moveTo>
                    <a:pt x="0" y="0"/>
                  </a:moveTo>
                  <a:cubicBezTo>
                    <a:pt x="128" y="196"/>
                    <a:pt x="256" y="392"/>
                    <a:pt x="480" y="528"/>
                  </a:cubicBezTo>
                  <a:cubicBezTo>
                    <a:pt x="704" y="664"/>
                    <a:pt x="1024" y="740"/>
                    <a:pt x="1344" y="816"/>
                  </a:cubicBezTo>
                </a:path>
              </a:pathLst>
            </a:custGeom>
            <a:noFill/>
            <a:ln w="38100" cap="flat" cmpd="sng">
              <a:solidFill>
                <a:srgbClr val="00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0904" name="Text Box 4">
              <a:extLst>
                <a:ext uri="{FF2B5EF4-FFF2-40B4-BE49-F238E27FC236}">
                  <a16:creationId xmlns:a16="http://schemas.microsoft.com/office/drawing/2014/main" id="{72D210E8-A6AE-A7C0-88B4-084E1CE20399}"/>
                </a:ext>
              </a:extLst>
            </p:cNvPr>
            <p:cNvSpPr txBox="1">
              <a:spLocks noChangeArrowheads="1"/>
            </p:cNvSpPr>
            <p:nvPr/>
          </p:nvSpPr>
          <p:spPr bwMode="auto">
            <a:xfrm>
              <a:off x="4205" y="3328"/>
              <a:ext cx="695"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000" i="1">
                  <a:solidFill>
                    <a:srgbClr val="009900"/>
                  </a:solidFill>
                  <a:latin typeface="Times New Roman" panose="02020603050405020304" pitchFamily="18" charset="0"/>
                  <a:ea typeface="黑体" panose="02010609060101010101" pitchFamily="49" charset="-122"/>
                </a:rPr>
                <a:t>u</a:t>
              </a:r>
              <a:r>
                <a:rPr lang="en-US" altLang="zh-CN" sz="2000" i="1" baseline="-14000">
                  <a:solidFill>
                    <a:srgbClr val="009900"/>
                  </a:solidFill>
                  <a:latin typeface="Times New Roman" panose="02020603050405020304" pitchFamily="18" charset="0"/>
                  <a:ea typeface="黑体" panose="02010609060101010101" pitchFamily="49" charset="-122"/>
                </a:rPr>
                <a:t>C</a:t>
              </a:r>
              <a:endParaRPr lang="en-US" altLang="zh-CN" sz="2000" i="1" baseline="-14000">
                <a:solidFill>
                  <a:srgbClr val="660066"/>
                </a:solidFill>
                <a:latin typeface="Times New Roman" panose="02020603050405020304" pitchFamily="18" charset="0"/>
                <a:ea typeface="黑体" panose="02010609060101010101" pitchFamily="49" charset="-122"/>
              </a:endParaRPr>
            </a:p>
          </p:txBody>
        </p:sp>
        <p:sp>
          <p:nvSpPr>
            <p:cNvPr id="80905" name="Text Box 5">
              <a:extLst>
                <a:ext uri="{FF2B5EF4-FFF2-40B4-BE49-F238E27FC236}">
                  <a16:creationId xmlns:a16="http://schemas.microsoft.com/office/drawing/2014/main" id="{6424CBE5-2801-D07A-278A-DA2D3778F318}"/>
                </a:ext>
              </a:extLst>
            </p:cNvPr>
            <p:cNvSpPr txBox="1">
              <a:spLocks noChangeArrowheads="1"/>
            </p:cNvSpPr>
            <p:nvPr/>
          </p:nvSpPr>
          <p:spPr bwMode="auto">
            <a:xfrm>
              <a:off x="621" y="44"/>
              <a:ext cx="3136"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rgbClr val="FF0066"/>
                  </a:solidFill>
                  <a:latin typeface="Times New Roman" panose="02020603050405020304" pitchFamily="18" charset="0"/>
                </a:rPr>
                <a:t>零输入响应曲线</a:t>
              </a:r>
            </a:p>
          </p:txBody>
        </p:sp>
        <p:sp>
          <p:nvSpPr>
            <p:cNvPr id="80906" name="Line 6">
              <a:extLst>
                <a:ext uri="{FF2B5EF4-FFF2-40B4-BE49-F238E27FC236}">
                  <a16:creationId xmlns:a16="http://schemas.microsoft.com/office/drawing/2014/main" id="{A5C83AF3-4FD4-04BF-E575-EA2DF0560E8B}"/>
                </a:ext>
              </a:extLst>
            </p:cNvPr>
            <p:cNvSpPr>
              <a:spLocks noChangeShapeType="1"/>
            </p:cNvSpPr>
            <p:nvPr/>
          </p:nvSpPr>
          <p:spPr bwMode="auto">
            <a:xfrm>
              <a:off x="780" y="4260"/>
              <a:ext cx="4528"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907" name="Line 7">
              <a:extLst>
                <a:ext uri="{FF2B5EF4-FFF2-40B4-BE49-F238E27FC236}">
                  <a16:creationId xmlns:a16="http://schemas.microsoft.com/office/drawing/2014/main" id="{C2CDBD54-C39E-C4F1-42E4-4A122C3ADE2B}"/>
                </a:ext>
              </a:extLst>
            </p:cNvPr>
            <p:cNvSpPr>
              <a:spLocks noChangeShapeType="1"/>
            </p:cNvSpPr>
            <p:nvPr/>
          </p:nvSpPr>
          <p:spPr bwMode="auto">
            <a:xfrm flipV="1">
              <a:off x="780" y="902"/>
              <a:ext cx="0" cy="3358"/>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0908" name="Text Box 8">
              <a:extLst>
                <a:ext uri="{FF2B5EF4-FFF2-40B4-BE49-F238E27FC236}">
                  <a16:creationId xmlns:a16="http://schemas.microsoft.com/office/drawing/2014/main" id="{82FD787C-C413-8C38-62D3-BA89F5F69E19}"/>
                </a:ext>
              </a:extLst>
            </p:cNvPr>
            <p:cNvSpPr txBox="1">
              <a:spLocks noChangeArrowheads="1"/>
            </p:cNvSpPr>
            <p:nvPr/>
          </p:nvSpPr>
          <p:spPr bwMode="auto">
            <a:xfrm>
              <a:off x="217" y="3980"/>
              <a:ext cx="584"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O</a:t>
              </a:r>
              <a:endParaRPr lang="en-US" altLang="zh-CN" sz="2000" i="1">
                <a:solidFill>
                  <a:srgbClr val="FF33CC"/>
                </a:solidFill>
                <a:latin typeface="Times New Roman" panose="02020603050405020304" pitchFamily="18" charset="0"/>
              </a:endParaRPr>
            </a:p>
          </p:txBody>
        </p:sp>
        <p:sp>
          <p:nvSpPr>
            <p:cNvPr id="80909" name="Text Box 9">
              <a:extLst>
                <a:ext uri="{FF2B5EF4-FFF2-40B4-BE49-F238E27FC236}">
                  <a16:creationId xmlns:a16="http://schemas.microsoft.com/office/drawing/2014/main" id="{32A79926-8CE5-9CEA-8A89-183C181A49A9}"/>
                </a:ext>
              </a:extLst>
            </p:cNvPr>
            <p:cNvSpPr txBox="1">
              <a:spLocks noChangeArrowheads="1"/>
            </p:cNvSpPr>
            <p:nvPr/>
          </p:nvSpPr>
          <p:spPr bwMode="auto">
            <a:xfrm>
              <a:off x="163" y="698"/>
              <a:ext cx="516"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u</a:t>
              </a:r>
              <a:endParaRPr lang="en-US" altLang="zh-CN" sz="2000">
                <a:latin typeface="Times New Roman" panose="02020603050405020304" pitchFamily="18" charset="0"/>
              </a:endParaRPr>
            </a:p>
          </p:txBody>
        </p:sp>
        <p:sp>
          <p:nvSpPr>
            <p:cNvPr id="2" name="Text Box 10">
              <a:extLst>
                <a:ext uri="{FF2B5EF4-FFF2-40B4-BE49-F238E27FC236}">
                  <a16:creationId xmlns:a16="http://schemas.microsoft.com/office/drawing/2014/main" id="{C43EBF9C-EEE6-947F-61AC-B9C9B741D27D}"/>
                </a:ext>
              </a:extLst>
            </p:cNvPr>
            <p:cNvSpPr txBox="1">
              <a:spLocks noChangeArrowheads="1"/>
            </p:cNvSpPr>
            <p:nvPr/>
          </p:nvSpPr>
          <p:spPr bwMode="auto">
            <a:xfrm>
              <a:off x="985" y="665"/>
              <a:ext cx="291"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a:latin typeface="Times New Roman" panose="02020603050405020304" pitchFamily="18" charset="0"/>
              </a:endParaRPr>
            </a:p>
          </p:txBody>
        </p:sp>
        <p:sp>
          <p:nvSpPr>
            <p:cNvPr id="3" name="Text Box 11">
              <a:extLst>
                <a:ext uri="{FF2B5EF4-FFF2-40B4-BE49-F238E27FC236}">
                  <a16:creationId xmlns:a16="http://schemas.microsoft.com/office/drawing/2014/main" id="{61DEC50E-4D05-8185-2C3A-AD6C3D610674}"/>
                </a:ext>
              </a:extLst>
            </p:cNvPr>
            <p:cNvSpPr txBox="1">
              <a:spLocks noChangeArrowheads="1"/>
            </p:cNvSpPr>
            <p:nvPr/>
          </p:nvSpPr>
          <p:spPr bwMode="auto">
            <a:xfrm>
              <a:off x="0" y="1608"/>
              <a:ext cx="1345"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U</a:t>
              </a:r>
              <a:endParaRPr lang="en-US" altLang="zh-CN" sz="2000" baseline="-25000">
                <a:solidFill>
                  <a:srgbClr val="FF0066"/>
                </a:solidFill>
                <a:latin typeface="Times New Roman" panose="02020603050405020304" pitchFamily="18" charset="0"/>
              </a:endParaRPr>
            </a:p>
          </p:txBody>
        </p:sp>
        <p:sp>
          <p:nvSpPr>
            <p:cNvPr id="4" name="Line 12">
              <a:extLst>
                <a:ext uri="{FF2B5EF4-FFF2-40B4-BE49-F238E27FC236}">
                  <a16:creationId xmlns:a16="http://schemas.microsoft.com/office/drawing/2014/main" id="{CF660B4D-592F-462E-6590-DDCC5354C12F}"/>
                </a:ext>
              </a:extLst>
            </p:cNvPr>
            <p:cNvSpPr>
              <a:spLocks noChangeShapeType="1"/>
            </p:cNvSpPr>
            <p:nvPr/>
          </p:nvSpPr>
          <p:spPr bwMode="auto">
            <a:xfrm>
              <a:off x="853" y="2088"/>
              <a:ext cx="3358"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Text Box 13">
              <a:extLst>
                <a:ext uri="{FF2B5EF4-FFF2-40B4-BE49-F238E27FC236}">
                  <a16:creationId xmlns:a16="http://schemas.microsoft.com/office/drawing/2014/main" id="{0BF927B3-AB4F-C841-97ED-13B49A74F799}"/>
                </a:ext>
              </a:extLst>
            </p:cNvPr>
            <p:cNvSpPr txBox="1">
              <a:spLocks noChangeArrowheads="1"/>
            </p:cNvSpPr>
            <p:nvPr/>
          </p:nvSpPr>
          <p:spPr bwMode="auto">
            <a:xfrm>
              <a:off x="4526" y="4192"/>
              <a:ext cx="402" cy="6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t</a:t>
              </a:r>
              <a:endParaRPr lang="en-US" altLang="zh-CN" sz="2000">
                <a:solidFill>
                  <a:srgbClr val="FF33CC"/>
                </a:solidFill>
                <a:latin typeface="Times New Roman" panose="02020603050405020304" pitchFamily="18" charset="0"/>
              </a:endParaRPr>
            </a:p>
          </p:txBody>
        </p:sp>
      </p:grpSp>
      <p:sp>
        <p:nvSpPr>
          <p:cNvPr id="80910" name="Text Box 14">
            <a:extLst>
              <a:ext uri="{FF2B5EF4-FFF2-40B4-BE49-F238E27FC236}">
                <a16:creationId xmlns:a16="http://schemas.microsoft.com/office/drawing/2014/main" id="{65A83ED8-31FE-0170-5C0B-DB8F4B9B816F}"/>
              </a:ext>
            </a:extLst>
          </p:cNvPr>
          <p:cNvSpPr txBox="1">
            <a:spLocks noChangeArrowheads="1"/>
          </p:cNvSpPr>
          <p:nvPr/>
        </p:nvSpPr>
        <p:spPr bwMode="auto">
          <a:xfrm>
            <a:off x="5651500" y="687388"/>
            <a:ext cx="2882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0000FF"/>
                </a:solidFill>
                <a:latin typeface="Times New Roman" panose="02020603050405020304" pitchFamily="18" charset="0"/>
              </a:rPr>
              <a:t>时间常数  </a:t>
            </a:r>
            <a:r>
              <a:rPr lang="zh-CN" altLang="en-US" sz="2400" i="1">
                <a:solidFill>
                  <a:srgbClr val="0000FF"/>
                </a:solidFill>
                <a:latin typeface="Times New Roman" panose="02020603050405020304" pitchFamily="18" charset="0"/>
                <a:sym typeface="Symbol" panose="05050102010706020507" pitchFamily="18" charset="2"/>
              </a:rPr>
              <a:t> </a:t>
            </a:r>
            <a:r>
              <a:rPr lang="en-US" altLang="zh-CN" sz="2400">
                <a:solidFill>
                  <a:srgbClr val="0000FF"/>
                </a:solidFill>
                <a:latin typeface="Times New Roman" panose="02020603050405020304" pitchFamily="18" charset="0"/>
                <a:sym typeface="Symbol" panose="05050102010706020507" pitchFamily="18" charset="2"/>
              </a:rPr>
              <a:t>= </a:t>
            </a:r>
            <a:r>
              <a:rPr lang="en-US" altLang="zh-CN" sz="2400" i="1">
                <a:solidFill>
                  <a:srgbClr val="0000FF"/>
                </a:solidFill>
                <a:latin typeface="Times New Roman" panose="02020603050405020304" pitchFamily="18" charset="0"/>
                <a:sym typeface="Symbol" panose="05050102010706020507" pitchFamily="18" charset="2"/>
              </a:rPr>
              <a:t>RC</a:t>
            </a:r>
            <a:endParaRPr lang="en-US" altLang="zh-CN" sz="2400" baseline="-25000">
              <a:solidFill>
                <a:srgbClr val="0000FF"/>
              </a:solidFill>
              <a:latin typeface="Times New Roman" panose="02020603050405020304" pitchFamily="18" charset="0"/>
              <a:sym typeface="Symbol" panose="05050102010706020507" pitchFamily="18" charset="2"/>
            </a:endParaRPr>
          </a:p>
        </p:txBody>
      </p:sp>
      <p:sp>
        <p:nvSpPr>
          <p:cNvPr id="80911" name="Text Box 15">
            <a:extLst>
              <a:ext uri="{FF2B5EF4-FFF2-40B4-BE49-F238E27FC236}">
                <a16:creationId xmlns:a16="http://schemas.microsoft.com/office/drawing/2014/main" id="{CD0E5E7E-766F-378C-4C76-891E98FF2653}"/>
              </a:ext>
            </a:extLst>
          </p:cNvPr>
          <p:cNvSpPr txBox="1">
            <a:spLocks noChangeArrowheads="1"/>
          </p:cNvSpPr>
          <p:nvPr/>
        </p:nvSpPr>
        <p:spPr bwMode="auto">
          <a:xfrm>
            <a:off x="5867400" y="1793875"/>
            <a:ext cx="2736850" cy="1054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30000"/>
              </a:lnSpc>
              <a:spcBef>
                <a:spcPct val="0"/>
              </a:spcBef>
              <a:buFontTx/>
              <a:buNone/>
            </a:pPr>
            <a:r>
              <a:rPr lang="zh-CN" altLang="en-US" sz="2400">
                <a:solidFill>
                  <a:srgbClr val="0000FF"/>
                </a:solidFill>
                <a:latin typeface="Times New Roman" panose="02020603050405020304" pitchFamily="18" charset="0"/>
              </a:rPr>
              <a:t>当  </a:t>
            </a:r>
            <a:r>
              <a:rPr lang="zh-CN" altLang="en-US" sz="2400" i="1">
                <a:solidFill>
                  <a:srgbClr val="0000FF"/>
                </a:solidFill>
                <a:latin typeface="Times New Roman" panose="02020603050405020304" pitchFamily="18" charset="0"/>
              </a:rPr>
              <a:t>t </a:t>
            </a:r>
            <a:r>
              <a:rPr lang="zh-CN" altLang="en-US"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sym typeface="Symbol" panose="05050102010706020507" pitchFamily="18" charset="2"/>
              </a:rPr>
              <a:t> </a:t>
            </a:r>
            <a:r>
              <a:rPr lang="en-US" altLang="zh-CN" sz="2400" i="1">
                <a:solidFill>
                  <a:srgbClr val="0000FF"/>
                </a:solidFill>
                <a:latin typeface="Times New Roman" panose="02020603050405020304" pitchFamily="18" charset="0"/>
                <a:sym typeface="Symbol" panose="05050102010706020507" pitchFamily="18" charset="2"/>
              </a:rPr>
              <a:t> </a:t>
            </a:r>
            <a:r>
              <a:rPr lang="zh-CN" altLang="en-US" sz="2400">
                <a:solidFill>
                  <a:srgbClr val="0000FF"/>
                </a:solidFill>
                <a:latin typeface="Times New Roman" panose="02020603050405020304" pitchFamily="18" charset="0"/>
              </a:rPr>
              <a:t>时，</a:t>
            </a:r>
          </a:p>
          <a:p>
            <a:pPr>
              <a:lnSpc>
                <a:spcPct val="130000"/>
              </a:lnSpc>
              <a:spcBef>
                <a:spcPct val="0"/>
              </a:spcBef>
              <a:buFontTx/>
              <a:buNone/>
            </a:pPr>
            <a:r>
              <a:rPr lang="zh-CN" altLang="en-US" sz="2400" i="1">
                <a:solidFill>
                  <a:srgbClr val="0000FF"/>
                </a:solidFill>
                <a:latin typeface="Times New Roman" panose="02020603050405020304" pitchFamily="18" charset="0"/>
                <a:ea typeface="黑体" panose="02010609060101010101" pitchFamily="49" charset="-122"/>
              </a:rPr>
              <a:t>u</a:t>
            </a:r>
            <a:r>
              <a:rPr lang="zh-CN" altLang="en-US" sz="2400" i="1" baseline="-25000">
                <a:solidFill>
                  <a:srgbClr val="0000FF"/>
                </a:solidFill>
                <a:latin typeface="Times New Roman" panose="02020603050405020304" pitchFamily="18" charset="0"/>
                <a:ea typeface="黑体" panose="02010609060101010101" pitchFamily="49" charset="-122"/>
              </a:rPr>
              <a:t>C</a:t>
            </a:r>
            <a:r>
              <a:rPr lang="zh-CN" altLang="en-US" sz="2400" i="1">
                <a:solidFill>
                  <a:srgbClr val="0000FF"/>
                </a:solidFill>
                <a:latin typeface="Times New Roman" panose="02020603050405020304" pitchFamily="18" charset="0"/>
                <a:ea typeface="黑体" panose="02010609060101010101" pitchFamily="49" charset="-122"/>
              </a:rPr>
              <a:t> =</a:t>
            </a:r>
            <a:r>
              <a:rPr lang="en-US" altLang="zh-CN" sz="2400" i="1">
                <a:solidFill>
                  <a:srgbClr val="0000FF"/>
                </a:solidFill>
                <a:latin typeface="Times New Roman" panose="02020603050405020304" pitchFamily="18" charset="0"/>
                <a:ea typeface="黑体" panose="02010609060101010101" pitchFamily="49" charset="-122"/>
              </a:rPr>
              <a:t> </a:t>
            </a:r>
            <a:r>
              <a:rPr lang="zh-CN" altLang="en-US" sz="2400">
                <a:solidFill>
                  <a:srgbClr val="0000FF"/>
                </a:solidFill>
                <a:latin typeface="Times New Roman" panose="02020603050405020304" pitchFamily="18" charset="0"/>
                <a:ea typeface="黑体" panose="02010609060101010101" pitchFamily="49" charset="-122"/>
              </a:rPr>
              <a:t>36.8%</a:t>
            </a:r>
            <a:r>
              <a:rPr lang="en-US" altLang="zh-CN" sz="2400">
                <a:solidFill>
                  <a:srgbClr val="0000FF"/>
                </a:solidFill>
                <a:latin typeface="Times New Roman" panose="02020603050405020304" pitchFamily="18" charset="0"/>
                <a:ea typeface="黑体" panose="02010609060101010101" pitchFamily="49" charset="-122"/>
              </a:rPr>
              <a:t> </a:t>
            </a:r>
            <a:r>
              <a:rPr lang="zh-CN" altLang="en-US" sz="2400" i="1">
                <a:solidFill>
                  <a:srgbClr val="0000FF"/>
                </a:solidFill>
                <a:latin typeface="Times New Roman" panose="02020603050405020304" pitchFamily="18" charset="0"/>
                <a:ea typeface="黑体" panose="02010609060101010101" pitchFamily="49" charset="-122"/>
              </a:rPr>
              <a:t>U</a:t>
            </a:r>
            <a:endParaRPr lang="zh-CN" altLang="en-US" sz="2400" baseline="-25000">
              <a:solidFill>
                <a:srgbClr val="0000FF"/>
              </a:solidFill>
              <a:latin typeface="Times New Roman" panose="02020603050405020304" pitchFamily="18" charset="0"/>
            </a:endParaRPr>
          </a:p>
        </p:txBody>
      </p:sp>
      <p:sp>
        <p:nvSpPr>
          <p:cNvPr id="80912" name="Rectangle 16">
            <a:extLst>
              <a:ext uri="{FF2B5EF4-FFF2-40B4-BE49-F238E27FC236}">
                <a16:creationId xmlns:a16="http://schemas.microsoft.com/office/drawing/2014/main" id="{1E09C6D4-E797-6F18-E256-30A6601A7D33}"/>
              </a:ext>
            </a:extLst>
          </p:cNvPr>
          <p:cNvSpPr>
            <a:spLocks noChangeArrowheads="1"/>
          </p:cNvSpPr>
          <p:nvPr/>
        </p:nvSpPr>
        <p:spPr bwMode="auto">
          <a:xfrm>
            <a:off x="395288" y="4048125"/>
            <a:ext cx="8135937"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000FF"/>
                </a:solidFill>
                <a:latin typeface="Times New Roman" panose="02020603050405020304" pitchFamily="18" charset="0"/>
              </a:rPr>
              <a:t>　　电容电压 </a:t>
            </a:r>
            <a:r>
              <a:rPr lang="zh-CN" altLang="en-US" sz="2400" i="1">
                <a:solidFill>
                  <a:srgbClr val="0000FF"/>
                </a:solidFill>
                <a:latin typeface="Times New Roman" panose="02020603050405020304" pitchFamily="18" charset="0"/>
              </a:rPr>
              <a:t>u</a:t>
            </a:r>
            <a:r>
              <a:rPr lang="zh-CN" altLang="en-US" sz="2400" i="1" baseline="-25000">
                <a:solidFill>
                  <a:srgbClr val="0000FF"/>
                </a:solidFill>
                <a:latin typeface="Times New Roman" panose="02020603050405020304" pitchFamily="18" charset="0"/>
              </a:rPr>
              <a:t>C </a:t>
            </a:r>
            <a:r>
              <a:rPr lang="zh-CN" altLang="en-US" sz="2400">
                <a:solidFill>
                  <a:srgbClr val="0000FF"/>
                </a:solidFill>
                <a:latin typeface="Times New Roman" panose="02020603050405020304" pitchFamily="18" charset="0"/>
              </a:rPr>
              <a:t>从初始值按指数规律衰减，衰减的快慢由 </a:t>
            </a:r>
            <a:r>
              <a:rPr lang="zh-CN" altLang="en-US" sz="2400" i="1">
                <a:solidFill>
                  <a:srgbClr val="0000FF"/>
                </a:solidFill>
                <a:latin typeface="Times New Roman" panose="02020603050405020304" pitchFamily="18" charset="0"/>
              </a:rPr>
              <a:t>RC</a:t>
            </a:r>
            <a:r>
              <a:rPr lang="en-US" altLang="zh-CN" sz="2400" i="1">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决定。</a:t>
            </a:r>
          </a:p>
        </p:txBody>
      </p:sp>
      <p:sp>
        <p:nvSpPr>
          <p:cNvPr id="80913" name="Text Box 18">
            <a:extLst>
              <a:ext uri="{FF2B5EF4-FFF2-40B4-BE49-F238E27FC236}">
                <a16:creationId xmlns:a16="http://schemas.microsoft.com/office/drawing/2014/main" id="{A40E7D85-3312-27FB-A65F-CB98395A1BB3}"/>
              </a:ext>
            </a:extLst>
          </p:cNvPr>
          <p:cNvSpPr txBox="1">
            <a:spLocks noChangeArrowheads="1"/>
          </p:cNvSpPr>
          <p:nvPr/>
        </p:nvSpPr>
        <p:spPr bwMode="auto">
          <a:xfrm>
            <a:off x="971550" y="5135563"/>
            <a:ext cx="7797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el-GR" altLang="en-US" sz="2400" i="1">
                <a:solidFill>
                  <a:srgbClr val="0000FF"/>
                </a:solidFill>
                <a:latin typeface="Times New Roman" panose="02020603050405020304" pitchFamily="18" charset="0"/>
                <a:cs typeface="Times New Roman" panose="02020603050405020304" pitchFamily="18" charset="0"/>
                <a:sym typeface="Symbol" panose="05050102010706020507" pitchFamily="18" charset="2"/>
              </a:rPr>
              <a:t></a:t>
            </a:r>
            <a:r>
              <a:rPr lang="en-US" altLang="zh-CN" sz="2400" i="1">
                <a:solidFill>
                  <a:srgbClr val="0000FF"/>
                </a:solidFill>
                <a:latin typeface="Times New Roman" panose="02020603050405020304" pitchFamily="18" charset="0"/>
                <a:cs typeface="Times New Roman" panose="02020603050405020304" pitchFamily="18" charset="0"/>
                <a:sym typeface="Symbol" panose="05050102010706020507" pitchFamily="18" charset="2"/>
              </a:rPr>
              <a:t> </a:t>
            </a:r>
            <a:r>
              <a:rPr lang="zh-CN" altLang="en-US" sz="2400">
                <a:solidFill>
                  <a:srgbClr val="0000FF"/>
                </a:solidFill>
                <a:latin typeface="Times New Roman" panose="02020603050405020304" pitchFamily="18" charset="0"/>
                <a:sym typeface="Symbol" panose="05050102010706020507" pitchFamily="18" charset="2"/>
              </a:rPr>
              <a:t>越大，曲线变化越慢，</a:t>
            </a:r>
            <a:r>
              <a:rPr lang="en-US" altLang="zh-CN" sz="2400" i="1">
                <a:solidFill>
                  <a:srgbClr val="0000FF"/>
                </a:solidFill>
                <a:latin typeface="Times New Roman" panose="02020603050405020304" pitchFamily="18" charset="0"/>
                <a:sym typeface="Symbol" panose="05050102010706020507" pitchFamily="18" charset="2"/>
              </a:rPr>
              <a:t>u</a:t>
            </a:r>
            <a:r>
              <a:rPr lang="en-US" altLang="zh-CN" sz="2400" i="1" baseline="-25000">
                <a:solidFill>
                  <a:srgbClr val="0000FF"/>
                </a:solidFill>
                <a:latin typeface="Times New Roman" panose="02020603050405020304" pitchFamily="18" charset="0"/>
                <a:sym typeface="Symbol" panose="05050102010706020507" pitchFamily="18" charset="2"/>
              </a:rPr>
              <a:t>C</a:t>
            </a:r>
            <a:r>
              <a:rPr lang="en-US" altLang="zh-CN" sz="2400" baseline="-25000">
                <a:solidFill>
                  <a:srgbClr val="0000FF"/>
                </a:solidFill>
                <a:latin typeface="Times New Roman" panose="02020603050405020304" pitchFamily="18" charset="0"/>
                <a:sym typeface="Symbol" panose="05050102010706020507" pitchFamily="18" charset="2"/>
              </a:rPr>
              <a:t> </a:t>
            </a:r>
            <a:r>
              <a:rPr lang="zh-CN" altLang="en-US" sz="2400">
                <a:solidFill>
                  <a:srgbClr val="0000FF"/>
                </a:solidFill>
                <a:latin typeface="Times New Roman" panose="02020603050405020304" pitchFamily="18" charset="0"/>
                <a:sym typeface="Symbol" panose="05050102010706020507" pitchFamily="18" charset="2"/>
              </a:rPr>
              <a:t>达到稳态所需要的时间越长。</a:t>
            </a:r>
            <a:endParaRPr lang="zh-CN" altLang="en-US" sz="2400">
              <a:solidFill>
                <a:srgbClr val="0000FF"/>
              </a:solidFill>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80910"/>
                                        </p:tgtEl>
                                        <p:attrNameLst>
                                          <p:attrName>style.visibility</p:attrName>
                                        </p:attrNameLst>
                                      </p:cBhvr>
                                      <p:to>
                                        <p:strVal val="visible"/>
                                      </p:to>
                                    </p:set>
                                    <p:anim calcmode="lin" valueType="num">
                                      <p:cBhvr additive="base">
                                        <p:cTn id="7" dur="500" fill="hold"/>
                                        <p:tgtEl>
                                          <p:spTgt spid="80910"/>
                                        </p:tgtEl>
                                        <p:attrNameLst>
                                          <p:attrName>ppt_x</p:attrName>
                                        </p:attrNameLst>
                                      </p:cBhvr>
                                      <p:tavLst>
                                        <p:tav tm="0">
                                          <p:val>
                                            <p:strVal val="#ppt_x"/>
                                          </p:val>
                                        </p:tav>
                                        <p:tav tm="100000">
                                          <p:val>
                                            <p:strVal val="#ppt_x"/>
                                          </p:val>
                                        </p:tav>
                                      </p:tavLst>
                                    </p:anim>
                                    <p:anim calcmode="lin" valueType="num">
                                      <p:cBhvr additive="base">
                                        <p:cTn id="8" dur="500" fill="hold"/>
                                        <p:tgtEl>
                                          <p:spTgt spid="80910"/>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0911"/>
                                        </p:tgtEl>
                                        <p:attrNameLst>
                                          <p:attrName>style.visibility</p:attrName>
                                        </p:attrNameLst>
                                      </p:cBhvr>
                                      <p:to>
                                        <p:strVal val="visible"/>
                                      </p:to>
                                    </p:set>
                                    <p:anim calcmode="lin" valueType="num">
                                      <p:cBhvr additive="base">
                                        <p:cTn id="13" dur="500" fill="hold"/>
                                        <p:tgtEl>
                                          <p:spTgt spid="80911"/>
                                        </p:tgtEl>
                                        <p:attrNameLst>
                                          <p:attrName>ppt_x</p:attrName>
                                        </p:attrNameLst>
                                      </p:cBhvr>
                                      <p:tavLst>
                                        <p:tav tm="0">
                                          <p:val>
                                            <p:strVal val="#ppt_x"/>
                                          </p:val>
                                        </p:tav>
                                        <p:tav tm="100000">
                                          <p:val>
                                            <p:strVal val="#ppt_x"/>
                                          </p:val>
                                        </p:tav>
                                      </p:tavLst>
                                    </p:anim>
                                    <p:anim calcmode="lin" valueType="num">
                                      <p:cBhvr additive="base">
                                        <p:cTn id="14" dur="500" fill="hold"/>
                                        <p:tgtEl>
                                          <p:spTgt spid="80911"/>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0912"/>
                                        </p:tgtEl>
                                        <p:attrNameLst>
                                          <p:attrName>style.visibility</p:attrName>
                                        </p:attrNameLst>
                                      </p:cBhvr>
                                      <p:to>
                                        <p:strVal val="visible"/>
                                      </p:to>
                                    </p:set>
                                    <p:anim calcmode="lin" valueType="num">
                                      <p:cBhvr additive="base">
                                        <p:cTn id="19" dur="500" fill="hold"/>
                                        <p:tgtEl>
                                          <p:spTgt spid="80912"/>
                                        </p:tgtEl>
                                        <p:attrNameLst>
                                          <p:attrName>ppt_x</p:attrName>
                                        </p:attrNameLst>
                                      </p:cBhvr>
                                      <p:tavLst>
                                        <p:tav tm="0">
                                          <p:val>
                                            <p:strVal val="#ppt_x"/>
                                          </p:val>
                                        </p:tav>
                                        <p:tav tm="100000">
                                          <p:val>
                                            <p:strVal val="#ppt_x"/>
                                          </p:val>
                                        </p:tav>
                                      </p:tavLst>
                                    </p:anim>
                                    <p:anim calcmode="lin" valueType="num">
                                      <p:cBhvr additive="base">
                                        <p:cTn id="20" dur="500" fill="hold"/>
                                        <p:tgtEl>
                                          <p:spTgt spid="80912"/>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0913"/>
                                        </p:tgtEl>
                                        <p:attrNameLst>
                                          <p:attrName>style.visibility</p:attrName>
                                        </p:attrNameLst>
                                      </p:cBhvr>
                                      <p:to>
                                        <p:strVal val="visible"/>
                                      </p:to>
                                    </p:set>
                                    <p:anim calcmode="lin" valueType="num">
                                      <p:cBhvr additive="base">
                                        <p:cTn id="25" dur="500" fill="hold"/>
                                        <p:tgtEl>
                                          <p:spTgt spid="80913"/>
                                        </p:tgtEl>
                                        <p:attrNameLst>
                                          <p:attrName>ppt_x</p:attrName>
                                        </p:attrNameLst>
                                      </p:cBhvr>
                                      <p:tavLst>
                                        <p:tav tm="0">
                                          <p:val>
                                            <p:strVal val="#ppt_x"/>
                                          </p:val>
                                        </p:tav>
                                        <p:tav tm="100000">
                                          <p:val>
                                            <p:strVal val="#ppt_x"/>
                                          </p:val>
                                        </p:tav>
                                      </p:tavLst>
                                    </p:anim>
                                    <p:anim calcmode="lin" valueType="num">
                                      <p:cBhvr additive="base">
                                        <p:cTn id="26" dur="500" fill="hold"/>
                                        <p:tgtEl>
                                          <p:spTgt spid="809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910" grpId="0" bldLvl="0" autoUpdateAnimBg="0"/>
      <p:bldP spid="80911" grpId="0" bldLvl="0" autoUpdateAnimBg="0"/>
      <p:bldP spid="80912" grpId="0" bldLvl="0" autoUpdateAnimBg="0"/>
      <p:bldP spid="80913" grpId="0" autoUpdateAnimBg="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1922" name="Group 28">
            <a:extLst>
              <a:ext uri="{FF2B5EF4-FFF2-40B4-BE49-F238E27FC236}">
                <a16:creationId xmlns:a16="http://schemas.microsoft.com/office/drawing/2014/main" id="{59F6AEA0-A6B3-FF69-A35F-9CFD90E0541C}"/>
              </a:ext>
            </a:extLst>
          </p:cNvPr>
          <p:cNvGrpSpPr>
            <a:grpSpLocks/>
          </p:cNvGrpSpPr>
          <p:nvPr/>
        </p:nvGrpSpPr>
        <p:grpSpPr bwMode="auto">
          <a:xfrm>
            <a:off x="827088" y="1341438"/>
            <a:ext cx="4935537" cy="3624262"/>
            <a:chOff x="0" y="0"/>
            <a:chExt cx="3109" cy="2283"/>
          </a:xfrm>
        </p:grpSpPr>
        <p:grpSp>
          <p:nvGrpSpPr>
            <p:cNvPr id="81924" name="Group 2">
              <a:extLst>
                <a:ext uri="{FF2B5EF4-FFF2-40B4-BE49-F238E27FC236}">
                  <a16:creationId xmlns:a16="http://schemas.microsoft.com/office/drawing/2014/main" id="{29E2BE90-E0DF-7BE5-8A38-3304A17E95DE}"/>
                </a:ext>
              </a:extLst>
            </p:cNvPr>
            <p:cNvGrpSpPr>
              <a:grpSpLocks/>
            </p:cNvGrpSpPr>
            <p:nvPr/>
          </p:nvGrpSpPr>
          <p:grpSpPr bwMode="auto">
            <a:xfrm>
              <a:off x="0" y="1371"/>
              <a:ext cx="2750" cy="252"/>
              <a:chOff x="0" y="0"/>
              <a:chExt cx="2894" cy="252"/>
            </a:xfrm>
          </p:grpSpPr>
          <p:sp>
            <p:nvSpPr>
              <p:cNvPr id="81946" name="Text Box 3">
                <a:extLst>
                  <a:ext uri="{FF2B5EF4-FFF2-40B4-BE49-F238E27FC236}">
                    <a16:creationId xmlns:a16="http://schemas.microsoft.com/office/drawing/2014/main" id="{E284A312-D32F-5E97-F69E-062B0CB7E6BE}"/>
                  </a:ext>
                </a:extLst>
              </p:cNvPr>
              <p:cNvSpPr txBox="1">
                <a:spLocks noChangeArrowheads="1"/>
              </p:cNvSpPr>
              <p:nvPr/>
            </p:nvSpPr>
            <p:spPr bwMode="auto">
              <a:xfrm>
                <a:off x="0" y="0"/>
                <a:ext cx="62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0.368</a:t>
                </a:r>
                <a:r>
                  <a:rPr lang="en-US" altLang="zh-CN" sz="2000" i="1">
                    <a:latin typeface="Times New Roman" panose="02020603050405020304" pitchFamily="18" charset="0"/>
                  </a:rPr>
                  <a:t>U</a:t>
                </a:r>
              </a:p>
            </p:txBody>
          </p:sp>
          <p:sp>
            <p:nvSpPr>
              <p:cNvPr id="81947" name="Line 4">
                <a:extLst>
                  <a:ext uri="{FF2B5EF4-FFF2-40B4-BE49-F238E27FC236}">
                    <a16:creationId xmlns:a16="http://schemas.microsoft.com/office/drawing/2014/main" id="{A95EE098-1BFD-5401-7911-FC439684CCD0}"/>
                  </a:ext>
                </a:extLst>
              </p:cNvPr>
              <p:cNvSpPr>
                <a:spLocks noChangeShapeType="1"/>
              </p:cNvSpPr>
              <p:nvPr/>
            </p:nvSpPr>
            <p:spPr bwMode="auto">
              <a:xfrm flipV="1">
                <a:off x="761" y="191"/>
                <a:ext cx="2133" cy="1"/>
              </a:xfrm>
              <a:prstGeom prst="line">
                <a:avLst/>
              </a:prstGeom>
              <a:noFill/>
              <a:ln w="38100">
                <a:solidFill>
                  <a:srgbClr val="0066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81925" name="Group 5">
              <a:extLst>
                <a:ext uri="{FF2B5EF4-FFF2-40B4-BE49-F238E27FC236}">
                  <a16:creationId xmlns:a16="http://schemas.microsoft.com/office/drawing/2014/main" id="{85964D19-4DD3-D1CC-3B9C-CF6B992412D3}"/>
                </a:ext>
              </a:extLst>
            </p:cNvPr>
            <p:cNvGrpSpPr>
              <a:grpSpLocks/>
            </p:cNvGrpSpPr>
            <p:nvPr/>
          </p:nvGrpSpPr>
          <p:grpSpPr bwMode="auto">
            <a:xfrm>
              <a:off x="1502" y="1563"/>
              <a:ext cx="285" cy="688"/>
              <a:chOff x="0" y="0"/>
              <a:chExt cx="285" cy="688"/>
            </a:xfrm>
          </p:grpSpPr>
          <p:graphicFrame>
            <p:nvGraphicFramePr>
              <p:cNvPr id="81944" name="Object 7">
                <a:extLst>
                  <a:ext uri="{FF2B5EF4-FFF2-40B4-BE49-F238E27FC236}">
                    <a16:creationId xmlns:a16="http://schemas.microsoft.com/office/drawing/2014/main" id="{29B92FC2-436A-600C-C1F3-4580214C583C}"/>
                  </a:ext>
                </a:extLst>
              </p:cNvPr>
              <p:cNvGraphicFramePr>
                <a:graphicFrameLocks noChangeAspect="1"/>
              </p:cNvGraphicFramePr>
              <p:nvPr/>
            </p:nvGraphicFramePr>
            <p:xfrm>
              <a:off x="0" y="297"/>
              <a:ext cx="285" cy="391"/>
            </p:xfrm>
            <a:graphic>
              <a:graphicData uri="http://schemas.openxmlformats.org/presentationml/2006/ole">
                <mc:AlternateContent xmlns:mc="http://schemas.openxmlformats.org/markup-compatibility/2006">
                  <mc:Choice xmlns:v="urn:schemas-microsoft-com:vml" Requires="v">
                    <p:oleObj r:id="rId2" imgW="168017" imgH="219714" progId="Equation.3">
                      <p:embed/>
                    </p:oleObj>
                  </mc:Choice>
                  <mc:Fallback>
                    <p:oleObj r:id="rId2" imgW="168017" imgH="219714"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297"/>
                            <a:ext cx="285" cy="39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45" name="Line 7">
                <a:extLst>
                  <a:ext uri="{FF2B5EF4-FFF2-40B4-BE49-F238E27FC236}">
                    <a16:creationId xmlns:a16="http://schemas.microsoft.com/office/drawing/2014/main" id="{C417A002-2C5A-B33B-2103-10158DC19984}"/>
                  </a:ext>
                </a:extLst>
              </p:cNvPr>
              <p:cNvSpPr>
                <a:spLocks noChangeShapeType="1"/>
              </p:cNvSpPr>
              <p:nvPr/>
            </p:nvSpPr>
            <p:spPr bwMode="auto">
              <a:xfrm>
                <a:off x="106" y="0"/>
                <a:ext cx="0" cy="375"/>
              </a:xfrm>
              <a:prstGeom prst="line">
                <a:avLst/>
              </a:prstGeom>
              <a:noFill/>
              <a:ln w="38100">
                <a:solidFill>
                  <a:srgbClr val="FF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81926" name="Group 8">
              <a:extLst>
                <a:ext uri="{FF2B5EF4-FFF2-40B4-BE49-F238E27FC236}">
                  <a16:creationId xmlns:a16="http://schemas.microsoft.com/office/drawing/2014/main" id="{A6BEA860-A23E-2B1A-70D2-6F4DFB02E2A9}"/>
                </a:ext>
              </a:extLst>
            </p:cNvPr>
            <p:cNvGrpSpPr>
              <a:grpSpLocks/>
            </p:cNvGrpSpPr>
            <p:nvPr/>
          </p:nvGrpSpPr>
          <p:grpSpPr bwMode="auto">
            <a:xfrm>
              <a:off x="1886" y="1560"/>
              <a:ext cx="298" cy="723"/>
              <a:chOff x="0" y="0"/>
              <a:chExt cx="298" cy="723"/>
            </a:xfrm>
          </p:grpSpPr>
          <p:sp>
            <p:nvSpPr>
              <p:cNvPr id="81942" name="Line 9">
                <a:extLst>
                  <a:ext uri="{FF2B5EF4-FFF2-40B4-BE49-F238E27FC236}">
                    <a16:creationId xmlns:a16="http://schemas.microsoft.com/office/drawing/2014/main" id="{58156411-E898-3E97-4911-8C2EE2B99B27}"/>
                  </a:ext>
                </a:extLst>
              </p:cNvPr>
              <p:cNvSpPr>
                <a:spLocks noChangeShapeType="1"/>
              </p:cNvSpPr>
              <p:nvPr/>
            </p:nvSpPr>
            <p:spPr bwMode="auto">
              <a:xfrm flipH="1">
                <a:off x="96" y="0"/>
                <a:ext cx="0" cy="444"/>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1943" name="Object 11">
                <a:extLst>
                  <a:ext uri="{FF2B5EF4-FFF2-40B4-BE49-F238E27FC236}">
                    <a16:creationId xmlns:a16="http://schemas.microsoft.com/office/drawing/2014/main" id="{266E7694-A6AD-6E4D-EC91-DFB386868E66}"/>
                  </a:ext>
                </a:extLst>
              </p:cNvPr>
              <p:cNvGraphicFramePr>
                <a:graphicFrameLocks noChangeAspect="1"/>
              </p:cNvGraphicFramePr>
              <p:nvPr/>
            </p:nvGraphicFramePr>
            <p:xfrm>
              <a:off x="0" y="302"/>
              <a:ext cx="298" cy="421"/>
            </p:xfrm>
            <a:graphic>
              <a:graphicData uri="http://schemas.openxmlformats.org/presentationml/2006/ole">
                <mc:AlternateContent xmlns:mc="http://schemas.openxmlformats.org/markup-compatibility/2006">
                  <mc:Choice xmlns:v="urn:schemas-microsoft-com:vml" Requires="v">
                    <p:oleObj r:id="rId4" imgW="168017" imgH="232639" progId="Equation.3">
                      <p:embed/>
                    </p:oleObj>
                  </mc:Choice>
                  <mc:Fallback>
                    <p:oleObj r:id="rId4" imgW="168017" imgH="232639" progId="Equation.3">
                      <p:embed/>
                      <p:pic>
                        <p:nvPicPr>
                          <p:cNvPr id="0" name="Object 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302"/>
                            <a:ext cx="298" cy="4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81927" name="未知">
              <a:extLst>
                <a:ext uri="{FF2B5EF4-FFF2-40B4-BE49-F238E27FC236}">
                  <a16:creationId xmlns:a16="http://schemas.microsoft.com/office/drawing/2014/main" id="{1EBC1B70-B291-94F4-6938-3A211D60B2DC}"/>
                </a:ext>
              </a:extLst>
            </p:cNvPr>
            <p:cNvSpPr>
              <a:spLocks/>
            </p:cNvSpPr>
            <p:nvPr/>
          </p:nvSpPr>
          <p:spPr bwMode="auto">
            <a:xfrm flipV="1">
              <a:off x="734" y="507"/>
              <a:ext cx="1968" cy="1152"/>
            </a:xfrm>
            <a:custGeom>
              <a:avLst/>
              <a:gdLst>
                <a:gd name="T0" fmla="*/ 0 w 2640"/>
                <a:gd name="T1" fmla="*/ 3 h 1536"/>
                <a:gd name="T2" fmla="*/ 1 w 2640"/>
                <a:gd name="T3" fmla="*/ 2 h 1536"/>
                <a:gd name="T4" fmla="*/ 4 w 2640"/>
                <a:gd name="T5" fmla="*/ 0 h 1536"/>
                <a:gd name="T6" fmla="*/ 0 60000 65536"/>
                <a:gd name="T7" fmla="*/ 0 60000 65536"/>
                <a:gd name="T8" fmla="*/ 0 60000 65536"/>
                <a:gd name="T9" fmla="*/ 0 w 2640"/>
                <a:gd name="T10" fmla="*/ 0 h 1536"/>
                <a:gd name="T11" fmla="*/ 2640 w 2640"/>
                <a:gd name="T12" fmla="*/ 1536 h 1536"/>
              </a:gdLst>
              <a:ahLst/>
              <a:cxnLst>
                <a:cxn ang="T6">
                  <a:pos x="T0" y="T1"/>
                </a:cxn>
                <a:cxn ang="T7">
                  <a:pos x="T2" y="T3"/>
                </a:cxn>
                <a:cxn ang="T8">
                  <a:pos x="T4" y="T5"/>
                </a:cxn>
              </a:cxnLst>
              <a:rect l="T9" t="T10" r="T11" b="T12"/>
              <a:pathLst>
                <a:path w="2640" h="1536">
                  <a:moveTo>
                    <a:pt x="0" y="1536"/>
                  </a:moveTo>
                  <a:cubicBezTo>
                    <a:pt x="308" y="1088"/>
                    <a:pt x="616" y="640"/>
                    <a:pt x="1056" y="384"/>
                  </a:cubicBezTo>
                  <a:cubicBezTo>
                    <a:pt x="1496" y="128"/>
                    <a:pt x="2068" y="64"/>
                    <a:pt x="2640" y="0"/>
                  </a:cubicBezTo>
                </a:path>
              </a:pathLst>
            </a:custGeom>
            <a:noFill/>
            <a:ln w="57150" cap="flat" cmpd="sng">
              <a:solidFill>
                <a:schemeClr val="accent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28" name="未知">
              <a:extLst>
                <a:ext uri="{FF2B5EF4-FFF2-40B4-BE49-F238E27FC236}">
                  <a16:creationId xmlns:a16="http://schemas.microsoft.com/office/drawing/2014/main" id="{A51ABF1A-1A49-E164-726F-662471262868}"/>
                </a:ext>
              </a:extLst>
            </p:cNvPr>
            <p:cNvSpPr>
              <a:spLocks/>
            </p:cNvSpPr>
            <p:nvPr/>
          </p:nvSpPr>
          <p:spPr bwMode="auto">
            <a:xfrm flipV="1">
              <a:off x="734" y="539"/>
              <a:ext cx="1872" cy="1264"/>
            </a:xfrm>
            <a:custGeom>
              <a:avLst/>
              <a:gdLst>
                <a:gd name="T0" fmla="*/ 0 w 2640"/>
                <a:gd name="T1" fmla="*/ 21 h 1536"/>
                <a:gd name="T2" fmla="*/ 1 w 2640"/>
                <a:gd name="T3" fmla="*/ 6 h 1536"/>
                <a:gd name="T4" fmla="*/ 1 w 2640"/>
                <a:gd name="T5" fmla="*/ 0 h 1536"/>
                <a:gd name="T6" fmla="*/ 0 60000 65536"/>
                <a:gd name="T7" fmla="*/ 0 60000 65536"/>
                <a:gd name="T8" fmla="*/ 0 60000 65536"/>
                <a:gd name="T9" fmla="*/ 0 w 2640"/>
                <a:gd name="T10" fmla="*/ 0 h 1536"/>
                <a:gd name="T11" fmla="*/ 2640 w 2640"/>
                <a:gd name="T12" fmla="*/ 1536 h 1536"/>
              </a:gdLst>
              <a:ahLst/>
              <a:cxnLst>
                <a:cxn ang="T6">
                  <a:pos x="T0" y="T1"/>
                </a:cxn>
                <a:cxn ang="T7">
                  <a:pos x="T2" y="T3"/>
                </a:cxn>
                <a:cxn ang="T8">
                  <a:pos x="T4" y="T5"/>
                </a:cxn>
              </a:cxnLst>
              <a:rect l="T9" t="T10" r="T11" b="T12"/>
              <a:pathLst>
                <a:path w="2640" h="1536">
                  <a:moveTo>
                    <a:pt x="0" y="1536"/>
                  </a:moveTo>
                  <a:cubicBezTo>
                    <a:pt x="308" y="1088"/>
                    <a:pt x="616" y="640"/>
                    <a:pt x="1056" y="384"/>
                  </a:cubicBezTo>
                  <a:cubicBezTo>
                    <a:pt x="1496" y="128"/>
                    <a:pt x="2068" y="64"/>
                    <a:pt x="2640" y="0"/>
                  </a:cubicBezTo>
                </a:path>
              </a:pathLst>
            </a:custGeom>
            <a:noFill/>
            <a:ln w="57150" cap="flat" cmpd="sng">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81929" name="Group 13">
              <a:extLst>
                <a:ext uri="{FF2B5EF4-FFF2-40B4-BE49-F238E27FC236}">
                  <a16:creationId xmlns:a16="http://schemas.microsoft.com/office/drawing/2014/main" id="{37E53115-E5F3-5D00-F20A-12DC16BC5F7B}"/>
                </a:ext>
              </a:extLst>
            </p:cNvPr>
            <p:cNvGrpSpPr>
              <a:grpSpLocks/>
            </p:cNvGrpSpPr>
            <p:nvPr/>
          </p:nvGrpSpPr>
          <p:grpSpPr bwMode="auto">
            <a:xfrm>
              <a:off x="1118" y="1563"/>
              <a:ext cx="338" cy="720"/>
              <a:chOff x="0" y="0"/>
              <a:chExt cx="338" cy="720"/>
            </a:xfrm>
          </p:grpSpPr>
          <p:graphicFrame>
            <p:nvGraphicFramePr>
              <p:cNvPr id="81940" name="Object 15">
                <a:extLst>
                  <a:ext uri="{FF2B5EF4-FFF2-40B4-BE49-F238E27FC236}">
                    <a16:creationId xmlns:a16="http://schemas.microsoft.com/office/drawing/2014/main" id="{67C6DDD4-384E-0EBD-0771-B69E7516A58D}"/>
                  </a:ext>
                </a:extLst>
              </p:cNvPr>
              <p:cNvGraphicFramePr>
                <a:graphicFrameLocks noChangeAspect="1"/>
              </p:cNvGraphicFramePr>
              <p:nvPr/>
            </p:nvGraphicFramePr>
            <p:xfrm>
              <a:off x="0" y="297"/>
              <a:ext cx="338" cy="423"/>
            </p:xfrm>
            <a:graphic>
              <a:graphicData uri="http://schemas.openxmlformats.org/presentationml/2006/ole">
                <mc:AlternateContent xmlns:mc="http://schemas.openxmlformats.org/markup-compatibility/2006">
                  <mc:Choice xmlns:v="urn:schemas-microsoft-com:vml" Requires="v">
                    <p:oleObj r:id="rId6" imgW="155093" imgH="219714" progId="Equation.3">
                      <p:embed/>
                    </p:oleObj>
                  </mc:Choice>
                  <mc:Fallback>
                    <p:oleObj r:id="rId6" imgW="155093" imgH="219714" progId="Equation.3">
                      <p:embed/>
                      <p:pic>
                        <p:nvPicPr>
                          <p:cNvPr id="0" name="Object 1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0" y="297"/>
                            <a:ext cx="338" cy="42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1941" name="Line 15">
                <a:extLst>
                  <a:ext uri="{FF2B5EF4-FFF2-40B4-BE49-F238E27FC236}">
                    <a16:creationId xmlns:a16="http://schemas.microsoft.com/office/drawing/2014/main" id="{3111981C-F288-F8E7-FC21-08E4FEDB9ADE}"/>
                  </a:ext>
                </a:extLst>
              </p:cNvPr>
              <p:cNvSpPr>
                <a:spLocks noChangeShapeType="1"/>
              </p:cNvSpPr>
              <p:nvPr/>
            </p:nvSpPr>
            <p:spPr bwMode="auto">
              <a:xfrm>
                <a:off x="139" y="0"/>
                <a:ext cx="0" cy="375"/>
              </a:xfrm>
              <a:prstGeom prst="line">
                <a:avLst/>
              </a:prstGeom>
              <a:noFill/>
              <a:ln w="38100">
                <a:solidFill>
                  <a:srgbClr val="0066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81930" name="未知">
              <a:extLst>
                <a:ext uri="{FF2B5EF4-FFF2-40B4-BE49-F238E27FC236}">
                  <a16:creationId xmlns:a16="http://schemas.microsoft.com/office/drawing/2014/main" id="{EA92FCB2-E110-6AD0-B35F-7626452866BB}"/>
                </a:ext>
              </a:extLst>
            </p:cNvPr>
            <p:cNvSpPr>
              <a:spLocks/>
            </p:cNvSpPr>
            <p:nvPr/>
          </p:nvSpPr>
          <p:spPr bwMode="auto">
            <a:xfrm flipV="1">
              <a:off x="734" y="548"/>
              <a:ext cx="1824" cy="1399"/>
            </a:xfrm>
            <a:custGeom>
              <a:avLst/>
              <a:gdLst>
                <a:gd name="T0" fmla="*/ 0 w 2016"/>
                <a:gd name="T1" fmla="*/ 197 h 1536"/>
                <a:gd name="T2" fmla="*/ 80 w 2016"/>
                <a:gd name="T3" fmla="*/ 42 h 1536"/>
                <a:gd name="T4" fmla="*/ 223 w 2016"/>
                <a:gd name="T5" fmla="*/ 0 h 1536"/>
                <a:gd name="T6" fmla="*/ 0 60000 65536"/>
                <a:gd name="T7" fmla="*/ 0 60000 65536"/>
                <a:gd name="T8" fmla="*/ 0 60000 65536"/>
                <a:gd name="T9" fmla="*/ 0 w 2016"/>
                <a:gd name="T10" fmla="*/ 0 h 1536"/>
                <a:gd name="T11" fmla="*/ 2016 w 2016"/>
                <a:gd name="T12" fmla="*/ 1536 h 1536"/>
              </a:gdLst>
              <a:ahLst/>
              <a:cxnLst>
                <a:cxn ang="T6">
                  <a:pos x="T0" y="T1"/>
                </a:cxn>
                <a:cxn ang="T7">
                  <a:pos x="T2" y="T3"/>
                </a:cxn>
                <a:cxn ang="T8">
                  <a:pos x="T4" y="T5"/>
                </a:cxn>
              </a:cxnLst>
              <a:rect l="T9" t="T10" r="T11" b="T12"/>
              <a:pathLst>
                <a:path w="2016" h="1536">
                  <a:moveTo>
                    <a:pt x="0" y="1536"/>
                  </a:moveTo>
                  <a:cubicBezTo>
                    <a:pt x="192" y="1064"/>
                    <a:pt x="384" y="592"/>
                    <a:pt x="720" y="336"/>
                  </a:cubicBezTo>
                  <a:cubicBezTo>
                    <a:pt x="1056" y="80"/>
                    <a:pt x="1800" y="56"/>
                    <a:pt x="2016" y="0"/>
                  </a:cubicBezTo>
                </a:path>
              </a:pathLst>
            </a:custGeom>
            <a:noFill/>
            <a:ln w="57150" cap="flat" cmpd="sng">
              <a:solidFill>
                <a:srgbClr val="00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1931" name="Text Box 17">
              <a:extLst>
                <a:ext uri="{FF2B5EF4-FFF2-40B4-BE49-F238E27FC236}">
                  <a16:creationId xmlns:a16="http://schemas.microsoft.com/office/drawing/2014/main" id="{B71F2151-1E77-7E8F-6C83-AB909F5132AA}"/>
                </a:ext>
              </a:extLst>
            </p:cNvPr>
            <p:cNvSpPr txBox="1">
              <a:spLocks noChangeArrowheads="1"/>
            </p:cNvSpPr>
            <p:nvPr/>
          </p:nvSpPr>
          <p:spPr bwMode="auto">
            <a:xfrm>
              <a:off x="398" y="372"/>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chemeClr val="tx2"/>
                  </a:solidFill>
                  <a:latin typeface="Times New Roman" panose="02020603050405020304" pitchFamily="18" charset="0"/>
                </a:rPr>
                <a:t>U</a:t>
              </a:r>
              <a:endParaRPr lang="en-US" altLang="zh-CN" sz="2000" baseline="-25000">
                <a:solidFill>
                  <a:schemeClr val="tx2"/>
                </a:solidFill>
                <a:latin typeface="Times New Roman" panose="02020603050405020304" pitchFamily="18" charset="0"/>
              </a:endParaRPr>
            </a:p>
          </p:txBody>
        </p:sp>
        <p:sp>
          <p:nvSpPr>
            <p:cNvPr id="81932" name="Line 18">
              <a:extLst>
                <a:ext uri="{FF2B5EF4-FFF2-40B4-BE49-F238E27FC236}">
                  <a16:creationId xmlns:a16="http://schemas.microsoft.com/office/drawing/2014/main" id="{7165F866-8042-E8F9-F62A-2B77F226496F}"/>
                </a:ext>
              </a:extLst>
            </p:cNvPr>
            <p:cNvSpPr>
              <a:spLocks noChangeShapeType="1"/>
            </p:cNvSpPr>
            <p:nvPr/>
          </p:nvSpPr>
          <p:spPr bwMode="auto">
            <a:xfrm>
              <a:off x="734" y="555"/>
              <a:ext cx="528" cy="1440"/>
            </a:xfrm>
            <a:prstGeom prst="line">
              <a:avLst/>
            </a:prstGeom>
            <a:noFill/>
            <a:ln w="38100">
              <a:solidFill>
                <a:srgbClr val="0066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3" name="Line 19">
              <a:extLst>
                <a:ext uri="{FF2B5EF4-FFF2-40B4-BE49-F238E27FC236}">
                  <a16:creationId xmlns:a16="http://schemas.microsoft.com/office/drawing/2014/main" id="{2FDC9C0C-AC10-B3C8-60B6-A97A51DDC2A3}"/>
                </a:ext>
              </a:extLst>
            </p:cNvPr>
            <p:cNvSpPr>
              <a:spLocks noChangeShapeType="1"/>
            </p:cNvSpPr>
            <p:nvPr/>
          </p:nvSpPr>
          <p:spPr bwMode="auto">
            <a:xfrm>
              <a:off x="734" y="555"/>
              <a:ext cx="912" cy="1440"/>
            </a:xfrm>
            <a:prstGeom prst="line">
              <a:avLst/>
            </a:prstGeom>
            <a:noFill/>
            <a:ln w="38100">
              <a:solidFill>
                <a:srgbClr val="FF0000"/>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4" name="Line 20">
              <a:extLst>
                <a:ext uri="{FF2B5EF4-FFF2-40B4-BE49-F238E27FC236}">
                  <a16:creationId xmlns:a16="http://schemas.microsoft.com/office/drawing/2014/main" id="{5F1A63BF-A109-2519-3F50-66A08F2E3406}"/>
                </a:ext>
              </a:extLst>
            </p:cNvPr>
            <p:cNvSpPr>
              <a:spLocks noChangeShapeType="1"/>
            </p:cNvSpPr>
            <p:nvPr/>
          </p:nvSpPr>
          <p:spPr bwMode="auto">
            <a:xfrm>
              <a:off x="734" y="555"/>
              <a:ext cx="1248" cy="144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1935" name="Text Box 22">
              <a:extLst>
                <a:ext uri="{FF2B5EF4-FFF2-40B4-BE49-F238E27FC236}">
                  <a16:creationId xmlns:a16="http://schemas.microsoft.com/office/drawing/2014/main" id="{03ACD8A0-6CAA-FC82-EAFF-EBB8BCA9F9BB}"/>
                </a:ext>
              </a:extLst>
            </p:cNvPr>
            <p:cNvSpPr txBox="1">
              <a:spLocks noChangeArrowheads="1"/>
            </p:cNvSpPr>
            <p:nvPr/>
          </p:nvSpPr>
          <p:spPr bwMode="auto">
            <a:xfrm>
              <a:off x="2904" y="1929"/>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chemeClr val="tx2"/>
                  </a:solidFill>
                  <a:latin typeface="Times New Roman" panose="02020603050405020304" pitchFamily="18" charset="0"/>
                </a:rPr>
                <a:t>t</a:t>
              </a:r>
              <a:endParaRPr lang="en-US" altLang="zh-CN" sz="2000">
                <a:solidFill>
                  <a:schemeClr val="tx2"/>
                </a:solidFill>
                <a:latin typeface="Times New Roman" panose="02020603050405020304" pitchFamily="18" charset="0"/>
              </a:endParaRPr>
            </a:p>
          </p:txBody>
        </p:sp>
        <p:sp>
          <p:nvSpPr>
            <p:cNvPr id="81936" name="Line 23">
              <a:extLst>
                <a:ext uri="{FF2B5EF4-FFF2-40B4-BE49-F238E27FC236}">
                  <a16:creationId xmlns:a16="http://schemas.microsoft.com/office/drawing/2014/main" id="{FFBC3B47-E637-6E27-21CF-B9A44CA62D69}"/>
                </a:ext>
              </a:extLst>
            </p:cNvPr>
            <p:cNvSpPr>
              <a:spLocks noChangeShapeType="1"/>
            </p:cNvSpPr>
            <p:nvPr/>
          </p:nvSpPr>
          <p:spPr bwMode="auto">
            <a:xfrm flipV="1">
              <a:off x="744" y="1935"/>
              <a:ext cx="2365" cy="11"/>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1937" name="Line 24">
              <a:extLst>
                <a:ext uri="{FF2B5EF4-FFF2-40B4-BE49-F238E27FC236}">
                  <a16:creationId xmlns:a16="http://schemas.microsoft.com/office/drawing/2014/main" id="{CD1F8BEE-5E28-5CC9-50EF-30BA20583A81}"/>
                </a:ext>
              </a:extLst>
            </p:cNvPr>
            <p:cNvSpPr>
              <a:spLocks noChangeShapeType="1"/>
            </p:cNvSpPr>
            <p:nvPr/>
          </p:nvSpPr>
          <p:spPr bwMode="auto">
            <a:xfrm flipV="1">
              <a:off x="746" y="144"/>
              <a:ext cx="0" cy="1824"/>
            </a:xfrm>
            <a:prstGeom prst="line">
              <a:avLst/>
            </a:prstGeom>
            <a:noFill/>
            <a:ln w="3810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1938" name="Text Box 25">
              <a:extLst>
                <a:ext uri="{FF2B5EF4-FFF2-40B4-BE49-F238E27FC236}">
                  <a16:creationId xmlns:a16="http://schemas.microsoft.com/office/drawing/2014/main" id="{D45A6248-75F6-1D35-B989-229A693A8F57}"/>
                </a:ext>
              </a:extLst>
            </p:cNvPr>
            <p:cNvSpPr txBox="1">
              <a:spLocks noChangeArrowheads="1"/>
            </p:cNvSpPr>
            <p:nvPr/>
          </p:nvSpPr>
          <p:spPr bwMode="auto">
            <a:xfrm>
              <a:off x="504" y="1737"/>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000" i="1">
                  <a:solidFill>
                    <a:schemeClr val="tx2"/>
                  </a:solidFill>
                  <a:latin typeface="Times New Roman" panose="02020603050405020304" pitchFamily="18" charset="0"/>
                </a:rPr>
                <a:t>O</a:t>
              </a:r>
              <a:endParaRPr lang="en-US" altLang="zh-CN" sz="2000" i="1">
                <a:solidFill>
                  <a:schemeClr val="tx2"/>
                </a:solidFill>
                <a:latin typeface="Times New Roman" panose="02020603050405020304" pitchFamily="18" charset="0"/>
              </a:endParaRPr>
            </a:p>
          </p:txBody>
        </p:sp>
        <p:sp>
          <p:nvSpPr>
            <p:cNvPr id="81939" name="Text Box 26">
              <a:extLst>
                <a:ext uri="{FF2B5EF4-FFF2-40B4-BE49-F238E27FC236}">
                  <a16:creationId xmlns:a16="http://schemas.microsoft.com/office/drawing/2014/main" id="{0CE6C430-8090-E19F-1C06-BBA8A64916F5}"/>
                </a:ext>
              </a:extLst>
            </p:cNvPr>
            <p:cNvSpPr txBox="1">
              <a:spLocks noChangeArrowheads="1"/>
            </p:cNvSpPr>
            <p:nvPr/>
          </p:nvSpPr>
          <p:spPr bwMode="auto">
            <a:xfrm>
              <a:off x="792" y="0"/>
              <a:ext cx="57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chemeClr val="tx2"/>
                  </a:solidFill>
                  <a:latin typeface="Times New Roman" panose="02020603050405020304" pitchFamily="18" charset="0"/>
                </a:rPr>
                <a:t>u</a:t>
              </a:r>
              <a:r>
                <a:rPr lang="en-US" altLang="zh-CN" sz="2000" i="1" baseline="-25000">
                  <a:solidFill>
                    <a:schemeClr val="tx2"/>
                  </a:solidFill>
                  <a:latin typeface="Times New Roman" panose="02020603050405020304" pitchFamily="18" charset="0"/>
                </a:rPr>
                <a:t>C</a:t>
              </a:r>
            </a:p>
          </p:txBody>
        </p:sp>
      </p:grpSp>
      <p:sp>
        <p:nvSpPr>
          <p:cNvPr id="81923" name="Text Box 27">
            <a:extLst>
              <a:ext uri="{FF2B5EF4-FFF2-40B4-BE49-F238E27FC236}">
                <a16:creationId xmlns:a16="http://schemas.microsoft.com/office/drawing/2014/main" id="{D608044C-4EF5-B428-6B74-AA0F244668CE}"/>
              </a:ext>
            </a:extLst>
          </p:cNvPr>
          <p:cNvSpPr txBox="1">
            <a:spLocks noChangeArrowheads="1"/>
          </p:cNvSpPr>
          <p:nvPr/>
        </p:nvSpPr>
        <p:spPr bwMode="auto">
          <a:xfrm>
            <a:off x="4502150" y="1455738"/>
            <a:ext cx="38877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400">
                <a:solidFill>
                  <a:srgbClr val="0000FF"/>
                </a:solidFill>
                <a:latin typeface="Times New Roman" panose="02020603050405020304" pitchFamily="18" charset="0"/>
              </a:rPr>
              <a:t>设 </a:t>
            </a:r>
            <a:r>
              <a:rPr lang="zh-CN" altLang="en-US" sz="2400" i="1">
                <a:solidFill>
                  <a:srgbClr val="0000FF"/>
                </a:solidFill>
                <a:latin typeface="Times New Roman" panose="02020603050405020304" pitchFamily="18" charset="0"/>
                <a:sym typeface="Symbol" panose="05050102010706020507" pitchFamily="18" charset="2"/>
              </a:rPr>
              <a:t></a:t>
            </a:r>
            <a:r>
              <a:rPr lang="en-US" altLang="zh-CN" sz="2400" baseline="-25000">
                <a:solidFill>
                  <a:srgbClr val="0000FF"/>
                </a:solidFill>
                <a:latin typeface="Times New Roman" panose="02020603050405020304" pitchFamily="18" charset="0"/>
              </a:rPr>
              <a:t>1</a:t>
            </a:r>
            <a:r>
              <a:rPr lang="en-US" altLang="zh-CN" sz="2400">
                <a:solidFill>
                  <a:srgbClr val="0000FF"/>
                </a:solidFill>
                <a:latin typeface="Times New Roman" panose="02020603050405020304" pitchFamily="18" charset="0"/>
              </a:rPr>
              <a:t> &lt; </a:t>
            </a:r>
            <a:r>
              <a:rPr lang="zh-CN" altLang="en-US" sz="2400" i="1">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a:t>
            </a:r>
            <a:r>
              <a:rPr lang="en-US" altLang="zh-CN" sz="2400" baseline="-25000">
                <a:solidFill>
                  <a:srgbClr val="0000FF"/>
                </a:solidFill>
                <a:latin typeface="Times New Roman" panose="02020603050405020304" pitchFamily="18" charset="0"/>
              </a:rPr>
              <a:t>2</a:t>
            </a:r>
            <a:r>
              <a:rPr lang="en-US" altLang="zh-CN" sz="2400">
                <a:solidFill>
                  <a:srgbClr val="0000FF"/>
                </a:solidFill>
                <a:latin typeface="Times New Roman" panose="02020603050405020304" pitchFamily="18" charset="0"/>
              </a:rPr>
              <a:t> &lt; </a:t>
            </a:r>
            <a:r>
              <a:rPr lang="zh-CN" altLang="en-US" sz="2400">
                <a:solidFill>
                  <a:srgbClr val="0000FF"/>
                </a:solidFill>
                <a:latin typeface="Times New Roman" panose="02020603050405020304" pitchFamily="18" charset="0"/>
              </a:rPr>
              <a:t> </a:t>
            </a:r>
            <a:r>
              <a:rPr lang="zh-CN" altLang="en-US" sz="2400" i="1">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a:t>
            </a:r>
            <a:r>
              <a:rPr lang="en-US" altLang="zh-CN" sz="2400" baseline="-25000">
                <a:solidFill>
                  <a:srgbClr val="0000FF"/>
                </a:solidFill>
                <a:latin typeface="Times New Roman" panose="02020603050405020304" pitchFamily="18" charset="0"/>
              </a:rPr>
              <a:t>3</a:t>
            </a:r>
          </a:p>
        </p:txBody>
      </p:sp>
    </p:spTree>
  </p:cSld>
  <p:clrMapOvr>
    <a:masterClrMapping/>
  </p:clrMapOvr>
  <p:transition>
    <p:zoom/>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Text Box 4">
            <a:extLst>
              <a:ext uri="{FF2B5EF4-FFF2-40B4-BE49-F238E27FC236}">
                <a16:creationId xmlns:a16="http://schemas.microsoft.com/office/drawing/2014/main" id="{2F9A4938-05B7-4C1E-E994-2F2254A3B555}"/>
              </a:ext>
            </a:extLst>
          </p:cNvPr>
          <p:cNvSpPr txBox="1">
            <a:spLocks noChangeArrowheads="1"/>
          </p:cNvSpPr>
          <p:nvPr/>
        </p:nvSpPr>
        <p:spPr bwMode="auto">
          <a:xfrm>
            <a:off x="533400" y="404813"/>
            <a:ext cx="2514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FF0066"/>
                </a:solidFill>
                <a:latin typeface="Times New Roman" panose="02020603050405020304" pitchFamily="18" charset="0"/>
              </a:rPr>
              <a:t>暂态时间</a:t>
            </a:r>
          </a:p>
        </p:txBody>
      </p:sp>
      <p:sp>
        <p:nvSpPr>
          <p:cNvPr id="82948" name="Text Box 6">
            <a:extLst>
              <a:ext uri="{FF2B5EF4-FFF2-40B4-BE49-F238E27FC236}">
                <a16:creationId xmlns:a16="http://schemas.microsoft.com/office/drawing/2014/main" id="{78BEC055-783F-26C6-5AE1-70B47F469A91}"/>
              </a:ext>
            </a:extLst>
          </p:cNvPr>
          <p:cNvSpPr txBox="1">
            <a:spLocks noChangeArrowheads="1"/>
          </p:cNvSpPr>
          <p:nvPr/>
        </p:nvSpPr>
        <p:spPr bwMode="auto">
          <a:xfrm>
            <a:off x="558800" y="1195388"/>
            <a:ext cx="67056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6600FF"/>
                </a:solidFill>
                <a:latin typeface="Times New Roman" panose="02020603050405020304" pitchFamily="18" charset="0"/>
              </a:rPr>
              <a:t>理论上认为 </a:t>
            </a:r>
            <a:r>
              <a:rPr lang="en-US" altLang="zh-CN" sz="2400" i="1">
                <a:solidFill>
                  <a:srgbClr val="FF3300"/>
                </a:solidFill>
                <a:latin typeface="Times New Roman" panose="02020603050405020304" pitchFamily="18" charset="0"/>
              </a:rPr>
              <a:t>t</a:t>
            </a:r>
            <a:r>
              <a:rPr lang="en-US" altLang="zh-CN" sz="2400">
                <a:solidFill>
                  <a:srgbClr val="FF3300"/>
                </a:solidFill>
                <a:latin typeface="Times New Roman" panose="02020603050405020304" pitchFamily="18" charset="0"/>
              </a:rPr>
              <a:t> </a:t>
            </a:r>
            <a:r>
              <a:rPr lang="en-US" altLang="zh-CN" sz="2400">
                <a:solidFill>
                  <a:srgbClr val="FF3300"/>
                </a:solidFill>
                <a:latin typeface="Times New Roman" panose="02020603050405020304" pitchFamily="18" charset="0"/>
                <a:sym typeface="Symbol" panose="05050102010706020507" pitchFamily="18" charset="2"/>
              </a:rPr>
              <a:t> </a:t>
            </a:r>
            <a:r>
              <a:rPr lang="en-US" altLang="zh-CN" sz="2400">
                <a:solidFill>
                  <a:srgbClr val="6600FF"/>
                </a:solidFill>
                <a:latin typeface="Times New Roman" panose="02020603050405020304" pitchFamily="18" charset="0"/>
                <a:sym typeface="Symbol" panose="05050102010706020507" pitchFamily="18" charset="2"/>
              </a:rPr>
              <a:t>、</a:t>
            </a:r>
            <a:r>
              <a:rPr lang="en-US" altLang="zh-CN" sz="2400" i="1">
                <a:solidFill>
                  <a:srgbClr val="FF3300"/>
                </a:solidFill>
                <a:latin typeface="Times New Roman" panose="02020603050405020304" pitchFamily="18" charset="0"/>
                <a:sym typeface="Symbol" panose="05050102010706020507" pitchFamily="18" charset="2"/>
              </a:rPr>
              <a:t>u</a:t>
            </a:r>
            <a:r>
              <a:rPr lang="en-US" altLang="zh-CN" sz="2400" i="1" baseline="-25000">
                <a:solidFill>
                  <a:srgbClr val="FF3300"/>
                </a:solidFill>
                <a:latin typeface="Times New Roman" panose="02020603050405020304" pitchFamily="18" charset="0"/>
                <a:sym typeface="Symbol" panose="05050102010706020507" pitchFamily="18" charset="2"/>
              </a:rPr>
              <a:t>C</a:t>
            </a:r>
            <a:r>
              <a:rPr lang="en-US" altLang="zh-CN" sz="2400">
                <a:solidFill>
                  <a:srgbClr val="FF3300"/>
                </a:solidFill>
                <a:latin typeface="Times New Roman" panose="02020603050405020304" pitchFamily="18" charset="0"/>
                <a:sym typeface="Symbol" panose="05050102010706020507" pitchFamily="18" charset="2"/>
              </a:rPr>
              <a:t> </a:t>
            </a:r>
            <a:r>
              <a:rPr lang="en-US" altLang="zh-CN" sz="2400">
                <a:solidFill>
                  <a:srgbClr val="FF3300"/>
                </a:solidFill>
                <a:latin typeface="Times New Roman" panose="02020603050405020304" pitchFamily="18" charset="0"/>
              </a:rPr>
              <a:t> 0</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电路达稳态  </a:t>
            </a:r>
          </a:p>
        </p:txBody>
      </p:sp>
      <p:sp>
        <p:nvSpPr>
          <p:cNvPr id="82949" name="Text Box 12">
            <a:extLst>
              <a:ext uri="{FF2B5EF4-FFF2-40B4-BE49-F238E27FC236}">
                <a16:creationId xmlns:a16="http://schemas.microsoft.com/office/drawing/2014/main" id="{4F404829-814F-3E56-B308-D13603AAE510}"/>
              </a:ext>
            </a:extLst>
          </p:cNvPr>
          <p:cNvSpPr txBox="1">
            <a:spLocks noChangeArrowheads="1"/>
          </p:cNvSpPr>
          <p:nvPr/>
        </p:nvSpPr>
        <p:spPr bwMode="auto">
          <a:xfrm>
            <a:off x="533400" y="1728788"/>
            <a:ext cx="8534400" cy="493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20000"/>
              </a:lnSpc>
              <a:spcBef>
                <a:spcPct val="0"/>
              </a:spcBef>
              <a:buFontTx/>
              <a:buNone/>
            </a:pPr>
            <a:r>
              <a:rPr lang="zh-CN" altLang="en-US" sz="2400">
                <a:solidFill>
                  <a:srgbClr val="6600FF"/>
                </a:solidFill>
                <a:latin typeface="Times New Roman" panose="02020603050405020304" pitchFamily="18" charset="0"/>
              </a:rPr>
              <a:t>工程上认为 </a:t>
            </a:r>
            <a:r>
              <a:rPr lang="en-US" altLang="zh-CN" sz="2400" i="1">
                <a:solidFill>
                  <a:srgbClr val="FF3300"/>
                </a:solidFill>
                <a:latin typeface="Times New Roman" panose="02020603050405020304" pitchFamily="18" charset="0"/>
              </a:rPr>
              <a:t>t</a:t>
            </a:r>
            <a:r>
              <a:rPr lang="en-US" altLang="zh-CN" sz="2400">
                <a:solidFill>
                  <a:srgbClr val="FF3300"/>
                </a:solidFill>
                <a:latin typeface="Times New Roman" panose="02020603050405020304" pitchFamily="18" charset="0"/>
              </a:rPr>
              <a:t> = (3 ~ 5)</a:t>
            </a:r>
            <a:r>
              <a:rPr lang="en-US" altLang="zh-CN" sz="2400" i="1">
                <a:solidFill>
                  <a:srgbClr val="FF3300"/>
                </a:solidFill>
                <a:latin typeface="Times New Roman" panose="02020603050405020304" pitchFamily="18" charset="0"/>
                <a:sym typeface="Symbol" panose="05050102010706020507" pitchFamily="18" charset="2"/>
              </a:rPr>
              <a:t></a:t>
            </a:r>
            <a:r>
              <a:rPr lang="zh-CN" altLang="en-US" sz="2400">
                <a:solidFill>
                  <a:srgbClr val="6600FF"/>
                </a:solidFill>
                <a:latin typeface="Times New Roman" panose="02020603050405020304" pitchFamily="18" charset="0"/>
              </a:rPr>
              <a:t>、</a:t>
            </a:r>
            <a:r>
              <a:rPr lang="en-US" altLang="zh-CN" sz="2400" i="1">
                <a:solidFill>
                  <a:srgbClr val="FF3300"/>
                </a:solidFill>
                <a:latin typeface="Times New Roman" panose="02020603050405020304" pitchFamily="18" charset="0"/>
                <a:sym typeface="Symbol" panose="05050102010706020507" pitchFamily="18" charset="2"/>
              </a:rPr>
              <a:t>u</a:t>
            </a:r>
            <a:r>
              <a:rPr lang="en-US" altLang="zh-CN" sz="2400" i="1" baseline="-25000">
                <a:solidFill>
                  <a:srgbClr val="FF3300"/>
                </a:solidFill>
                <a:latin typeface="Times New Roman" panose="02020603050405020304" pitchFamily="18" charset="0"/>
                <a:sym typeface="Symbol" panose="05050102010706020507" pitchFamily="18" charset="2"/>
              </a:rPr>
              <a:t>C</a:t>
            </a:r>
            <a:r>
              <a:rPr lang="en-US" altLang="zh-CN" sz="2400">
                <a:solidFill>
                  <a:srgbClr val="FF3300"/>
                </a:solidFill>
                <a:latin typeface="Times New Roman" panose="02020603050405020304" pitchFamily="18" charset="0"/>
                <a:sym typeface="Symbol" panose="05050102010706020507" pitchFamily="18" charset="2"/>
              </a:rPr>
              <a:t> </a:t>
            </a:r>
            <a:r>
              <a:rPr lang="en-US" altLang="zh-CN" sz="2400">
                <a:solidFill>
                  <a:srgbClr val="FF3300"/>
                </a:solidFill>
                <a:latin typeface="Times New Roman" panose="02020603050405020304" pitchFamily="18" charset="0"/>
              </a:rPr>
              <a:t> 0</a:t>
            </a:r>
            <a:r>
              <a:rPr lang="zh-CN" altLang="en-US" sz="2400">
                <a:solidFill>
                  <a:srgbClr val="6600FF"/>
                </a:solidFill>
                <a:latin typeface="Times New Roman" panose="02020603050405020304" pitchFamily="18" charset="0"/>
              </a:rPr>
              <a:t> 电容放电基本结束。</a:t>
            </a:r>
            <a:r>
              <a:rPr lang="zh-CN" altLang="en-US" sz="2400">
                <a:latin typeface="Times New Roman" panose="02020603050405020304" pitchFamily="18" charset="0"/>
              </a:rPr>
              <a:t>  </a:t>
            </a:r>
          </a:p>
        </p:txBody>
      </p:sp>
      <p:grpSp>
        <p:nvGrpSpPr>
          <p:cNvPr id="2" name="Group 52">
            <a:extLst>
              <a:ext uri="{FF2B5EF4-FFF2-40B4-BE49-F238E27FC236}">
                <a16:creationId xmlns:a16="http://schemas.microsoft.com/office/drawing/2014/main" id="{998E6C7F-266E-9D17-031F-132D18B6D964}"/>
              </a:ext>
            </a:extLst>
          </p:cNvPr>
          <p:cNvGrpSpPr>
            <a:grpSpLocks/>
          </p:cNvGrpSpPr>
          <p:nvPr/>
        </p:nvGrpSpPr>
        <p:grpSpPr bwMode="auto">
          <a:xfrm>
            <a:off x="438150" y="3217863"/>
            <a:ext cx="8382000" cy="1862137"/>
            <a:chOff x="0" y="0"/>
            <a:chExt cx="5280" cy="1173"/>
          </a:xfrm>
        </p:grpSpPr>
        <p:sp>
          <p:nvSpPr>
            <p:cNvPr id="82954" name="Text Box 16">
              <a:extLst>
                <a:ext uri="{FF2B5EF4-FFF2-40B4-BE49-F238E27FC236}">
                  <a16:creationId xmlns:a16="http://schemas.microsoft.com/office/drawing/2014/main" id="{DD4060F5-D512-D218-BF86-C59AC2E69500}"/>
                </a:ext>
              </a:extLst>
            </p:cNvPr>
            <p:cNvSpPr txBox="1">
              <a:spLocks noChangeArrowheads="1"/>
            </p:cNvSpPr>
            <p:nvPr/>
          </p:nvSpPr>
          <p:spPr bwMode="auto">
            <a:xfrm>
              <a:off x="296" y="30"/>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rgbClr val="006600"/>
                  </a:solidFill>
                  <a:latin typeface="Times New Roman" panose="02020603050405020304" pitchFamily="18" charset="0"/>
                </a:rPr>
                <a:t>t</a:t>
              </a:r>
              <a:endParaRPr lang="en-US" altLang="zh-CN" sz="2000">
                <a:solidFill>
                  <a:srgbClr val="006600"/>
                </a:solidFill>
                <a:latin typeface="Times New Roman" panose="02020603050405020304" pitchFamily="18" charset="0"/>
              </a:endParaRPr>
            </a:p>
          </p:txBody>
        </p:sp>
        <p:graphicFrame>
          <p:nvGraphicFramePr>
            <p:cNvPr id="82955" name="Object 8">
              <a:extLst>
                <a:ext uri="{FF2B5EF4-FFF2-40B4-BE49-F238E27FC236}">
                  <a16:creationId xmlns:a16="http://schemas.microsoft.com/office/drawing/2014/main" id="{55BC8ADE-508D-7E6F-555E-98E8BFD21DD8}"/>
                </a:ext>
              </a:extLst>
            </p:cNvPr>
            <p:cNvGraphicFramePr>
              <a:graphicFrameLocks noChangeAspect="1"/>
            </p:cNvGraphicFramePr>
            <p:nvPr/>
          </p:nvGraphicFramePr>
          <p:xfrm>
            <a:off x="1078" y="101"/>
            <a:ext cx="189" cy="209"/>
          </p:xfrm>
          <a:graphic>
            <a:graphicData uri="http://schemas.openxmlformats.org/presentationml/2006/ole">
              <mc:AlternateContent xmlns:mc="http://schemas.openxmlformats.org/markup-compatibility/2006">
                <mc:Choice xmlns:v="urn:schemas-microsoft-com:vml" Requires="v">
                  <p:oleObj r:id="rId2" imgW="130687" imgH="143756" progId="Equation.3">
                    <p:embed/>
                  </p:oleObj>
                </mc:Choice>
                <mc:Fallback>
                  <p:oleObj r:id="rId2" imgW="130687" imgH="143756" progId="Equation.3">
                    <p:embed/>
                    <p:pic>
                      <p:nvPicPr>
                        <p:cNvPr id="0" name="Object 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8" y="101"/>
                          <a:ext cx="189" cy="20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56" name="Object 9">
              <a:extLst>
                <a:ext uri="{FF2B5EF4-FFF2-40B4-BE49-F238E27FC236}">
                  <a16:creationId xmlns:a16="http://schemas.microsoft.com/office/drawing/2014/main" id="{595E0FD5-0C86-58B5-F797-D7AB8090C7BF}"/>
                </a:ext>
              </a:extLst>
            </p:cNvPr>
            <p:cNvGraphicFramePr>
              <a:graphicFrameLocks noChangeAspect="1"/>
            </p:cNvGraphicFramePr>
            <p:nvPr/>
          </p:nvGraphicFramePr>
          <p:xfrm>
            <a:off x="281" y="829"/>
            <a:ext cx="261" cy="317"/>
          </p:xfrm>
          <a:graphic>
            <a:graphicData uri="http://schemas.openxmlformats.org/presentationml/2006/ole">
              <mc:AlternateContent xmlns:mc="http://schemas.openxmlformats.org/markup-compatibility/2006">
                <mc:Choice xmlns:v="urn:schemas-microsoft-com:vml" Requires="v">
                  <p:oleObj r:id="rId4" imgW="206790" imgH="232639" progId="Equation.3">
                    <p:embed/>
                  </p:oleObj>
                </mc:Choice>
                <mc:Fallback>
                  <p:oleObj r:id="rId4" imgW="206790" imgH="232639" progId="Equation.3">
                    <p:embed/>
                    <p:pic>
                      <p:nvPicPr>
                        <p:cNvPr id="0" name="Object 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1" y="829"/>
                          <a:ext cx="261" cy="31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57" name="Text Box 19">
              <a:extLst>
                <a:ext uri="{FF2B5EF4-FFF2-40B4-BE49-F238E27FC236}">
                  <a16:creationId xmlns:a16="http://schemas.microsoft.com/office/drawing/2014/main" id="{8DB7AF4B-CF58-C8D9-85CC-1804A1873663}"/>
                </a:ext>
              </a:extLst>
            </p:cNvPr>
            <p:cNvSpPr txBox="1">
              <a:spLocks noChangeArrowheads="1"/>
            </p:cNvSpPr>
            <p:nvPr/>
          </p:nvSpPr>
          <p:spPr bwMode="auto">
            <a:xfrm>
              <a:off x="801" y="846"/>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0.368</a:t>
              </a:r>
              <a:r>
                <a:rPr lang="en-US" altLang="zh-CN" sz="2000" i="1">
                  <a:latin typeface="Times New Roman" panose="02020603050405020304" pitchFamily="18" charset="0"/>
                </a:rPr>
                <a:t>U</a:t>
              </a:r>
            </a:p>
          </p:txBody>
        </p:sp>
        <p:sp>
          <p:nvSpPr>
            <p:cNvPr id="82958" name="Text Box 20">
              <a:extLst>
                <a:ext uri="{FF2B5EF4-FFF2-40B4-BE49-F238E27FC236}">
                  <a16:creationId xmlns:a16="http://schemas.microsoft.com/office/drawing/2014/main" id="{E0875A69-8470-FCB9-3BAF-3E41B6F276B9}"/>
                </a:ext>
              </a:extLst>
            </p:cNvPr>
            <p:cNvSpPr txBox="1">
              <a:spLocks noChangeArrowheads="1"/>
            </p:cNvSpPr>
            <p:nvPr/>
          </p:nvSpPr>
          <p:spPr bwMode="auto">
            <a:xfrm>
              <a:off x="1565" y="838"/>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0.135</a:t>
              </a:r>
              <a:r>
                <a:rPr lang="en-US" altLang="zh-CN" sz="2000" i="1">
                  <a:latin typeface="Times New Roman" panose="02020603050405020304" pitchFamily="18" charset="0"/>
                </a:rPr>
                <a:t>U</a:t>
              </a:r>
            </a:p>
          </p:txBody>
        </p:sp>
        <p:sp>
          <p:nvSpPr>
            <p:cNvPr id="82959" name="Text Box 21">
              <a:extLst>
                <a:ext uri="{FF2B5EF4-FFF2-40B4-BE49-F238E27FC236}">
                  <a16:creationId xmlns:a16="http://schemas.microsoft.com/office/drawing/2014/main" id="{DFA3A256-4756-5CF4-8407-4EC039F94C9D}"/>
                </a:ext>
              </a:extLst>
            </p:cNvPr>
            <p:cNvSpPr txBox="1">
              <a:spLocks noChangeArrowheads="1"/>
            </p:cNvSpPr>
            <p:nvPr/>
          </p:nvSpPr>
          <p:spPr bwMode="auto">
            <a:xfrm>
              <a:off x="2305" y="836"/>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CC0000"/>
                  </a:solidFill>
                  <a:latin typeface="Times New Roman" panose="02020603050405020304" pitchFamily="18" charset="0"/>
                </a:rPr>
                <a:t>0.050</a:t>
              </a:r>
              <a:r>
                <a:rPr lang="en-US" altLang="zh-CN" sz="2000" i="1">
                  <a:solidFill>
                    <a:srgbClr val="CC0000"/>
                  </a:solidFill>
                  <a:latin typeface="Times New Roman" panose="02020603050405020304" pitchFamily="18" charset="0"/>
                </a:rPr>
                <a:t>U</a:t>
              </a:r>
            </a:p>
          </p:txBody>
        </p:sp>
        <p:sp>
          <p:nvSpPr>
            <p:cNvPr id="82960" name="Text Box 22">
              <a:extLst>
                <a:ext uri="{FF2B5EF4-FFF2-40B4-BE49-F238E27FC236}">
                  <a16:creationId xmlns:a16="http://schemas.microsoft.com/office/drawing/2014/main" id="{DCEB6C7E-7EA8-33BC-1124-CFC63B731F0C}"/>
                </a:ext>
              </a:extLst>
            </p:cNvPr>
            <p:cNvSpPr txBox="1">
              <a:spLocks noChangeArrowheads="1"/>
            </p:cNvSpPr>
            <p:nvPr/>
          </p:nvSpPr>
          <p:spPr bwMode="auto">
            <a:xfrm>
              <a:off x="3053" y="836"/>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0.018</a:t>
              </a:r>
              <a:r>
                <a:rPr lang="en-US" altLang="zh-CN" sz="2000" i="1">
                  <a:latin typeface="Times New Roman" panose="02020603050405020304" pitchFamily="18" charset="0"/>
                </a:rPr>
                <a:t>U</a:t>
              </a:r>
            </a:p>
          </p:txBody>
        </p:sp>
        <p:sp>
          <p:nvSpPr>
            <p:cNvPr id="82961" name="Text Box 23">
              <a:extLst>
                <a:ext uri="{FF2B5EF4-FFF2-40B4-BE49-F238E27FC236}">
                  <a16:creationId xmlns:a16="http://schemas.microsoft.com/office/drawing/2014/main" id="{11287AED-9563-09F0-488F-CF82775E3220}"/>
                </a:ext>
              </a:extLst>
            </p:cNvPr>
            <p:cNvSpPr txBox="1">
              <a:spLocks noChangeArrowheads="1"/>
            </p:cNvSpPr>
            <p:nvPr/>
          </p:nvSpPr>
          <p:spPr bwMode="auto">
            <a:xfrm>
              <a:off x="3817" y="836"/>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solidFill>
                    <a:srgbClr val="CC0000"/>
                  </a:solidFill>
                  <a:latin typeface="Times New Roman" panose="02020603050405020304" pitchFamily="18" charset="0"/>
                </a:rPr>
                <a:t>0.007</a:t>
              </a:r>
              <a:r>
                <a:rPr lang="en-US" altLang="zh-CN" sz="2000" i="1">
                  <a:solidFill>
                    <a:srgbClr val="CC0000"/>
                  </a:solidFill>
                  <a:latin typeface="Times New Roman" panose="02020603050405020304" pitchFamily="18" charset="0"/>
                </a:rPr>
                <a:t>U</a:t>
              </a:r>
            </a:p>
          </p:txBody>
        </p:sp>
        <p:sp>
          <p:nvSpPr>
            <p:cNvPr id="82962" name="Text Box 24">
              <a:extLst>
                <a:ext uri="{FF2B5EF4-FFF2-40B4-BE49-F238E27FC236}">
                  <a16:creationId xmlns:a16="http://schemas.microsoft.com/office/drawing/2014/main" id="{17763397-94CB-6D19-A5DA-9D89558D92FB}"/>
                </a:ext>
              </a:extLst>
            </p:cNvPr>
            <p:cNvSpPr txBox="1">
              <a:spLocks noChangeArrowheads="1"/>
            </p:cNvSpPr>
            <p:nvPr/>
          </p:nvSpPr>
          <p:spPr bwMode="auto">
            <a:xfrm>
              <a:off x="4550" y="822"/>
              <a:ext cx="5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0.002</a:t>
              </a:r>
              <a:r>
                <a:rPr lang="en-US" altLang="zh-CN" sz="2000" i="1">
                  <a:latin typeface="Times New Roman" panose="02020603050405020304" pitchFamily="18" charset="0"/>
                </a:rPr>
                <a:t>U</a:t>
              </a:r>
            </a:p>
          </p:txBody>
        </p:sp>
        <p:sp>
          <p:nvSpPr>
            <p:cNvPr id="82963" name="Line 25">
              <a:extLst>
                <a:ext uri="{FF2B5EF4-FFF2-40B4-BE49-F238E27FC236}">
                  <a16:creationId xmlns:a16="http://schemas.microsoft.com/office/drawing/2014/main" id="{CC676108-A4D5-37B7-D7CC-49EC75D2002A}"/>
                </a:ext>
              </a:extLst>
            </p:cNvPr>
            <p:cNvSpPr>
              <a:spLocks noChangeShapeType="1"/>
            </p:cNvSpPr>
            <p:nvPr/>
          </p:nvSpPr>
          <p:spPr bwMode="auto">
            <a:xfrm>
              <a:off x="1" y="390"/>
              <a:ext cx="527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2964" name="Object 17">
              <a:extLst>
                <a:ext uri="{FF2B5EF4-FFF2-40B4-BE49-F238E27FC236}">
                  <a16:creationId xmlns:a16="http://schemas.microsoft.com/office/drawing/2014/main" id="{4675F821-7333-341C-9B7E-79D91FB6949D}"/>
                </a:ext>
              </a:extLst>
            </p:cNvPr>
            <p:cNvGraphicFramePr>
              <a:graphicFrameLocks noChangeAspect="1"/>
            </p:cNvGraphicFramePr>
            <p:nvPr/>
          </p:nvGraphicFramePr>
          <p:xfrm>
            <a:off x="1788" y="77"/>
            <a:ext cx="280" cy="243"/>
          </p:xfrm>
          <a:graphic>
            <a:graphicData uri="http://schemas.openxmlformats.org/presentationml/2006/ole">
              <mc:AlternateContent xmlns:mc="http://schemas.openxmlformats.org/markup-compatibility/2006">
                <mc:Choice xmlns:v="urn:schemas-microsoft-com:vml" Requires="v">
                  <p:oleObj r:id="rId6" imgW="207523" imgH="181583" progId="Equation.3">
                    <p:embed/>
                  </p:oleObj>
                </mc:Choice>
                <mc:Fallback>
                  <p:oleObj r:id="rId6" imgW="207523" imgH="181583" progId="Equation.3">
                    <p:embed/>
                    <p:pic>
                      <p:nvPicPr>
                        <p:cNvPr id="0" name="Object 1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88" y="77"/>
                          <a:ext cx="280" cy="24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65" name="Object 18">
              <a:extLst>
                <a:ext uri="{FF2B5EF4-FFF2-40B4-BE49-F238E27FC236}">
                  <a16:creationId xmlns:a16="http://schemas.microsoft.com/office/drawing/2014/main" id="{2CC8D473-FA85-30EF-EEC1-1A9208228146}"/>
                </a:ext>
              </a:extLst>
            </p:cNvPr>
            <p:cNvGraphicFramePr>
              <a:graphicFrameLocks noChangeAspect="1"/>
            </p:cNvGraphicFramePr>
            <p:nvPr/>
          </p:nvGraphicFramePr>
          <p:xfrm>
            <a:off x="2524" y="73"/>
            <a:ext cx="281" cy="239"/>
          </p:xfrm>
          <a:graphic>
            <a:graphicData uri="http://schemas.openxmlformats.org/presentationml/2006/ole">
              <mc:AlternateContent xmlns:mc="http://schemas.openxmlformats.org/markup-compatibility/2006">
                <mc:Choice xmlns:v="urn:schemas-microsoft-com:vml" Requires="v">
                  <p:oleObj r:id="rId8" imgW="207523" imgH="181583" progId="Equation.3">
                    <p:embed/>
                  </p:oleObj>
                </mc:Choice>
                <mc:Fallback>
                  <p:oleObj r:id="rId8" imgW="207523" imgH="181583" progId="Equation.3">
                    <p:embed/>
                    <p:pic>
                      <p:nvPicPr>
                        <p:cNvPr id="0" name="Object 18"/>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524" y="73"/>
                          <a:ext cx="281" cy="2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66" name="Object 19">
              <a:extLst>
                <a:ext uri="{FF2B5EF4-FFF2-40B4-BE49-F238E27FC236}">
                  <a16:creationId xmlns:a16="http://schemas.microsoft.com/office/drawing/2014/main" id="{5170E19E-DC49-9B5B-B234-6CD940ED178F}"/>
                </a:ext>
              </a:extLst>
            </p:cNvPr>
            <p:cNvGraphicFramePr>
              <a:graphicFrameLocks noChangeAspect="1"/>
            </p:cNvGraphicFramePr>
            <p:nvPr/>
          </p:nvGraphicFramePr>
          <p:xfrm>
            <a:off x="3287" y="93"/>
            <a:ext cx="263" cy="226"/>
          </p:xfrm>
          <a:graphic>
            <a:graphicData uri="http://schemas.openxmlformats.org/presentationml/2006/ole">
              <mc:AlternateContent xmlns:mc="http://schemas.openxmlformats.org/markup-compatibility/2006">
                <mc:Choice xmlns:v="urn:schemas-microsoft-com:vml" Requires="v">
                  <p:oleObj r:id="rId10" imgW="207523" imgH="181583" progId="Equation.3">
                    <p:embed/>
                  </p:oleObj>
                </mc:Choice>
                <mc:Fallback>
                  <p:oleObj r:id="rId10" imgW="207523" imgH="181583" progId="Equation.3">
                    <p:embed/>
                    <p:pic>
                      <p:nvPicPr>
                        <p:cNvPr id="0" name="Object 19"/>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287" y="93"/>
                          <a:ext cx="263" cy="22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67" name="Object 20">
              <a:extLst>
                <a:ext uri="{FF2B5EF4-FFF2-40B4-BE49-F238E27FC236}">
                  <a16:creationId xmlns:a16="http://schemas.microsoft.com/office/drawing/2014/main" id="{B2B81C08-0413-F33D-D8D7-7CB86C4023B1}"/>
                </a:ext>
              </a:extLst>
            </p:cNvPr>
            <p:cNvGraphicFramePr>
              <a:graphicFrameLocks noChangeAspect="1"/>
            </p:cNvGraphicFramePr>
            <p:nvPr/>
          </p:nvGraphicFramePr>
          <p:xfrm>
            <a:off x="4787" y="91"/>
            <a:ext cx="245" cy="211"/>
          </p:xfrm>
          <a:graphic>
            <a:graphicData uri="http://schemas.openxmlformats.org/presentationml/2006/ole">
              <mc:AlternateContent xmlns:mc="http://schemas.openxmlformats.org/markup-compatibility/2006">
                <mc:Choice xmlns:v="urn:schemas-microsoft-com:vml" Requires="v">
                  <p:oleObj r:id="rId12" imgW="207523" imgH="181583" progId="Equation.3">
                    <p:embed/>
                  </p:oleObj>
                </mc:Choice>
                <mc:Fallback>
                  <p:oleObj r:id="rId12" imgW="207523" imgH="181583" progId="Equation.3">
                    <p:embed/>
                    <p:pic>
                      <p:nvPicPr>
                        <p:cNvPr id="0" name="Object 20"/>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787" y="91"/>
                          <a:ext cx="245" cy="21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68" name="Object 21">
              <a:extLst>
                <a:ext uri="{FF2B5EF4-FFF2-40B4-BE49-F238E27FC236}">
                  <a16:creationId xmlns:a16="http://schemas.microsoft.com/office/drawing/2014/main" id="{A29C986B-B362-7DAB-AC81-2A125E2C08BF}"/>
                </a:ext>
              </a:extLst>
            </p:cNvPr>
            <p:cNvGraphicFramePr>
              <a:graphicFrameLocks noChangeAspect="1"/>
            </p:cNvGraphicFramePr>
            <p:nvPr/>
          </p:nvGraphicFramePr>
          <p:xfrm>
            <a:off x="4048" y="102"/>
            <a:ext cx="229" cy="197"/>
          </p:xfrm>
          <a:graphic>
            <a:graphicData uri="http://schemas.openxmlformats.org/presentationml/2006/ole">
              <mc:AlternateContent xmlns:mc="http://schemas.openxmlformats.org/markup-compatibility/2006">
                <mc:Choice xmlns:v="urn:schemas-microsoft-com:vml" Requires="v">
                  <p:oleObj r:id="rId14" imgW="207523" imgH="181583" progId="Equation.3">
                    <p:embed/>
                  </p:oleObj>
                </mc:Choice>
                <mc:Fallback>
                  <p:oleObj r:id="rId14" imgW="207523" imgH="181583" progId="Equation.3">
                    <p:embed/>
                    <p:pic>
                      <p:nvPicPr>
                        <p:cNvPr id="0" name="Object 21"/>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4048" y="102"/>
                          <a:ext cx="229" cy="19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69" name="Line 31">
              <a:extLst>
                <a:ext uri="{FF2B5EF4-FFF2-40B4-BE49-F238E27FC236}">
                  <a16:creationId xmlns:a16="http://schemas.microsoft.com/office/drawing/2014/main" id="{90157A88-D8EE-CE66-8CB3-4D75938AA230}"/>
                </a:ext>
              </a:extLst>
            </p:cNvPr>
            <p:cNvSpPr>
              <a:spLocks noChangeShapeType="1"/>
            </p:cNvSpPr>
            <p:nvPr/>
          </p:nvSpPr>
          <p:spPr bwMode="auto">
            <a:xfrm>
              <a:off x="1" y="789"/>
              <a:ext cx="527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0" name="Line 32">
              <a:extLst>
                <a:ext uri="{FF2B5EF4-FFF2-40B4-BE49-F238E27FC236}">
                  <a16:creationId xmlns:a16="http://schemas.microsoft.com/office/drawing/2014/main" id="{A78D5595-5B61-D392-1A13-9758FD407A6E}"/>
                </a:ext>
              </a:extLst>
            </p:cNvPr>
            <p:cNvSpPr>
              <a:spLocks noChangeShapeType="1"/>
            </p:cNvSpPr>
            <p:nvPr/>
          </p:nvSpPr>
          <p:spPr bwMode="auto">
            <a:xfrm>
              <a:off x="1" y="0"/>
              <a:ext cx="527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1" name="Line 33">
              <a:extLst>
                <a:ext uri="{FF2B5EF4-FFF2-40B4-BE49-F238E27FC236}">
                  <a16:creationId xmlns:a16="http://schemas.microsoft.com/office/drawing/2014/main" id="{6C7ECCBD-84B5-D4ED-76DA-8872326303E7}"/>
                </a:ext>
              </a:extLst>
            </p:cNvPr>
            <p:cNvSpPr>
              <a:spLocks noChangeShapeType="1"/>
            </p:cNvSpPr>
            <p:nvPr/>
          </p:nvSpPr>
          <p:spPr bwMode="auto">
            <a:xfrm flipH="1">
              <a:off x="1541"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2" name="Line 34">
              <a:extLst>
                <a:ext uri="{FF2B5EF4-FFF2-40B4-BE49-F238E27FC236}">
                  <a16:creationId xmlns:a16="http://schemas.microsoft.com/office/drawing/2014/main" id="{526B6692-072C-C215-4C3F-0899FB08E6D5}"/>
                </a:ext>
              </a:extLst>
            </p:cNvPr>
            <p:cNvSpPr>
              <a:spLocks noChangeShapeType="1"/>
            </p:cNvSpPr>
            <p:nvPr/>
          </p:nvSpPr>
          <p:spPr bwMode="auto">
            <a:xfrm flipH="1">
              <a:off x="0"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3" name="Line 35">
              <a:extLst>
                <a:ext uri="{FF2B5EF4-FFF2-40B4-BE49-F238E27FC236}">
                  <a16:creationId xmlns:a16="http://schemas.microsoft.com/office/drawing/2014/main" id="{2EDBEB8F-5FA5-5F57-0441-C3797D7C7895}"/>
                </a:ext>
              </a:extLst>
            </p:cNvPr>
            <p:cNvSpPr>
              <a:spLocks noChangeShapeType="1"/>
            </p:cNvSpPr>
            <p:nvPr/>
          </p:nvSpPr>
          <p:spPr bwMode="auto">
            <a:xfrm flipH="1">
              <a:off x="5279"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4" name="Line 36">
              <a:extLst>
                <a:ext uri="{FF2B5EF4-FFF2-40B4-BE49-F238E27FC236}">
                  <a16:creationId xmlns:a16="http://schemas.microsoft.com/office/drawing/2014/main" id="{BC1295F5-52C1-9D97-E41F-D4A2DA74C758}"/>
                </a:ext>
              </a:extLst>
            </p:cNvPr>
            <p:cNvSpPr>
              <a:spLocks noChangeShapeType="1"/>
            </p:cNvSpPr>
            <p:nvPr/>
          </p:nvSpPr>
          <p:spPr bwMode="auto">
            <a:xfrm flipH="1">
              <a:off x="3037"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5" name="Line 37">
              <a:extLst>
                <a:ext uri="{FF2B5EF4-FFF2-40B4-BE49-F238E27FC236}">
                  <a16:creationId xmlns:a16="http://schemas.microsoft.com/office/drawing/2014/main" id="{A9E28A6B-6FA1-A1DE-D075-B2EA09343421}"/>
                </a:ext>
              </a:extLst>
            </p:cNvPr>
            <p:cNvSpPr>
              <a:spLocks noChangeShapeType="1"/>
            </p:cNvSpPr>
            <p:nvPr/>
          </p:nvSpPr>
          <p:spPr bwMode="auto">
            <a:xfrm>
              <a:off x="3785"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6" name="Line 38">
              <a:extLst>
                <a:ext uri="{FF2B5EF4-FFF2-40B4-BE49-F238E27FC236}">
                  <a16:creationId xmlns:a16="http://schemas.microsoft.com/office/drawing/2014/main" id="{52F59D3C-28A6-8E3D-0B2A-02AC9A6CD30F}"/>
                </a:ext>
              </a:extLst>
            </p:cNvPr>
            <p:cNvSpPr>
              <a:spLocks noChangeShapeType="1"/>
            </p:cNvSpPr>
            <p:nvPr/>
          </p:nvSpPr>
          <p:spPr bwMode="auto">
            <a:xfrm flipH="1">
              <a:off x="4533"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77" name="Line 39">
              <a:extLst>
                <a:ext uri="{FF2B5EF4-FFF2-40B4-BE49-F238E27FC236}">
                  <a16:creationId xmlns:a16="http://schemas.microsoft.com/office/drawing/2014/main" id="{DF945DBF-DA70-5362-5A8B-0EA04A16262F}"/>
                </a:ext>
              </a:extLst>
            </p:cNvPr>
            <p:cNvSpPr>
              <a:spLocks noChangeShapeType="1"/>
            </p:cNvSpPr>
            <p:nvPr/>
          </p:nvSpPr>
          <p:spPr bwMode="auto">
            <a:xfrm>
              <a:off x="1" y="1173"/>
              <a:ext cx="527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2978" name="Object 31">
              <a:extLst>
                <a:ext uri="{FF2B5EF4-FFF2-40B4-BE49-F238E27FC236}">
                  <a16:creationId xmlns:a16="http://schemas.microsoft.com/office/drawing/2014/main" id="{04F5A5B6-15C4-A84C-73B4-30AE38BDEFBF}"/>
                </a:ext>
              </a:extLst>
            </p:cNvPr>
            <p:cNvGraphicFramePr>
              <a:graphicFrameLocks noChangeAspect="1"/>
            </p:cNvGraphicFramePr>
            <p:nvPr/>
          </p:nvGraphicFramePr>
          <p:xfrm>
            <a:off x="1053" y="438"/>
            <a:ext cx="327" cy="303"/>
          </p:xfrm>
          <a:graphic>
            <a:graphicData uri="http://schemas.openxmlformats.org/presentationml/2006/ole">
              <mc:AlternateContent xmlns:mc="http://schemas.openxmlformats.org/markup-compatibility/2006">
                <mc:Choice xmlns:v="urn:schemas-microsoft-com:vml" Requires="v">
                  <p:oleObj r:id="rId16" imgW="219617" imgH="206699" progId="Equation.3">
                    <p:embed/>
                  </p:oleObj>
                </mc:Choice>
                <mc:Fallback>
                  <p:oleObj r:id="rId16" imgW="219617" imgH="206699" progId="Equation.3">
                    <p:embed/>
                    <p:pic>
                      <p:nvPicPr>
                        <p:cNvPr id="0" name="Object 31"/>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053" y="438"/>
                          <a:ext cx="327" cy="30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79" name="Object 32">
              <a:extLst>
                <a:ext uri="{FF2B5EF4-FFF2-40B4-BE49-F238E27FC236}">
                  <a16:creationId xmlns:a16="http://schemas.microsoft.com/office/drawing/2014/main" id="{84C58FB3-879A-C32A-4AB3-BA2BB14A3DAF}"/>
                </a:ext>
              </a:extLst>
            </p:cNvPr>
            <p:cNvGraphicFramePr>
              <a:graphicFrameLocks noChangeAspect="1"/>
            </p:cNvGraphicFramePr>
            <p:nvPr/>
          </p:nvGraphicFramePr>
          <p:xfrm>
            <a:off x="1777" y="440"/>
            <a:ext cx="299" cy="277"/>
          </p:xfrm>
          <a:graphic>
            <a:graphicData uri="http://schemas.openxmlformats.org/presentationml/2006/ole">
              <mc:AlternateContent xmlns:mc="http://schemas.openxmlformats.org/markup-compatibility/2006">
                <mc:Choice xmlns:v="urn:schemas-microsoft-com:vml" Requires="v">
                  <p:oleObj r:id="rId18" imgW="219617" imgH="206699" progId="Equation.3">
                    <p:embed/>
                  </p:oleObj>
                </mc:Choice>
                <mc:Fallback>
                  <p:oleObj r:id="rId18" imgW="219617" imgH="206699" progId="Equation.3">
                    <p:embed/>
                    <p:pic>
                      <p:nvPicPr>
                        <p:cNvPr id="0" name="Object 32"/>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1777" y="440"/>
                          <a:ext cx="299" cy="27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0" name="Object 33">
              <a:extLst>
                <a:ext uri="{FF2B5EF4-FFF2-40B4-BE49-F238E27FC236}">
                  <a16:creationId xmlns:a16="http://schemas.microsoft.com/office/drawing/2014/main" id="{4F18469B-7893-2C9F-14F9-3619259EFD76}"/>
                </a:ext>
              </a:extLst>
            </p:cNvPr>
            <p:cNvGraphicFramePr>
              <a:graphicFrameLocks noChangeAspect="1"/>
            </p:cNvGraphicFramePr>
            <p:nvPr/>
          </p:nvGraphicFramePr>
          <p:xfrm>
            <a:off x="2557" y="437"/>
            <a:ext cx="295" cy="274"/>
          </p:xfrm>
          <a:graphic>
            <a:graphicData uri="http://schemas.openxmlformats.org/presentationml/2006/ole">
              <mc:AlternateContent xmlns:mc="http://schemas.openxmlformats.org/markup-compatibility/2006">
                <mc:Choice xmlns:v="urn:schemas-microsoft-com:vml" Requires="v">
                  <p:oleObj r:id="rId20" imgW="219617" imgH="206699" progId="Equation.3">
                    <p:embed/>
                  </p:oleObj>
                </mc:Choice>
                <mc:Fallback>
                  <p:oleObj r:id="rId20" imgW="219617" imgH="206699" progId="Equation.3">
                    <p:embed/>
                    <p:pic>
                      <p:nvPicPr>
                        <p:cNvPr id="0" name="Object 33"/>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2557" y="437"/>
                          <a:ext cx="295" cy="27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1" name="Object 34">
              <a:extLst>
                <a:ext uri="{FF2B5EF4-FFF2-40B4-BE49-F238E27FC236}">
                  <a16:creationId xmlns:a16="http://schemas.microsoft.com/office/drawing/2014/main" id="{D540F2A8-50E2-58FC-FDB6-509B3A6E12BE}"/>
                </a:ext>
              </a:extLst>
            </p:cNvPr>
            <p:cNvGraphicFramePr>
              <a:graphicFrameLocks noChangeAspect="1"/>
            </p:cNvGraphicFramePr>
            <p:nvPr/>
          </p:nvGraphicFramePr>
          <p:xfrm>
            <a:off x="3296" y="453"/>
            <a:ext cx="268" cy="249"/>
          </p:xfrm>
          <a:graphic>
            <a:graphicData uri="http://schemas.openxmlformats.org/presentationml/2006/ole">
              <mc:AlternateContent xmlns:mc="http://schemas.openxmlformats.org/markup-compatibility/2006">
                <mc:Choice xmlns:v="urn:schemas-microsoft-com:vml" Requires="v">
                  <p:oleObj r:id="rId22" imgW="219617" imgH="206699" progId="Equation.3">
                    <p:embed/>
                  </p:oleObj>
                </mc:Choice>
                <mc:Fallback>
                  <p:oleObj r:id="rId22" imgW="219617" imgH="206699" progId="Equation.3">
                    <p:embed/>
                    <p:pic>
                      <p:nvPicPr>
                        <p:cNvPr id="0" name="Object 34"/>
                        <p:cNvPicPr>
                          <a:picLocks noChangeAspect="1" noChangeArrowheads="1"/>
                        </p:cNvPicPr>
                        <p:nvPr/>
                      </p:nvPicPr>
                      <p:blipFill>
                        <a:blip r:embed="rId23">
                          <a:extLst>
                            <a:ext uri="{28A0092B-C50C-407E-A947-70E740481C1C}">
                              <a14:useLocalDpi xmlns:a14="http://schemas.microsoft.com/office/drawing/2010/main" val="0"/>
                            </a:ext>
                          </a:extLst>
                        </a:blip>
                        <a:srcRect/>
                        <a:stretch>
                          <a:fillRect/>
                        </a:stretch>
                      </p:blipFill>
                      <p:spPr bwMode="auto">
                        <a:xfrm>
                          <a:off x="3296" y="453"/>
                          <a:ext cx="268" cy="24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2" name="Object 35">
              <a:extLst>
                <a:ext uri="{FF2B5EF4-FFF2-40B4-BE49-F238E27FC236}">
                  <a16:creationId xmlns:a16="http://schemas.microsoft.com/office/drawing/2014/main" id="{6A5A04ED-EA74-59FF-892F-4806681F87D1}"/>
                </a:ext>
              </a:extLst>
            </p:cNvPr>
            <p:cNvGraphicFramePr>
              <a:graphicFrameLocks noChangeAspect="1"/>
            </p:cNvGraphicFramePr>
            <p:nvPr/>
          </p:nvGraphicFramePr>
          <p:xfrm>
            <a:off x="4005" y="452"/>
            <a:ext cx="285" cy="265"/>
          </p:xfrm>
          <a:graphic>
            <a:graphicData uri="http://schemas.openxmlformats.org/presentationml/2006/ole">
              <mc:AlternateContent xmlns:mc="http://schemas.openxmlformats.org/markup-compatibility/2006">
                <mc:Choice xmlns:v="urn:schemas-microsoft-com:vml" Requires="v">
                  <p:oleObj r:id="rId24" imgW="219617" imgH="206699" progId="Equation.3">
                    <p:embed/>
                  </p:oleObj>
                </mc:Choice>
                <mc:Fallback>
                  <p:oleObj r:id="rId24" imgW="219617" imgH="206699" progId="Equation.3">
                    <p:embed/>
                    <p:pic>
                      <p:nvPicPr>
                        <p:cNvPr id="0" name="Object 35"/>
                        <p:cNvPicPr>
                          <a:picLocks noChangeAspect="1" noChangeArrowheads="1"/>
                        </p:cNvPicPr>
                        <p:nvPr/>
                      </p:nvPicPr>
                      <p:blipFill>
                        <a:blip r:embed="rId25">
                          <a:extLst>
                            <a:ext uri="{28A0092B-C50C-407E-A947-70E740481C1C}">
                              <a14:useLocalDpi xmlns:a14="http://schemas.microsoft.com/office/drawing/2010/main" val="0"/>
                            </a:ext>
                          </a:extLst>
                        </a:blip>
                        <a:srcRect/>
                        <a:stretch>
                          <a:fillRect/>
                        </a:stretch>
                      </p:blipFill>
                      <p:spPr bwMode="auto">
                        <a:xfrm>
                          <a:off x="4005" y="452"/>
                          <a:ext cx="285" cy="26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3" name="Object 36">
              <a:extLst>
                <a:ext uri="{FF2B5EF4-FFF2-40B4-BE49-F238E27FC236}">
                  <a16:creationId xmlns:a16="http://schemas.microsoft.com/office/drawing/2014/main" id="{FE508A25-2C01-09D6-BA3E-BD64CB8B4F59}"/>
                </a:ext>
              </a:extLst>
            </p:cNvPr>
            <p:cNvGraphicFramePr>
              <a:graphicFrameLocks noChangeAspect="1"/>
            </p:cNvGraphicFramePr>
            <p:nvPr/>
          </p:nvGraphicFramePr>
          <p:xfrm>
            <a:off x="4752" y="446"/>
            <a:ext cx="306" cy="282"/>
          </p:xfrm>
          <a:graphic>
            <a:graphicData uri="http://schemas.openxmlformats.org/presentationml/2006/ole">
              <mc:AlternateContent xmlns:mc="http://schemas.openxmlformats.org/markup-compatibility/2006">
                <mc:Choice xmlns:v="urn:schemas-microsoft-com:vml" Requires="v">
                  <p:oleObj r:id="rId26" imgW="219617" imgH="206699" progId="Equation.3">
                    <p:embed/>
                  </p:oleObj>
                </mc:Choice>
                <mc:Fallback>
                  <p:oleObj r:id="rId26" imgW="219617" imgH="206699" progId="Equation.3">
                    <p:embed/>
                    <p:pic>
                      <p:nvPicPr>
                        <p:cNvPr id="0" name="Object 36"/>
                        <p:cNvPicPr>
                          <a:picLocks noChangeAspect="1" noChangeArrowheads="1"/>
                        </p:cNvPicPr>
                        <p:nvPr/>
                      </p:nvPicPr>
                      <p:blipFill>
                        <a:blip r:embed="rId27">
                          <a:extLst>
                            <a:ext uri="{28A0092B-C50C-407E-A947-70E740481C1C}">
                              <a14:useLocalDpi xmlns:a14="http://schemas.microsoft.com/office/drawing/2010/main" val="0"/>
                            </a:ext>
                          </a:extLst>
                        </a:blip>
                        <a:srcRect/>
                        <a:stretch>
                          <a:fillRect/>
                        </a:stretch>
                      </p:blipFill>
                      <p:spPr bwMode="auto">
                        <a:xfrm>
                          <a:off x="4752" y="446"/>
                          <a:ext cx="306" cy="28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2984" name="Object 37">
              <a:extLst>
                <a:ext uri="{FF2B5EF4-FFF2-40B4-BE49-F238E27FC236}">
                  <a16:creationId xmlns:a16="http://schemas.microsoft.com/office/drawing/2014/main" id="{9E7BD553-0E44-4D14-86D0-C6265B04DFC1}"/>
                </a:ext>
              </a:extLst>
            </p:cNvPr>
            <p:cNvGraphicFramePr>
              <a:graphicFrameLocks noChangeAspect="1"/>
            </p:cNvGraphicFramePr>
            <p:nvPr/>
          </p:nvGraphicFramePr>
          <p:xfrm>
            <a:off x="228" y="347"/>
            <a:ext cx="381" cy="442"/>
          </p:xfrm>
          <a:graphic>
            <a:graphicData uri="http://schemas.openxmlformats.org/presentationml/2006/ole">
              <mc:AlternateContent xmlns:mc="http://schemas.openxmlformats.org/markup-compatibility/2006">
                <mc:Choice xmlns:v="urn:schemas-microsoft-com:vml" Requires="v">
                  <p:oleObj r:id="rId28" imgW="231311" imgH="321265" progId="Equation.3">
                    <p:embed/>
                  </p:oleObj>
                </mc:Choice>
                <mc:Fallback>
                  <p:oleObj r:id="rId28" imgW="231311" imgH="321265" progId="Equation.3">
                    <p:embed/>
                    <p:pic>
                      <p:nvPicPr>
                        <p:cNvPr id="0" name="Object 37"/>
                        <p:cNvPicPr>
                          <a:picLocks noChangeAspect="1" noChangeArrowheads="1"/>
                        </p:cNvPicPr>
                        <p:nvPr/>
                      </p:nvPicPr>
                      <p:blipFill>
                        <a:blip r:embed="rId29">
                          <a:extLst>
                            <a:ext uri="{28A0092B-C50C-407E-A947-70E740481C1C}">
                              <a14:useLocalDpi xmlns:a14="http://schemas.microsoft.com/office/drawing/2010/main" val="0"/>
                            </a:ext>
                          </a:extLst>
                        </a:blip>
                        <a:srcRect/>
                        <a:stretch>
                          <a:fillRect/>
                        </a:stretch>
                      </p:blipFill>
                      <p:spPr bwMode="auto">
                        <a:xfrm>
                          <a:off x="228" y="347"/>
                          <a:ext cx="381" cy="44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85" name="Line 47">
              <a:extLst>
                <a:ext uri="{FF2B5EF4-FFF2-40B4-BE49-F238E27FC236}">
                  <a16:creationId xmlns:a16="http://schemas.microsoft.com/office/drawing/2014/main" id="{A9EC24BA-E769-0CDE-3352-9A3462A49892}"/>
                </a:ext>
              </a:extLst>
            </p:cNvPr>
            <p:cNvSpPr>
              <a:spLocks noChangeShapeType="1"/>
            </p:cNvSpPr>
            <p:nvPr/>
          </p:nvSpPr>
          <p:spPr bwMode="auto">
            <a:xfrm flipH="1">
              <a:off x="793"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2986" name="Line 48">
              <a:extLst>
                <a:ext uri="{FF2B5EF4-FFF2-40B4-BE49-F238E27FC236}">
                  <a16:creationId xmlns:a16="http://schemas.microsoft.com/office/drawing/2014/main" id="{8FD4FE8D-6044-0273-4B6B-177521AC31BE}"/>
                </a:ext>
              </a:extLst>
            </p:cNvPr>
            <p:cNvSpPr>
              <a:spLocks noChangeShapeType="1"/>
            </p:cNvSpPr>
            <p:nvPr/>
          </p:nvSpPr>
          <p:spPr bwMode="auto">
            <a:xfrm flipH="1">
              <a:off x="2289" y="0"/>
              <a:ext cx="1" cy="11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3" name="Group 49">
            <a:extLst>
              <a:ext uri="{FF2B5EF4-FFF2-40B4-BE49-F238E27FC236}">
                <a16:creationId xmlns:a16="http://schemas.microsoft.com/office/drawing/2014/main" id="{DBAE240A-E121-72DE-BC02-7202933D8093}"/>
              </a:ext>
            </a:extLst>
          </p:cNvPr>
          <p:cNvGrpSpPr>
            <a:grpSpLocks/>
          </p:cNvGrpSpPr>
          <p:nvPr/>
        </p:nvGrpSpPr>
        <p:grpSpPr bwMode="auto">
          <a:xfrm>
            <a:off x="685800" y="2185988"/>
            <a:ext cx="2835275" cy="850900"/>
            <a:chOff x="0" y="0"/>
            <a:chExt cx="1786" cy="536"/>
          </a:xfrm>
        </p:grpSpPr>
        <p:graphicFrame>
          <p:nvGraphicFramePr>
            <p:cNvPr id="82952" name="Object 41">
              <a:extLst>
                <a:ext uri="{FF2B5EF4-FFF2-40B4-BE49-F238E27FC236}">
                  <a16:creationId xmlns:a16="http://schemas.microsoft.com/office/drawing/2014/main" id="{73BA0BDF-0FBB-0807-4990-AA5C99A00EC7}"/>
                </a:ext>
              </a:extLst>
            </p:cNvPr>
            <p:cNvGraphicFramePr>
              <a:graphicFrameLocks noChangeAspect="1"/>
            </p:cNvGraphicFramePr>
            <p:nvPr/>
          </p:nvGraphicFramePr>
          <p:xfrm>
            <a:off x="0" y="0"/>
            <a:ext cx="566" cy="536"/>
          </p:xfrm>
          <a:graphic>
            <a:graphicData uri="http://schemas.openxmlformats.org/presentationml/2006/ole">
              <mc:AlternateContent xmlns:mc="http://schemas.openxmlformats.org/markup-compatibility/2006">
                <mc:Choice xmlns:v="urn:schemas-microsoft-com:vml" Requires="v">
                  <p:oleObj r:id="rId30" imgW="269626" imgH="320983" progId="Equation.3">
                    <p:embed/>
                  </p:oleObj>
                </mc:Choice>
                <mc:Fallback>
                  <p:oleObj r:id="rId30" imgW="269626" imgH="320983" progId="Equation.3">
                    <p:embed/>
                    <p:pic>
                      <p:nvPicPr>
                        <p:cNvPr id="0" name="Object 41"/>
                        <p:cNvPicPr>
                          <a:picLocks noChangeAspect="1" noChangeArrowheads="1"/>
                        </p:cNvPicPr>
                        <p:nvPr/>
                      </p:nvPicPr>
                      <p:blipFill>
                        <a:blip r:embed="rId31">
                          <a:extLst>
                            <a:ext uri="{28A0092B-C50C-407E-A947-70E740481C1C}">
                              <a14:useLocalDpi xmlns:a14="http://schemas.microsoft.com/office/drawing/2010/main" val="0"/>
                            </a:ext>
                          </a:extLst>
                        </a:blip>
                        <a:srcRect/>
                        <a:stretch>
                          <a:fillRect/>
                        </a:stretch>
                      </p:blipFill>
                      <p:spPr bwMode="auto">
                        <a:xfrm>
                          <a:off x="0" y="0"/>
                          <a:ext cx="566" cy="53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2953" name="Text Box 51">
              <a:extLst>
                <a:ext uri="{FF2B5EF4-FFF2-40B4-BE49-F238E27FC236}">
                  <a16:creationId xmlns:a16="http://schemas.microsoft.com/office/drawing/2014/main" id="{A70932B7-AACB-149E-4465-5CF708EBECAA}"/>
                </a:ext>
              </a:extLst>
            </p:cNvPr>
            <p:cNvSpPr txBox="1">
              <a:spLocks noChangeArrowheads="1"/>
            </p:cNvSpPr>
            <p:nvPr/>
          </p:nvSpPr>
          <p:spPr bwMode="auto">
            <a:xfrm>
              <a:off x="500" y="220"/>
              <a:ext cx="128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6600FF"/>
                  </a:solidFill>
                  <a:latin typeface="Times New Roman" panose="02020603050405020304" pitchFamily="18" charset="0"/>
                </a:rPr>
                <a:t>随时间而衰减</a:t>
              </a:r>
            </a:p>
          </p:txBody>
        </p:sp>
      </p:grpSp>
      <p:sp>
        <p:nvSpPr>
          <p:cNvPr id="82987" name="Text Box 53">
            <a:extLst>
              <a:ext uri="{FF2B5EF4-FFF2-40B4-BE49-F238E27FC236}">
                <a16:creationId xmlns:a16="http://schemas.microsoft.com/office/drawing/2014/main" id="{55803205-CE84-1E3E-0958-F10FA1B82205}"/>
              </a:ext>
            </a:extLst>
          </p:cNvPr>
          <p:cNvSpPr txBox="1">
            <a:spLocks noChangeArrowheads="1"/>
          </p:cNvSpPr>
          <p:nvPr/>
        </p:nvSpPr>
        <p:spPr bwMode="auto">
          <a:xfrm>
            <a:off x="941388" y="5430838"/>
            <a:ext cx="6967537"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当 </a:t>
            </a:r>
            <a:r>
              <a:rPr lang="en-US" altLang="zh-CN" sz="2400" i="1">
                <a:solidFill>
                  <a:srgbClr val="FF3300"/>
                </a:solidFill>
                <a:latin typeface="Times New Roman" panose="02020603050405020304" pitchFamily="18" charset="0"/>
              </a:rPr>
              <a:t>t </a:t>
            </a:r>
            <a:r>
              <a:rPr lang="en-US" altLang="zh-CN" sz="2400">
                <a:solidFill>
                  <a:srgbClr val="FF3300"/>
                </a:solidFill>
                <a:latin typeface="Times New Roman" panose="02020603050405020304" pitchFamily="18" charset="0"/>
              </a:rPr>
              <a:t>= 5</a:t>
            </a:r>
            <a:r>
              <a:rPr lang="en-US" altLang="zh-CN" sz="2400" i="1">
                <a:solidFill>
                  <a:srgbClr val="FF3300"/>
                </a:solidFill>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时，过渡过程基本结束，</a:t>
            </a:r>
            <a:r>
              <a:rPr lang="en-US" altLang="zh-CN" sz="2400" i="1">
                <a:solidFill>
                  <a:srgbClr val="FF3300"/>
                </a:solidFill>
                <a:latin typeface="Times New Roman" panose="02020603050405020304" pitchFamily="18" charset="0"/>
                <a:sym typeface="Symbol" panose="05050102010706020507" pitchFamily="18" charset="2"/>
              </a:rPr>
              <a:t>u</a:t>
            </a:r>
            <a:r>
              <a:rPr lang="en-US" altLang="zh-CN" sz="2400" i="1" baseline="-25000">
                <a:solidFill>
                  <a:srgbClr val="FF3300"/>
                </a:solidFill>
                <a:latin typeface="Times New Roman" panose="02020603050405020304" pitchFamily="18" charset="0"/>
                <a:sym typeface="Symbol" panose="05050102010706020507" pitchFamily="18" charset="2"/>
              </a:rPr>
              <a:t>C</a:t>
            </a:r>
            <a:r>
              <a:rPr lang="en-US" altLang="zh-CN" sz="2400" baseline="-25000">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sym typeface="Symbol" panose="05050102010706020507" pitchFamily="18" charset="2"/>
              </a:rPr>
              <a:t>达到稳态值。</a:t>
            </a: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2948"/>
                                        </p:tgtEl>
                                        <p:attrNameLst>
                                          <p:attrName>style.visibility</p:attrName>
                                        </p:attrNameLst>
                                      </p:cBhvr>
                                      <p:to>
                                        <p:strVal val="visible"/>
                                      </p:to>
                                    </p:set>
                                    <p:animEffect transition="in" filter="wipe(left)">
                                      <p:cBhvr>
                                        <p:cTn id="7" dur="500"/>
                                        <p:tgtEl>
                                          <p:spTgt spid="8294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2949"/>
                                        </p:tgtEl>
                                        <p:attrNameLst>
                                          <p:attrName>style.visibility</p:attrName>
                                        </p:attrNameLst>
                                      </p:cBhvr>
                                      <p:to>
                                        <p:strVal val="visible"/>
                                      </p:to>
                                    </p:set>
                                    <p:animEffect transition="in" filter="wipe(left)">
                                      <p:cBhvr>
                                        <p:cTn id="12" dur="500"/>
                                        <p:tgtEl>
                                          <p:spTgt spid="8294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3"/>
                                        </p:tgtEl>
                                        <p:attrNameLst>
                                          <p:attrName>style.visibility</p:attrName>
                                        </p:attrNameLst>
                                      </p:cBhvr>
                                      <p:to>
                                        <p:strVal val="visible"/>
                                      </p:to>
                                    </p:set>
                                    <p:animEffect transition="in" filter="wipe(left)">
                                      <p:cBhvr>
                                        <p:cTn id="17" dur="500"/>
                                        <p:tgtEl>
                                          <p:spTgt spid="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out)">
                                      <p:cBhvr>
                                        <p:cTn id="22" dur="500"/>
                                        <p:tgtEl>
                                          <p:spTgt spid="2"/>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82987">
                                            <p:txEl>
                                              <p:pRg st="0" end="0"/>
                                            </p:txEl>
                                          </p:spTgt>
                                        </p:tgtEl>
                                        <p:attrNameLst>
                                          <p:attrName>style.visibility</p:attrName>
                                        </p:attrNameLst>
                                      </p:cBhvr>
                                      <p:to>
                                        <p:strVal val="visible"/>
                                      </p:to>
                                    </p:set>
                                    <p:animEffect transition="in" filter="wipe(left)">
                                      <p:cBhvr>
                                        <p:cTn id="27" dur="500"/>
                                        <p:tgtEl>
                                          <p:spTgt spid="8298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948" grpId="0" autoUpdateAnimBg="0"/>
      <p:bldP spid="82949" grpId="0" autoUpdateAnimBg="0"/>
      <p:bldP spid="82987" grpId="0" build="p"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2">
            <a:extLst>
              <a:ext uri="{FF2B5EF4-FFF2-40B4-BE49-F238E27FC236}">
                <a16:creationId xmlns:a16="http://schemas.microsoft.com/office/drawing/2014/main" id="{3C86EF39-04E5-6ECB-7153-8F8FBDC44AF6}"/>
              </a:ext>
            </a:extLst>
          </p:cNvPr>
          <p:cNvSpPr txBox="1">
            <a:spLocks noChangeArrowheads="1"/>
          </p:cNvSpPr>
          <p:nvPr/>
        </p:nvSpPr>
        <p:spPr bwMode="auto">
          <a:xfrm>
            <a:off x="1036638" y="2373313"/>
            <a:ext cx="796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电源</a:t>
            </a:r>
          </a:p>
        </p:txBody>
      </p:sp>
      <p:sp>
        <p:nvSpPr>
          <p:cNvPr id="10243" name="Text Box 3">
            <a:extLst>
              <a:ext uri="{FF2B5EF4-FFF2-40B4-BE49-F238E27FC236}">
                <a16:creationId xmlns:a16="http://schemas.microsoft.com/office/drawing/2014/main" id="{F8A55381-0D7A-3C99-3ACB-41BE57A9F03D}"/>
              </a:ext>
            </a:extLst>
          </p:cNvPr>
          <p:cNvSpPr txBox="1">
            <a:spLocks noChangeArrowheads="1"/>
          </p:cNvSpPr>
          <p:nvPr/>
        </p:nvSpPr>
        <p:spPr bwMode="auto">
          <a:xfrm>
            <a:off x="3741738" y="3182938"/>
            <a:ext cx="796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负载</a:t>
            </a:r>
          </a:p>
        </p:txBody>
      </p:sp>
      <p:sp>
        <p:nvSpPr>
          <p:cNvPr id="10244" name="Text Box 4">
            <a:extLst>
              <a:ext uri="{FF2B5EF4-FFF2-40B4-BE49-F238E27FC236}">
                <a16:creationId xmlns:a16="http://schemas.microsoft.com/office/drawing/2014/main" id="{40B17044-43F2-782F-AF3A-C3378CC6BE66}"/>
              </a:ext>
            </a:extLst>
          </p:cNvPr>
          <p:cNvSpPr txBox="1">
            <a:spLocks noChangeArrowheads="1"/>
          </p:cNvSpPr>
          <p:nvPr/>
        </p:nvSpPr>
        <p:spPr bwMode="auto">
          <a:xfrm>
            <a:off x="2079625" y="3684588"/>
            <a:ext cx="14097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连接导线</a:t>
            </a:r>
          </a:p>
        </p:txBody>
      </p:sp>
      <p:sp>
        <p:nvSpPr>
          <p:cNvPr id="10245" name="AutoShape 5">
            <a:extLst>
              <a:ext uri="{FF2B5EF4-FFF2-40B4-BE49-F238E27FC236}">
                <a16:creationId xmlns:a16="http://schemas.microsoft.com/office/drawing/2014/main" id="{25A13665-8CED-0C60-D07F-C162D0C9805E}"/>
              </a:ext>
            </a:extLst>
          </p:cNvPr>
          <p:cNvSpPr>
            <a:spLocks noChangeArrowheads="1"/>
          </p:cNvSpPr>
          <p:nvPr/>
        </p:nvSpPr>
        <p:spPr bwMode="auto">
          <a:xfrm>
            <a:off x="2209800" y="4462463"/>
            <a:ext cx="1676400" cy="609600"/>
          </a:xfrm>
          <a:prstGeom prst="wedgeRoundRectCallout">
            <a:avLst>
              <a:gd name="adj1" fmla="val -5681"/>
              <a:gd name="adj2" fmla="val -76824"/>
              <a:gd name="adj3" fmla="val 16667"/>
            </a:avLst>
          </a:prstGeom>
          <a:solidFill>
            <a:srgbClr val="CCFFFF"/>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Times New Roman" panose="02020603050405020304" pitchFamily="18" charset="0"/>
              </a:rPr>
              <a:t>电路实体</a:t>
            </a:r>
          </a:p>
        </p:txBody>
      </p:sp>
      <p:sp>
        <p:nvSpPr>
          <p:cNvPr id="10246" name="AutoShape 6">
            <a:extLst>
              <a:ext uri="{FF2B5EF4-FFF2-40B4-BE49-F238E27FC236}">
                <a16:creationId xmlns:a16="http://schemas.microsoft.com/office/drawing/2014/main" id="{1C54F6D4-9547-AC35-EE44-1E5E75AA4B76}"/>
              </a:ext>
            </a:extLst>
          </p:cNvPr>
          <p:cNvSpPr>
            <a:spLocks noChangeArrowheads="1"/>
          </p:cNvSpPr>
          <p:nvPr/>
        </p:nvSpPr>
        <p:spPr bwMode="auto">
          <a:xfrm>
            <a:off x="6400800" y="4386263"/>
            <a:ext cx="1676400" cy="609600"/>
          </a:xfrm>
          <a:prstGeom prst="wedgeRoundRectCallout">
            <a:avLst>
              <a:gd name="adj1" fmla="val -18181"/>
              <a:gd name="adj2" fmla="val -86199"/>
              <a:gd name="adj3" fmla="val 16667"/>
            </a:avLst>
          </a:prstGeom>
          <a:solidFill>
            <a:srgbClr val="CCFFFF"/>
          </a:solidFill>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chemeClr val="accent2"/>
                </a:solidFill>
                <a:latin typeface="Times New Roman" panose="02020603050405020304" pitchFamily="18" charset="0"/>
              </a:rPr>
              <a:t>电路模型</a:t>
            </a:r>
          </a:p>
        </p:txBody>
      </p:sp>
      <p:sp>
        <p:nvSpPr>
          <p:cNvPr id="10248" name="Text Box 8">
            <a:extLst>
              <a:ext uri="{FF2B5EF4-FFF2-40B4-BE49-F238E27FC236}">
                <a16:creationId xmlns:a16="http://schemas.microsoft.com/office/drawing/2014/main" id="{2A811A3E-57C0-E46E-3335-10A87D02AD77}"/>
              </a:ext>
            </a:extLst>
          </p:cNvPr>
          <p:cNvSpPr txBox="1">
            <a:spLocks noChangeArrowheads="1"/>
          </p:cNvSpPr>
          <p:nvPr/>
        </p:nvSpPr>
        <p:spPr bwMode="auto">
          <a:xfrm>
            <a:off x="762000" y="5346700"/>
            <a:ext cx="77597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38100">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chemeClr val="accent2"/>
                </a:solidFill>
                <a:latin typeface="Times New Roman" panose="02020603050405020304" pitchFamily="18" charset="0"/>
              </a:rPr>
              <a:t>　　用理想电路元件组成的电路，称为实际电路的电路模型。</a:t>
            </a:r>
          </a:p>
        </p:txBody>
      </p:sp>
      <p:sp>
        <p:nvSpPr>
          <p:cNvPr id="2" name="Line 10">
            <a:extLst>
              <a:ext uri="{FF2B5EF4-FFF2-40B4-BE49-F238E27FC236}">
                <a16:creationId xmlns:a16="http://schemas.microsoft.com/office/drawing/2014/main" id="{85544CA2-58F1-A975-312C-4AAD3DD2C2B1}"/>
              </a:ext>
            </a:extLst>
          </p:cNvPr>
          <p:cNvSpPr>
            <a:spLocks noChangeShapeType="1"/>
          </p:cNvSpPr>
          <p:nvPr/>
        </p:nvSpPr>
        <p:spPr bwMode="auto">
          <a:xfrm>
            <a:off x="752475" y="1681163"/>
            <a:ext cx="13716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49" name="未知">
            <a:extLst>
              <a:ext uri="{FF2B5EF4-FFF2-40B4-BE49-F238E27FC236}">
                <a16:creationId xmlns:a16="http://schemas.microsoft.com/office/drawing/2014/main" id="{9488DEB7-69F1-E54B-6E9E-BDB22EB1DEEA}"/>
              </a:ext>
            </a:extLst>
          </p:cNvPr>
          <p:cNvSpPr>
            <a:spLocks/>
          </p:cNvSpPr>
          <p:nvPr/>
        </p:nvSpPr>
        <p:spPr bwMode="auto">
          <a:xfrm>
            <a:off x="762000" y="2938463"/>
            <a:ext cx="4038600" cy="1295400"/>
          </a:xfrm>
          <a:custGeom>
            <a:avLst/>
            <a:gdLst>
              <a:gd name="T0" fmla="*/ 2147483647 w 2544"/>
              <a:gd name="T1" fmla="*/ 0 h 816"/>
              <a:gd name="T2" fmla="*/ 2147483647 w 2544"/>
              <a:gd name="T3" fmla="*/ 0 h 816"/>
              <a:gd name="T4" fmla="*/ 2147483647 w 2544"/>
              <a:gd name="T5" fmla="*/ 2147483647 h 816"/>
              <a:gd name="T6" fmla="*/ 0 w 2544"/>
              <a:gd name="T7" fmla="*/ 2147483647 h 816"/>
              <a:gd name="T8" fmla="*/ 0 w 2544"/>
              <a:gd name="T9" fmla="*/ 2147483647 h 816"/>
              <a:gd name="T10" fmla="*/ 0 60000 65536"/>
              <a:gd name="T11" fmla="*/ 0 60000 65536"/>
              <a:gd name="T12" fmla="*/ 0 60000 65536"/>
              <a:gd name="T13" fmla="*/ 0 60000 65536"/>
              <a:gd name="T14" fmla="*/ 0 60000 65536"/>
              <a:gd name="T15" fmla="*/ 0 w 2544"/>
              <a:gd name="T16" fmla="*/ 0 h 816"/>
              <a:gd name="T17" fmla="*/ 2544 w 2544"/>
              <a:gd name="T18" fmla="*/ 816 h 816"/>
            </a:gdLst>
            <a:ahLst/>
            <a:cxnLst>
              <a:cxn ang="T10">
                <a:pos x="T0" y="T1"/>
              </a:cxn>
              <a:cxn ang="T11">
                <a:pos x="T2" y="T3"/>
              </a:cxn>
              <a:cxn ang="T12">
                <a:pos x="T4" y="T5"/>
              </a:cxn>
              <a:cxn ang="T13">
                <a:pos x="T6" y="T7"/>
              </a:cxn>
              <a:cxn ang="T14">
                <a:pos x="T8" y="T9"/>
              </a:cxn>
            </a:cxnLst>
            <a:rect l="T15" t="T16" r="T17" b="T18"/>
            <a:pathLst>
              <a:path w="2544" h="816">
                <a:moveTo>
                  <a:pt x="2304" y="0"/>
                </a:moveTo>
                <a:lnTo>
                  <a:pt x="2544" y="0"/>
                </a:lnTo>
                <a:lnTo>
                  <a:pt x="2544" y="816"/>
                </a:lnTo>
                <a:lnTo>
                  <a:pt x="0" y="816"/>
                </a:lnTo>
                <a:lnTo>
                  <a:pt x="0" y="57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250" name="Line 12">
            <a:extLst>
              <a:ext uri="{FF2B5EF4-FFF2-40B4-BE49-F238E27FC236}">
                <a16:creationId xmlns:a16="http://schemas.microsoft.com/office/drawing/2014/main" id="{397E0133-2A6B-7B50-24F0-842066AFA337}"/>
              </a:ext>
            </a:extLst>
          </p:cNvPr>
          <p:cNvSpPr>
            <a:spLocks noChangeShapeType="1"/>
          </p:cNvSpPr>
          <p:nvPr/>
        </p:nvSpPr>
        <p:spPr bwMode="auto">
          <a:xfrm>
            <a:off x="3602038" y="2951163"/>
            <a:ext cx="233362"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51" name="Oval 13">
            <a:extLst>
              <a:ext uri="{FF2B5EF4-FFF2-40B4-BE49-F238E27FC236}">
                <a16:creationId xmlns:a16="http://schemas.microsoft.com/office/drawing/2014/main" id="{FBBC07CE-234A-570E-401C-00A7F0701D5F}"/>
              </a:ext>
            </a:extLst>
          </p:cNvPr>
          <p:cNvSpPr>
            <a:spLocks noChangeArrowheads="1"/>
          </p:cNvSpPr>
          <p:nvPr/>
        </p:nvSpPr>
        <p:spPr bwMode="auto">
          <a:xfrm flipV="1">
            <a:off x="2763838" y="1481138"/>
            <a:ext cx="46037" cy="63500"/>
          </a:xfrm>
          <a:prstGeom prst="ellipse">
            <a:avLst/>
          </a:prstGeom>
          <a:solidFill>
            <a:schemeClr val="tx2"/>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2" name="Oval 14">
            <a:extLst>
              <a:ext uri="{FF2B5EF4-FFF2-40B4-BE49-F238E27FC236}">
                <a16:creationId xmlns:a16="http://schemas.microsoft.com/office/drawing/2014/main" id="{C7E0476D-0576-1DB0-4746-56266C9E7A81}"/>
              </a:ext>
            </a:extLst>
          </p:cNvPr>
          <p:cNvSpPr>
            <a:spLocks noChangeArrowheads="1"/>
          </p:cNvSpPr>
          <p:nvPr/>
        </p:nvSpPr>
        <p:spPr bwMode="auto">
          <a:xfrm flipV="1">
            <a:off x="2763838" y="1674813"/>
            <a:ext cx="46037" cy="63500"/>
          </a:xfrm>
          <a:prstGeom prst="ellipse">
            <a:avLst/>
          </a:prstGeom>
          <a:solidFill>
            <a:schemeClr val="tx2"/>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3" name="Oval 15">
            <a:extLst>
              <a:ext uri="{FF2B5EF4-FFF2-40B4-BE49-F238E27FC236}">
                <a16:creationId xmlns:a16="http://schemas.microsoft.com/office/drawing/2014/main" id="{AB1E64FF-85D7-7E02-F96B-D77FAD6F280A}"/>
              </a:ext>
            </a:extLst>
          </p:cNvPr>
          <p:cNvSpPr>
            <a:spLocks noChangeArrowheads="1"/>
          </p:cNvSpPr>
          <p:nvPr/>
        </p:nvSpPr>
        <p:spPr bwMode="auto">
          <a:xfrm flipV="1">
            <a:off x="2205038" y="1674813"/>
            <a:ext cx="46037" cy="63500"/>
          </a:xfrm>
          <a:prstGeom prst="ellipse">
            <a:avLst/>
          </a:prstGeom>
          <a:solidFill>
            <a:schemeClr val="tx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4" name="Rectangle 16">
            <a:extLst>
              <a:ext uri="{FF2B5EF4-FFF2-40B4-BE49-F238E27FC236}">
                <a16:creationId xmlns:a16="http://schemas.microsoft.com/office/drawing/2014/main" id="{D5128D82-0B79-04B2-910B-1135BD74046C}"/>
              </a:ext>
            </a:extLst>
          </p:cNvPr>
          <p:cNvSpPr>
            <a:spLocks noChangeArrowheads="1"/>
          </p:cNvSpPr>
          <p:nvPr/>
        </p:nvSpPr>
        <p:spPr bwMode="auto">
          <a:xfrm>
            <a:off x="3948113" y="2770188"/>
            <a:ext cx="379412" cy="231775"/>
          </a:xfrm>
          <a:prstGeom prst="rect">
            <a:avLst/>
          </a:prstGeom>
          <a:solidFill>
            <a:schemeClr val="accent1"/>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5" name="Line 17">
            <a:extLst>
              <a:ext uri="{FF2B5EF4-FFF2-40B4-BE49-F238E27FC236}">
                <a16:creationId xmlns:a16="http://schemas.microsoft.com/office/drawing/2014/main" id="{AC6751B2-202F-1623-AC37-568CC2B52B70}"/>
              </a:ext>
            </a:extLst>
          </p:cNvPr>
          <p:cNvSpPr>
            <a:spLocks noChangeShapeType="1"/>
          </p:cNvSpPr>
          <p:nvPr/>
        </p:nvSpPr>
        <p:spPr bwMode="auto">
          <a:xfrm>
            <a:off x="3948113" y="2900363"/>
            <a:ext cx="379412"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56" name="Line 18">
            <a:extLst>
              <a:ext uri="{FF2B5EF4-FFF2-40B4-BE49-F238E27FC236}">
                <a16:creationId xmlns:a16="http://schemas.microsoft.com/office/drawing/2014/main" id="{B922420E-4FBE-B31D-71E0-9320910BA0B3}"/>
              </a:ext>
            </a:extLst>
          </p:cNvPr>
          <p:cNvSpPr>
            <a:spLocks noChangeShapeType="1"/>
          </p:cNvSpPr>
          <p:nvPr/>
        </p:nvSpPr>
        <p:spPr bwMode="auto">
          <a:xfrm flipV="1">
            <a:off x="760413" y="1690688"/>
            <a:ext cx="1587" cy="1016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57" name="Rectangle 19">
            <a:extLst>
              <a:ext uri="{FF2B5EF4-FFF2-40B4-BE49-F238E27FC236}">
                <a16:creationId xmlns:a16="http://schemas.microsoft.com/office/drawing/2014/main" id="{1A8B9A6E-748F-BD8D-882E-400FE17E58B4}"/>
              </a:ext>
            </a:extLst>
          </p:cNvPr>
          <p:cNvSpPr>
            <a:spLocks noChangeArrowheads="1"/>
          </p:cNvSpPr>
          <p:nvPr/>
        </p:nvSpPr>
        <p:spPr bwMode="auto">
          <a:xfrm>
            <a:off x="3787775" y="2900363"/>
            <a:ext cx="47625" cy="101600"/>
          </a:xfrm>
          <a:prstGeom prst="rect">
            <a:avLst/>
          </a:prstGeom>
          <a:solidFill>
            <a:srgbClr val="808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8" name="Rectangle 20">
            <a:extLst>
              <a:ext uri="{FF2B5EF4-FFF2-40B4-BE49-F238E27FC236}">
                <a16:creationId xmlns:a16="http://schemas.microsoft.com/office/drawing/2014/main" id="{81701D97-56A6-A920-1D21-682DFFDB867D}"/>
              </a:ext>
            </a:extLst>
          </p:cNvPr>
          <p:cNvSpPr>
            <a:spLocks noChangeArrowheads="1"/>
          </p:cNvSpPr>
          <p:nvPr/>
        </p:nvSpPr>
        <p:spPr bwMode="auto">
          <a:xfrm flipV="1">
            <a:off x="4394200" y="2900363"/>
            <a:ext cx="46038" cy="101600"/>
          </a:xfrm>
          <a:prstGeom prst="rect">
            <a:avLst/>
          </a:prstGeom>
          <a:solidFill>
            <a:srgbClr val="808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59" name="Line 21">
            <a:extLst>
              <a:ext uri="{FF2B5EF4-FFF2-40B4-BE49-F238E27FC236}">
                <a16:creationId xmlns:a16="http://schemas.microsoft.com/office/drawing/2014/main" id="{5CF025E1-3C61-949E-7B57-074CFFA73145}"/>
              </a:ext>
            </a:extLst>
          </p:cNvPr>
          <p:cNvSpPr>
            <a:spLocks noChangeShapeType="1"/>
          </p:cNvSpPr>
          <p:nvPr/>
        </p:nvSpPr>
        <p:spPr bwMode="auto">
          <a:xfrm>
            <a:off x="3952875" y="2836863"/>
            <a:ext cx="379413"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60" name="Rectangle 22">
            <a:extLst>
              <a:ext uri="{FF2B5EF4-FFF2-40B4-BE49-F238E27FC236}">
                <a16:creationId xmlns:a16="http://schemas.microsoft.com/office/drawing/2014/main" id="{70037FEA-F498-E22A-2537-4574AEE48552}"/>
              </a:ext>
            </a:extLst>
          </p:cNvPr>
          <p:cNvSpPr>
            <a:spLocks noChangeArrowheads="1"/>
          </p:cNvSpPr>
          <p:nvPr/>
        </p:nvSpPr>
        <p:spPr bwMode="auto">
          <a:xfrm>
            <a:off x="2070100" y="1865313"/>
            <a:ext cx="884238" cy="127000"/>
          </a:xfrm>
          <a:prstGeom prst="rect">
            <a:avLst/>
          </a:prstGeom>
          <a:solidFill>
            <a:schemeClr val="accent1"/>
          </a:solidFill>
          <a:ln w="9525">
            <a:solidFill>
              <a:srgbClr val="FF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61" name="Rectangle 23">
            <a:extLst>
              <a:ext uri="{FF2B5EF4-FFF2-40B4-BE49-F238E27FC236}">
                <a16:creationId xmlns:a16="http://schemas.microsoft.com/office/drawing/2014/main" id="{D184E2D0-58CE-0055-1462-6607E3B39D78}"/>
              </a:ext>
            </a:extLst>
          </p:cNvPr>
          <p:cNvSpPr>
            <a:spLocks noChangeArrowheads="1"/>
          </p:cNvSpPr>
          <p:nvPr/>
        </p:nvSpPr>
        <p:spPr bwMode="auto">
          <a:xfrm>
            <a:off x="2751138" y="1490663"/>
            <a:ext cx="173037" cy="374650"/>
          </a:xfrm>
          <a:prstGeom prst="rect">
            <a:avLst/>
          </a:prstGeom>
          <a:solidFill>
            <a:schemeClr val="accent1"/>
          </a:solidFill>
          <a:ln w="9525">
            <a:solidFill>
              <a:srgbClr val="FF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62" name="未知">
            <a:extLst>
              <a:ext uri="{FF2B5EF4-FFF2-40B4-BE49-F238E27FC236}">
                <a16:creationId xmlns:a16="http://schemas.microsoft.com/office/drawing/2014/main" id="{9C829F96-BB5E-544C-C544-0CAC3C427A80}"/>
              </a:ext>
            </a:extLst>
          </p:cNvPr>
          <p:cNvSpPr>
            <a:spLocks/>
          </p:cNvSpPr>
          <p:nvPr/>
        </p:nvSpPr>
        <p:spPr bwMode="auto">
          <a:xfrm>
            <a:off x="3933825" y="2093913"/>
            <a:ext cx="458788" cy="679450"/>
          </a:xfrm>
          <a:custGeom>
            <a:avLst/>
            <a:gdLst>
              <a:gd name="T0" fmla="*/ 2147483647 w 696"/>
              <a:gd name="T1" fmla="*/ 2147483647 h 984"/>
              <a:gd name="T2" fmla="*/ 2147483647 w 696"/>
              <a:gd name="T3" fmla="*/ 2147483647 h 984"/>
              <a:gd name="T4" fmla="*/ 2147483647 w 696"/>
              <a:gd name="T5" fmla="*/ 2147483647 h 984"/>
              <a:gd name="T6" fmla="*/ 2147483647 w 696"/>
              <a:gd name="T7" fmla="*/ 2147483647 h 984"/>
              <a:gd name="T8" fmla="*/ 2147483647 w 696"/>
              <a:gd name="T9" fmla="*/ 2147483647 h 984"/>
              <a:gd name="T10" fmla="*/ 2147483647 w 696"/>
              <a:gd name="T11" fmla="*/ 2147483647 h 984"/>
              <a:gd name="T12" fmla="*/ 2147483647 w 696"/>
              <a:gd name="T13" fmla="*/ 2147483647 h 984"/>
              <a:gd name="T14" fmla="*/ 2147483647 w 696"/>
              <a:gd name="T15" fmla="*/ 2147483647 h 984"/>
              <a:gd name="T16" fmla="*/ 2147483647 w 696"/>
              <a:gd name="T17" fmla="*/ 2147483647 h 984"/>
              <a:gd name="T18" fmla="*/ 2147483647 w 696"/>
              <a:gd name="T19" fmla="*/ 2147483647 h 984"/>
              <a:gd name="T20" fmla="*/ 2147483647 w 696"/>
              <a:gd name="T21" fmla="*/ 2147483647 h 984"/>
              <a:gd name="T22" fmla="*/ 2147483647 w 696"/>
              <a:gd name="T23" fmla="*/ 2147483647 h 984"/>
              <a:gd name="T24" fmla="*/ 2147483647 w 696"/>
              <a:gd name="T25" fmla="*/ 2147483647 h 984"/>
              <a:gd name="T26" fmla="*/ 2147483647 w 696"/>
              <a:gd name="T27" fmla="*/ 2147483647 h 984"/>
              <a:gd name="T28" fmla="*/ 2147483647 w 696"/>
              <a:gd name="T29" fmla="*/ 2147483647 h 984"/>
              <a:gd name="T30" fmla="*/ 2147483647 w 696"/>
              <a:gd name="T31" fmla="*/ 2147483647 h 984"/>
              <a:gd name="T32" fmla="*/ 2147483647 w 696"/>
              <a:gd name="T33" fmla="*/ 2147483647 h 984"/>
              <a:gd name="T34" fmla="*/ 2147483647 w 696"/>
              <a:gd name="T35" fmla="*/ 2147483647 h 984"/>
              <a:gd name="T36" fmla="*/ 2147483647 w 696"/>
              <a:gd name="T37" fmla="*/ 2147483647 h 984"/>
              <a:gd name="T38" fmla="*/ 2147483647 w 696"/>
              <a:gd name="T39" fmla="*/ 2147483647 h 984"/>
              <a:gd name="T40" fmla="*/ 2147483647 w 696"/>
              <a:gd name="T41" fmla="*/ 2147483647 h 984"/>
              <a:gd name="T42" fmla="*/ 2147483647 w 696"/>
              <a:gd name="T43" fmla="*/ 2147483647 h 984"/>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696"/>
              <a:gd name="T67" fmla="*/ 0 h 984"/>
              <a:gd name="T68" fmla="*/ 696 w 696"/>
              <a:gd name="T69" fmla="*/ 984 h 984"/>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696" h="984">
                <a:moveTo>
                  <a:pt x="199" y="940"/>
                </a:moveTo>
                <a:cubicBezTo>
                  <a:pt x="196" y="871"/>
                  <a:pt x="213" y="623"/>
                  <a:pt x="196" y="527"/>
                </a:cubicBezTo>
                <a:cubicBezTo>
                  <a:pt x="179" y="431"/>
                  <a:pt x="120" y="404"/>
                  <a:pt x="94" y="366"/>
                </a:cubicBezTo>
                <a:cubicBezTo>
                  <a:pt x="68" y="328"/>
                  <a:pt x="55" y="339"/>
                  <a:pt x="40" y="300"/>
                </a:cubicBezTo>
                <a:cubicBezTo>
                  <a:pt x="25" y="261"/>
                  <a:pt x="0" y="175"/>
                  <a:pt x="6" y="132"/>
                </a:cubicBezTo>
                <a:cubicBezTo>
                  <a:pt x="12" y="89"/>
                  <a:pt x="40" y="59"/>
                  <a:pt x="79" y="44"/>
                </a:cubicBezTo>
                <a:cubicBezTo>
                  <a:pt x="118" y="29"/>
                  <a:pt x="206" y="3"/>
                  <a:pt x="240" y="44"/>
                </a:cubicBezTo>
                <a:cubicBezTo>
                  <a:pt x="274" y="85"/>
                  <a:pt x="296" y="254"/>
                  <a:pt x="284" y="293"/>
                </a:cubicBezTo>
                <a:cubicBezTo>
                  <a:pt x="272" y="332"/>
                  <a:pt x="186" y="304"/>
                  <a:pt x="167" y="278"/>
                </a:cubicBezTo>
                <a:cubicBezTo>
                  <a:pt x="148" y="252"/>
                  <a:pt x="160" y="175"/>
                  <a:pt x="172" y="139"/>
                </a:cubicBezTo>
                <a:cubicBezTo>
                  <a:pt x="184" y="103"/>
                  <a:pt x="197" y="77"/>
                  <a:pt x="240" y="59"/>
                </a:cubicBezTo>
                <a:cubicBezTo>
                  <a:pt x="283" y="41"/>
                  <a:pt x="389" y="0"/>
                  <a:pt x="430" y="29"/>
                </a:cubicBezTo>
                <a:cubicBezTo>
                  <a:pt x="471" y="58"/>
                  <a:pt x="491" y="185"/>
                  <a:pt x="489" y="234"/>
                </a:cubicBezTo>
                <a:cubicBezTo>
                  <a:pt x="487" y="283"/>
                  <a:pt x="438" y="317"/>
                  <a:pt x="416" y="322"/>
                </a:cubicBezTo>
                <a:cubicBezTo>
                  <a:pt x="394" y="327"/>
                  <a:pt x="362" y="290"/>
                  <a:pt x="357" y="263"/>
                </a:cubicBezTo>
                <a:cubicBezTo>
                  <a:pt x="352" y="236"/>
                  <a:pt x="364" y="190"/>
                  <a:pt x="386" y="161"/>
                </a:cubicBezTo>
                <a:cubicBezTo>
                  <a:pt x="408" y="132"/>
                  <a:pt x="452" y="103"/>
                  <a:pt x="489" y="88"/>
                </a:cubicBezTo>
                <a:cubicBezTo>
                  <a:pt x="526" y="73"/>
                  <a:pt x="573" y="42"/>
                  <a:pt x="606" y="73"/>
                </a:cubicBezTo>
                <a:cubicBezTo>
                  <a:pt x="639" y="104"/>
                  <a:pt x="696" y="215"/>
                  <a:pt x="684" y="271"/>
                </a:cubicBezTo>
                <a:cubicBezTo>
                  <a:pt x="672" y="327"/>
                  <a:pt x="570" y="363"/>
                  <a:pt x="533" y="410"/>
                </a:cubicBezTo>
                <a:cubicBezTo>
                  <a:pt x="496" y="457"/>
                  <a:pt x="472" y="460"/>
                  <a:pt x="460" y="556"/>
                </a:cubicBezTo>
                <a:cubicBezTo>
                  <a:pt x="448" y="652"/>
                  <a:pt x="462" y="895"/>
                  <a:pt x="462" y="984"/>
                </a:cubicBezTo>
              </a:path>
            </a:pathLst>
          </a:custGeom>
          <a:noFill/>
          <a:ln w="9525" cap="flat" cmpd="sng">
            <a:solidFill>
              <a:srgbClr val="FF66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263" name="Rectangle 25">
            <a:extLst>
              <a:ext uri="{FF2B5EF4-FFF2-40B4-BE49-F238E27FC236}">
                <a16:creationId xmlns:a16="http://schemas.microsoft.com/office/drawing/2014/main" id="{ECC9DAF4-45AD-7A2E-0BE3-C3182D416859}"/>
              </a:ext>
            </a:extLst>
          </p:cNvPr>
          <p:cNvSpPr>
            <a:spLocks noChangeArrowheads="1"/>
          </p:cNvSpPr>
          <p:nvPr/>
        </p:nvSpPr>
        <p:spPr bwMode="auto">
          <a:xfrm rot="-1319945">
            <a:off x="2095500" y="1357313"/>
            <a:ext cx="838200" cy="130175"/>
          </a:xfrm>
          <a:prstGeom prst="rect">
            <a:avLst/>
          </a:prstGeom>
          <a:solidFill>
            <a:srgbClr val="CCCC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0264" name="Group 26">
            <a:extLst>
              <a:ext uri="{FF2B5EF4-FFF2-40B4-BE49-F238E27FC236}">
                <a16:creationId xmlns:a16="http://schemas.microsoft.com/office/drawing/2014/main" id="{1A033A97-4581-CFC5-BD47-D20E75F8FCA2}"/>
              </a:ext>
            </a:extLst>
          </p:cNvPr>
          <p:cNvGrpSpPr>
            <a:grpSpLocks/>
          </p:cNvGrpSpPr>
          <p:nvPr/>
        </p:nvGrpSpPr>
        <p:grpSpPr bwMode="auto">
          <a:xfrm>
            <a:off x="514350" y="1792288"/>
            <a:ext cx="465138" cy="2165350"/>
            <a:chOff x="0" y="0"/>
            <a:chExt cx="480" cy="2064"/>
          </a:xfrm>
        </p:grpSpPr>
        <p:grpSp>
          <p:nvGrpSpPr>
            <p:cNvPr id="10290" name="Group 27">
              <a:extLst>
                <a:ext uri="{FF2B5EF4-FFF2-40B4-BE49-F238E27FC236}">
                  <a16:creationId xmlns:a16="http://schemas.microsoft.com/office/drawing/2014/main" id="{9389366B-4ECC-087D-76FD-D18DFD9B04FD}"/>
                </a:ext>
              </a:extLst>
            </p:cNvPr>
            <p:cNvGrpSpPr>
              <a:grpSpLocks/>
            </p:cNvGrpSpPr>
            <p:nvPr/>
          </p:nvGrpSpPr>
          <p:grpSpPr bwMode="auto">
            <a:xfrm>
              <a:off x="0" y="0"/>
              <a:ext cx="480" cy="1056"/>
              <a:chOff x="0" y="0"/>
              <a:chExt cx="480" cy="1056"/>
            </a:xfrm>
          </p:grpSpPr>
          <p:sp>
            <p:nvSpPr>
              <p:cNvPr id="10294" name="AutoShape 28">
                <a:extLst>
                  <a:ext uri="{FF2B5EF4-FFF2-40B4-BE49-F238E27FC236}">
                    <a16:creationId xmlns:a16="http://schemas.microsoft.com/office/drawing/2014/main" id="{E3C24114-03F4-E021-B975-55DC828A6874}"/>
                  </a:ext>
                </a:extLst>
              </p:cNvPr>
              <p:cNvSpPr>
                <a:spLocks noChangeArrowheads="1"/>
              </p:cNvSpPr>
              <p:nvPr/>
            </p:nvSpPr>
            <p:spPr bwMode="auto">
              <a:xfrm>
                <a:off x="0" y="48"/>
                <a:ext cx="480" cy="1008"/>
              </a:xfrm>
              <a:prstGeom prst="can">
                <a:avLst>
                  <a:gd name="adj" fmla="val 24996"/>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95" name="AutoShape 29">
                <a:extLst>
                  <a:ext uri="{FF2B5EF4-FFF2-40B4-BE49-F238E27FC236}">
                    <a16:creationId xmlns:a16="http://schemas.microsoft.com/office/drawing/2014/main" id="{F13D9C1F-D8DF-8F8D-B582-13CAF8D211CC}"/>
                  </a:ext>
                </a:extLst>
              </p:cNvPr>
              <p:cNvSpPr>
                <a:spLocks noChangeArrowheads="1"/>
              </p:cNvSpPr>
              <p:nvPr/>
            </p:nvSpPr>
            <p:spPr bwMode="auto">
              <a:xfrm>
                <a:off x="192" y="0"/>
                <a:ext cx="96" cy="144"/>
              </a:xfrm>
              <a:prstGeom prst="can">
                <a:avLst>
                  <a:gd name="adj" fmla="val 37500"/>
                </a:avLst>
              </a:prstGeom>
              <a:solidFill>
                <a:srgbClr val="CCCC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nvGrpSpPr>
            <p:cNvPr id="10291" name="Group 30">
              <a:extLst>
                <a:ext uri="{FF2B5EF4-FFF2-40B4-BE49-F238E27FC236}">
                  <a16:creationId xmlns:a16="http://schemas.microsoft.com/office/drawing/2014/main" id="{638761D8-B8FF-AC81-B131-5C30A3C085AE}"/>
                </a:ext>
              </a:extLst>
            </p:cNvPr>
            <p:cNvGrpSpPr>
              <a:grpSpLocks/>
            </p:cNvGrpSpPr>
            <p:nvPr/>
          </p:nvGrpSpPr>
          <p:grpSpPr bwMode="auto">
            <a:xfrm>
              <a:off x="0" y="1008"/>
              <a:ext cx="480" cy="1056"/>
              <a:chOff x="0" y="0"/>
              <a:chExt cx="480" cy="1056"/>
            </a:xfrm>
          </p:grpSpPr>
          <p:sp>
            <p:nvSpPr>
              <p:cNvPr id="10292" name="AutoShape 31">
                <a:extLst>
                  <a:ext uri="{FF2B5EF4-FFF2-40B4-BE49-F238E27FC236}">
                    <a16:creationId xmlns:a16="http://schemas.microsoft.com/office/drawing/2014/main" id="{1EE1E42D-E61B-F6B7-449B-EAF4A1D37D64}"/>
                  </a:ext>
                </a:extLst>
              </p:cNvPr>
              <p:cNvSpPr>
                <a:spLocks noChangeArrowheads="1"/>
              </p:cNvSpPr>
              <p:nvPr/>
            </p:nvSpPr>
            <p:spPr bwMode="auto">
              <a:xfrm>
                <a:off x="0" y="48"/>
                <a:ext cx="480" cy="1008"/>
              </a:xfrm>
              <a:prstGeom prst="can">
                <a:avLst>
                  <a:gd name="adj" fmla="val 24996"/>
                </a:avLst>
              </a:prstGeom>
              <a:solidFill>
                <a:schemeClr val="accent1"/>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93" name="AutoShape 32">
                <a:extLst>
                  <a:ext uri="{FF2B5EF4-FFF2-40B4-BE49-F238E27FC236}">
                    <a16:creationId xmlns:a16="http://schemas.microsoft.com/office/drawing/2014/main" id="{4052B392-376E-CC4C-A00A-4AE0E4B704E9}"/>
                  </a:ext>
                </a:extLst>
              </p:cNvPr>
              <p:cNvSpPr>
                <a:spLocks noChangeArrowheads="1"/>
              </p:cNvSpPr>
              <p:nvPr/>
            </p:nvSpPr>
            <p:spPr bwMode="auto">
              <a:xfrm>
                <a:off x="192" y="0"/>
                <a:ext cx="96" cy="144"/>
              </a:xfrm>
              <a:prstGeom prst="can">
                <a:avLst>
                  <a:gd name="adj" fmla="val 37500"/>
                </a:avLst>
              </a:prstGeom>
              <a:solidFill>
                <a:srgbClr val="CCCC00"/>
              </a:solidFill>
              <a:ln w="9525">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pSp>
      <p:grpSp>
        <p:nvGrpSpPr>
          <p:cNvPr id="10265" name="Group 33">
            <a:extLst>
              <a:ext uri="{FF2B5EF4-FFF2-40B4-BE49-F238E27FC236}">
                <a16:creationId xmlns:a16="http://schemas.microsoft.com/office/drawing/2014/main" id="{F341EF4F-F2AC-63B9-53DE-62411C56F394}"/>
              </a:ext>
            </a:extLst>
          </p:cNvPr>
          <p:cNvGrpSpPr>
            <a:grpSpLocks/>
          </p:cNvGrpSpPr>
          <p:nvPr/>
        </p:nvGrpSpPr>
        <p:grpSpPr bwMode="auto">
          <a:xfrm flipV="1">
            <a:off x="3792538" y="1843088"/>
            <a:ext cx="700087" cy="936625"/>
            <a:chOff x="0" y="0"/>
            <a:chExt cx="768" cy="1359"/>
          </a:xfrm>
        </p:grpSpPr>
        <p:sp>
          <p:nvSpPr>
            <p:cNvPr id="12337" name="Arc 34">
              <a:extLst>
                <a:ext uri="{FF2B5EF4-FFF2-40B4-BE49-F238E27FC236}">
                  <a16:creationId xmlns:a16="http://schemas.microsoft.com/office/drawing/2014/main" id="{1BB0C3C8-DEA5-DF99-9C74-5C570B625F1C}"/>
                </a:ext>
              </a:extLst>
            </p:cNvPr>
            <p:cNvSpPr>
              <a:spLocks/>
            </p:cNvSpPr>
            <p:nvPr/>
          </p:nvSpPr>
          <p:spPr bwMode="auto">
            <a:xfrm flipH="1">
              <a:off x="0" y="594"/>
              <a:ext cx="768" cy="765"/>
            </a:xfrm>
            <a:custGeom>
              <a:avLst/>
              <a:gdLst>
                <a:gd name="T0" fmla="*/ 0 w 43200"/>
                <a:gd name="T1" fmla="*/ 0 h 35377"/>
                <a:gd name="T2" fmla="*/ 0 w 43200"/>
                <a:gd name="T3" fmla="*/ 0 h 35377"/>
                <a:gd name="T4" fmla="*/ 0 w 43200"/>
                <a:gd name="T5" fmla="*/ 0 h 35377"/>
                <a:gd name="T6" fmla="*/ 0 w 43200"/>
                <a:gd name="T7" fmla="*/ 0 h 35377"/>
                <a:gd name="T8" fmla="*/ 0 w 43200"/>
                <a:gd name="T9" fmla="*/ 0 h 35377"/>
                <a:gd name="T10" fmla="*/ 0 w 43200"/>
                <a:gd name="T11" fmla="*/ 0 h 35377"/>
                <a:gd name="T12" fmla="*/ 0 w 43200"/>
                <a:gd name="T13" fmla="*/ 0 h 35377"/>
                <a:gd name="T14" fmla="*/ 0 w 43200"/>
                <a:gd name="T15" fmla="*/ 0 h 35377"/>
                <a:gd name="T16" fmla="*/ 0 w 43200"/>
                <a:gd name="T17" fmla="*/ 0 h 35377"/>
                <a:gd name="T18" fmla="*/ 0 w 43200"/>
                <a:gd name="T19" fmla="*/ 0 h 35377"/>
                <a:gd name="T20" fmla="*/ 0 w 43200"/>
                <a:gd name="T21" fmla="*/ 0 h 35377"/>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43200"/>
                <a:gd name="T34" fmla="*/ 0 h 35377"/>
                <a:gd name="T35" fmla="*/ 43200 w 43200"/>
                <a:gd name="T36" fmla="*/ 35377 h 35377"/>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43200" h="35377" fill="none" extrusionOk="0">
                  <a:moveTo>
                    <a:pt x="39299" y="1395"/>
                  </a:moveTo>
                  <a:cubicBezTo>
                    <a:pt x="41838" y="5025"/>
                    <a:pt x="43200" y="9347"/>
                    <a:pt x="43200" y="13777"/>
                  </a:cubicBezTo>
                  <a:cubicBezTo>
                    <a:pt x="43200" y="25706"/>
                    <a:pt x="33529" y="35377"/>
                    <a:pt x="21600" y="35377"/>
                  </a:cubicBezTo>
                  <a:cubicBezTo>
                    <a:pt x="9670" y="35377"/>
                    <a:pt x="0" y="25706"/>
                    <a:pt x="0" y="13777"/>
                  </a:cubicBezTo>
                  <a:cubicBezTo>
                    <a:pt x="-1" y="8746"/>
                    <a:pt x="1755" y="3874"/>
                    <a:pt x="4964" y="0"/>
                  </a:cubicBezTo>
                </a:path>
                <a:path w="43200" h="35377" stroke="0" extrusionOk="0">
                  <a:moveTo>
                    <a:pt x="39299" y="1395"/>
                  </a:moveTo>
                  <a:cubicBezTo>
                    <a:pt x="41838" y="5025"/>
                    <a:pt x="43200" y="9347"/>
                    <a:pt x="43200" y="13777"/>
                  </a:cubicBezTo>
                  <a:cubicBezTo>
                    <a:pt x="43200" y="25706"/>
                    <a:pt x="33529" y="35377"/>
                    <a:pt x="21600" y="35377"/>
                  </a:cubicBezTo>
                  <a:cubicBezTo>
                    <a:pt x="9670" y="35377"/>
                    <a:pt x="0" y="25706"/>
                    <a:pt x="0" y="13777"/>
                  </a:cubicBezTo>
                  <a:cubicBezTo>
                    <a:pt x="-1" y="8746"/>
                    <a:pt x="1755" y="3874"/>
                    <a:pt x="4964" y="0"/>
                  </a:cubicBezTo>
                  <a:lnTo>
                    <a:pt x="21600" y="13777"/>
                  </a:lnTo>
                  <a:lnTo>
                    <a:pt x="39299" y="1395"/>
                  </a:lnTo>
                  <a:close/>
                </a:path>
              </a:pathLst>
            </a:custGeom>
            <a:noFill/>
            <a:ln w="57150" cmpd="sng">
              <a:solidFill>
                <a:schemeClr val="accent6"/>
              </a:solidFill>
              <a:miter lim="800000"/>
              <a:headEnd/>
              <a:tailEnd/>
            </a:ln>
          </p:spPr>
          <p:txBody>
            <a:bodyPr wrap="none" anchor="ctr"/>
            <a:lstStyle/>
            <a:p>
              <a:pPr>
                <a:defRPr/>
              </a:pPr>
              <a:endParaRPr lang="zh-CN" altLang="en-US" sz="2400"/>
            </a:p>
          </p:txBody>
        </p:sp>
        <p:sp>
          <p:nvSpPr>
            <p:cNvPr id="12338" name="未知">
              <a:extLst>
                <a:ext uri="{FF2B5EF4-FFF2-40B4-BE49-F238E27FC236}">
                  <a16:creationId xmlns:a16="http://schemas.microsoft.com/office/drawing/2014/main" id="{024597AD-02B3-5782-6E0B-4498BC1AD2E8}"/>
                </a:ext>
              </a:extLst>
            </p:cNvPr>
            <p:cNvSpPr>
              <a:spLocks/>
            </p:cNvSpPr>
            <p:nvPr/>
          </p:nvSpPr>
          <p:spPr bwMode="auto">
            <a:xfrm>
              <a:off x="64" y="0"/>
              <a:ext cx="193" cy="624"/>
            </a:xfrm>
            <a:custGeom>
              <a:avLst/>
              <a:gdLst>
                <a:gd name="T0" fmla="*/ 0 w 280"/>
                <a:gd name="T1" fmla="*/ 624 h 624"/>
                <a:gd name="T2" fmla="*/ 3 w 280"/>
                <a:gd name="T3" fmla="*/ 240 h 624"/>
                <a:gd name="T4" fmla="*/ 3 w 280"/>
                <a:gd name="T5" fmla="*/ 0 h 624"/>
                <a:gd name="T6" fmla="*/ 0 60000 65536"/>
                <a:gd name="T7" fmla="*/ 0 60000 65536"/>
                <a:gd name="T8" fmla="*/ 0 60000 65536"/>
                <a:gd name="T9" fmla="*/ 0 w 280"/>
                <a:gd name="T10" fmla="*/ 0 h 624"/>
                <a:gd name="T11" fmla="*/ 280 w 280"/>
                <a:gd name="T12" fmla="*/ 624 h 624"/>
              </a:gdLst>
              <a:ahLst/>
              <a:cxnLst>
                <a:cxn ang="T6">
                  <a:pos x="T0" y="T1"/>
                </a:cxn>
                <a:cxn ang="T7">
                  <a:pos x="T2" y="T3"/>
                </a:cxn>
                <a:cxn ang="T8">
                  <a:pos x="T4" y="T5"/>
                </a:cxn>
              </a:cxnLst>
              <a:rect l="T9" t="T10" r="T11" b="T12"/>
              <a:pathLst>
                <a:path w="280" h="624">
                  <a:moveTo>
                    <a:pt x="0" y="624"/>
                  </a:moveTo>
                  <a:cubicBezTo>
                    <a:pt x="100" y="484"/>
                    <a:pt x="200" y="344"/>
                    <a:pt x="240" y="240"/>
                  </a:cubicBezTo>
                  <a:cubicBezTo>
                    <a:pt x="280" y="136"/>
                    <a:pt x="240" y="48"/>
                    <a:pt x="240" y="0"/>
                  </a:cubicBezTo>
                </a:path>
              </a:pathLst>
            </a:custGeom>
            <a:noFill/>
            <a:ln w="57150" cap="flat" cmpd="sng">
              <a:solidFill>
                <a:schemeClr val="accent6"/>
              </a:solidFill>
              <a:miter lim="800000"/>
              <a:headEnd/>
              <a:tailEnd/>
            </a:ln>
          </p:spPr>
          <p:txBody>
            <a:bodyPr wrap="none" anchor="ctr"/>
            <a:lstStyle/>
            <a:p>
              <a:pPr>
                <a:defRPr/>
              </a:pPr>
              <a:endParaRPr lang="zh-CN" altLang="en-US" sz="2400"/>
            </a:p>
          </p:txBody>
        </p:sp>
        <p:sp>
          <p:nvSpPr>
            <p:cNvPr id="12339" name="未知">
              <a:extLst>
                <a:ext uri="{FF2B5EF4-FFF2-40B4-BE49-F238E27FC236}">
                  <a16:creationId xmlns:a16="http://schemas.microsoft.com/office/drawing/2014/main" id="{2E9273BF-1AC5-4652-6587-585A8A3735BF}"/>
                </a:ext>
              </a:extLst>
            </p:cNvPr>
            <p:cNvSpPr>
              <a:spLocks/>
            </p:cNvSpPr>
            <p:nvPr/>
          </p:nvSpPr>
          <p:spPr bwMode="auto">
            <a:xfrm rot="10800000" flipV="1">
              <a:off x="528" y="0"/>
              <a:ext cx="185" cy="624"/>
            </a:xfrm>
            <a:custGeom>
              <a:avLst/>
              <a:gdLst>
                <a:gd name="T0" fmla="*/ 0 w 280"/>
                <a:gd name="T1" fmla="*/ 624 h 624"/>
                <a:gd name="T2" fmla="*/ 3 w 280"/>
                <a:gd name="T3" fmla="*/ 240 h 624"/>
                <a:gd name="T4" fmla="*/ 3 w 280"/>
                <a:gd name="T5" fmla="*/ 0 h 624"/>
                <a:gd name="T6" fmla="*/ 0 60000 65536"/>
                <a:gd name="T7" fmla="*/ 0 60000 65536"/>
                <a:gd name="T8" fmla="*/ 0 60000 65536"/>
                <a:gd name="T9" fmla="*/ 0 w 280"/>
                <a:gd name="T10" fmla="*/ 0 h 624"/>
                <a:gd name="T11" fmla="*/ 280 w 280"/>
                <a:gd name="T12" fmla="*/ 624 h 624"/>
              </a:gdLst>
              <a:ahLst/>
              <a:cxnLst>
                <a:cxn ang="T6">
                  <a:pos x="T0" y="T1"/>
                </a:cxn>
                <a:cxn ang="T7">
                  <a:pos x="T2" y="T3"/>
                </a:cxn>
                <a:cxn ang="T8">
                  <a:pos x="T4" y="T5"/>
                </a:cxn>
              </a:cxnLst>
              <a:rect l="T9" t="T10" r="T11" b="T12"/>
              <a:pathLst>
                <a:path w="280" h="624">
                  <a:moveTo>
                    <a:pt x="0" y="624"/>
                  </a:moveTo>
                  <a:cubicBezTo>
                    <a:pt x="100" y="484"/>
                    <a:pt x="200" y="344"/>
                    <a:pt x="240" y="240"/>
                  </a:cubicBezTo>
                  <a:cubicBezTo>
                    <a:pt x="280" y="136"/>
                    <a:pt x="240" y="48"/>
                    <a:pt x="240" y="0"/>
                  </a:cubicBezTo>
                </a:path>
              </a:pathLst>
            </a:custGeom>
            <a:noFill/>
            <a:ln w="57150" cap="flat" cmpd="sng">
              <a:solidFill>
                <a:schemeClr val="accent6"/>
              </a:solidFill>
              <a:miter lim="800000"/>
              <a:headEnd/>
              <a:tailEnd/>
            </a:ln>
          </p:spPr>
          <p:txBody>
            <a:bodyPr wrap="none" anchor="ctr"/>
            <a:lstStyle/>
            <a:p>
              <a:pPr>
                <a:defRPr/>
              </a:pPr>
              <a:endParaRPr lang="zh-CN" altLang="en-US" sz="2400"/>
            </a:p>
          </p:txBody>
        </p:sp>
      </p:grpSp>
      <p:sp>
        <p:nvSpPr>
          <p:cNvPr id="10266" name="Line 37">
            <a:extLst>
              <a:ext uri="{FF2B5EF4-FFF2-40B4-BE49-F238E27FC236}">
                <a16:creationId xmlns:a16="http://schemas.microsoft.com/office/drawing/2014/main" id="{D4179EAB-1CC1-9074-901D-2AE22D5CEC23}"/>
              </a:ext>
            </a:extLst>
          </p:cNvPr>
          <p:cNvSpPr>
            <a:spLocks noChangeShapeType="1"/>
          </p:cNvSpPr>
          <p:nvPr/>
        </p:nvSpPr>
        <p:spPr bwMode="auto">
          <a:xfrm>
            <a:off x="3952875" y="2967038"/>
            <a:ext cx="379413" cy="3175"/>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67" name="Rectangle 38">
            <a:extLst>
              <a:ext uri="{FF2B5EF4-FFF2-40B4-BE49-F238E27FC236}">
                <a16:creationId xmlns:a16="http://schemas.microsoft.com/office/drawing/2014/main" id="{B0EA50B7-5E75-C107-C83B-13762FC8005F}"/>
              </a:ext>
            </a:extLst>
          </p:cNvPr>
          <p:cNvSpPr>
            <a:spLocks noChangeArrowheads="1"/>
          </p:cNvSpPr>
          <p:nvPr/>
        </p:nvSpPr>
        <p:spPr bwMode="auto">
          <a:xfrm>
            <a:off x="3746500" y="3001963"/>
            <a:ext cx="746125" cy="101600"/>
          </a:xfrm>
          <a:prstGeom prst="rect">
            <a:avLst/>
          </a:prstGeom>
          <a:solidFill>
            <a:srgbClr val="808000"/>
          </a:soli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68" name="Line 39">
            <a:extLst>
              <a:ext uri="{FF2B5EF4-FFF2-40B4-BE49-F238E27FC236}">
                <a16:creationId xmlns:a16="http://schemas.microsoft.com/office/drawing/2014/main" id="{99C8B8D2-92E2-19B3-A9CA-E6212D801172}"/>
              </a:ext>
            </a:extLst>
          </p:cNvPr>
          <p:cNvSpPr>
            <a:spLocks noChangeShapeType="1"/>
          </p:cNvSpPr>
          <p:nvPr/>
        </p:nvSpPr>
        <p:spPr bwMode="auto">
          <a:xfrm>
            <a:off x="3606800" y="1690688"/>
            <a:ext cx="1588" cy="1260475"/>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69" name="Line 42">
            <a:extLst>
              <a:ext uri="{FF2B5EF4-FFF2-40B4-BE49-F238E27FC236}">
                <a16:creationId xmlns:a16="http://schemas.microsoft.com/office/drawing/2014/main" id="{9A451EC1-FA2A-5F64-DBED-6DE061A34CF0}"/>
              </a:ext>
            </a:extLst>
          </p:cNvPr>
          <p:cNvSpPr>
            <a:spLocks noChangeShapeType="1"/>
          </p:cNvSpPr>
          <p:nvPr/>
        </p:nvSpPr>
        <p:spPr bwMode="auto">
          <a:xfrm>
            <a:off x="4044950" y="3001963"/>
            <a:ext cx="381000" cy="0"/>
          </a:xfrm>
          <a:prstGeom prst="line">
            <a:avLst/>
          </a:prstGeom>
          <a:noFill/>
          <a:ln w="952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70" name="Rectangle 43">
            <a:extLst>
              <a:ext uri="{FF2B5EF4-FFF2-40B4-BE49-F238E27FC236}">
                <a16:creationId xmlns:a16="http://schemas.microsoft.com/office/drawing/2014/main" id="{556CF051-FDD7-F0C2-B537-AFD2B97CDA6B}"/>
              </a:ext>
            </a:extLst>
          </p:cNvPr>
          <p:cNvSpPr>
            <a:spLocks noChangeArrowheads="1"/>
          </p:cNvSpPr>
          <p:nvPr/>
        </p:nvSpPr>
        <p:spPr bwMode="auto">
          <a:xfrm>
            <a:off x="2093913" y="1490663"/>
            <a:ext cx="173037" cy="374650"/>
          </a:xfrm>
          <a:prstGeom prst="rect">
            <a:avLst/>
          </a:prstGeom>
          <a:solidFill>
            <a:schemeClr val="accent1"/>
          </a:solidFill>
          <a:ln w="9525">
            <a:solidFill>
              <a:srgbClr val="FF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71" name="Line 44">
            <a:extLst>
              <a:ext uri="{FF2B5EF4-FFF2-40B4-BE49-F238E27FC236}">
                <a16:creationId xmlns:a16="http://schemas.microsoft.com/office/drawing/2014/main" id="{2B1CA01F-668E-374F-2032-1197CE0269A2}"/>
              </a:ext>
            </a:extLst>
          </p:cNvPr>
          <p:cNvSpPr>
            <a:spLocks noChangeShapeType="1"/>
          </p:cNvSpPr>
          <p:nvPr/>
        </p:nvSpPr>
        <p:spPr bwMode="auto">
          <a:xfrm>
            <a:off x="2933700" y="1681163"/>
            <a:ext cx="685800"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 name="Group 63">
            <a:extLst>
              <a:ext uri="{FF2B5EF4-FFF2-40B4-BE49-F238E27FC236}">
                <a16:creationId xmlns:a16="http://schemas.microsoft.com/office/drawing/2014/main" id="{2F3EF6D2-19C3-2242-9491-633C19CDE2CB}"/>
              </a:ext>
            </a:extLst>
          </p:cNvPr>
          <p:cNvGrpSpPr>
            <a:grpSpLocks/>
          </p:cNvGrpSpPr>
          <p:nvPr/>
        </p:nvGrpSpPr>
        <p:grpSpPr bwMode="auto">
          <a:xfrm>
            <a:off x="5424488" y="1314450"/>
            <a:ext cx="2833687" cy="2817813"/>
            <a:chOff x="-1" y="-1"/>
            <a:chExt cx="1785" cy="1776"/>
          </a:xfrm>
        </p:grpSpPr>
        <p:sp>
          <p:nvSpPr>
            <p:cNvPr id="10275" name="Line 46">
              <a:extLst>
                <a:ext uri="{FF2B5EF4-FFF2-40B4-BE49-F238E27FC236}">
                  <a16:creationId xmlns:a16="http://schemas.microsoft.com/office/drawing/2014/main" id="{1D10882D-42DF-CFBD-43EA-BFA11443AB6F}"/>
                </a:ext>
              </a:extLst>
            </p:cNvPr>
            <p:cNvSpPr>
              <a:spLocks noChangeShapeType="1"/>
            </p:cNvSpPr>
            <p:nvPr/>
          </p:nvSpPr>
          <p:spPr bwMode="auto">
            <a:xfrm flipV="1">
              <a:off x="868" y="283"/>
              <a:ext cx="363" cy="9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276" name="Text Box 47">
              <a:extLst>
                <a:ext uri="{FF2B5EF4-FFF2-40B4-BE49-F238E27FC236}">
                  <a16:creationId xmlns:a16="http://schemas.microsoft.com/office/drawing/2014/main" id="{B7452BEB-0DA3-355A-74E2-50D1ABA47571}"/>
                </a:ext>
              </a:extLst>
            </p:cNvPr>
            <p:cNvSpPr txBox="1">
              <a:spLocks noChangeArrowheads="1"/>
            </p:cNvSpPr>
            <p:nvPr/>
          </p:nvSpPr>
          <p:spPr bwMode="auto">
            <a:xfrm>
              <a:off x="974" y="-1"/>
              <a:ext cx="224"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solidFill>
                    <a:schemeClr val="accent2"/>
                  </a:solidFill>
                  <a:latin typeface="Times New Roman" panose="02020603050405020304" pitchFamily="18" charset="0"/>
                  <a:ea typeface="隶书" panose="02010509060101010101" pitchFamily="49" charset="-122"/>
                </a:rPr>
                <a:t>S</a:t>
              </a:r>
            </a:p>
          </p:txBody>
        </p:sp>
        <p:sp>
          <p:nvSpPr>
            <p:cNvPr id="10277" name="Text Box 48">
              <a:extLst>
                <a:ext uri="{FF2B5EF4-FFF2-40B4-BE49-F238E27FC236}">
                  <a16:creationId xmlns:a16="http://schemas.microsoft.com/office/drawing/2014/main" id="{FF48A5B1-E55E-2FE2-4E4A-DA8FCD80C930}"/>
                </a:ext>
              </a:extLst>
            </p:cNvPr>
            <p:cNvSpPr txBox="1">
              <a:spLocks noChangeArrowheads="1"/>
            </p:cNvSpPr>
            <p:nvPr/>
          </p:nvSpPr>
          <p:spPr bwMode="auto">
            <a:xfrm>
              <a:off x="-1" y="569"/>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E</a:t>
              </a:r>
            </a:p>
          </p:txBody>
        </p:sp>
        <p:sp>
          <p:nvSpPr>
            <p:cNvPr id="10278" name="Text Box 49">
              <a:extLst>
                <a:ext uri="{FF2B5EF4-FFF2-40B4-BE49-F238E27FC236}">
                  <a16:creationId xmlns:a16="http://schemas.microsoft.com/office/drawing/2014/main" id="{EFF56125-F4E9-7340-72AB-FBFCB1780853}"/>
                </a:ext>
              </a:extLst>
            </p:cNvPr>
            <p:cNvSpPr txBox="1">
              <a:spLocks noChangeArrowheads="1"/>
            </p:cNvSpPr>
            <p:nvPr/>
          </p:nvSpPr>
          <p:spPr bwMode="auto">
            <a:xfrm>
              <a:off x="1421" y="881"/>
              <a:ext cx="24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p>
          </p:txBody>
        </p:sp>
        <p:grpSp>
          <p:nvGrpSpPr>
            <p:cNvPr id="10279" name="Group 50">
              <a:extLst>
                <a:ext uri="{FF2B5EF4-FFF2-40B4-BE49-F238E27FC236}">
                  <a16:creationId xmlns:a16="http://schemas.microsoft.com/office/drawing/2014/main" id="{AC1D5612-3766-2EFA-4B7E-A2B84425F5A1}"/>
                </a:ext>
              </a:extLst>
            </p:cNvPr>
            <p:cNvGrpSpPr>
              <a:grpSpLocks/>
            </p:cNvGrpSpPr>
            <p:nvPr/>
          </p:nvGrpSpPr>
          <p:grpSpPr bwMode="auto">
            <a:xfrm>
              <a:off x="118" y="353"/>
              <a:ext cx="472" cy="622"/>
              <a:chOff x="-1" y="-1"/>
              <a:chExt cx="472" cy="622"/>
            </a:xfrm>
          </p:grpSpPr>
          <p:sp>
            <p:nvSpPr>
              <p:cNvPr id="10284" name="Text Box 51">
                <a:extLst>
                  <a:ext uri="{FF2B5EF4-FFF2-40B4-BE49-F238E27FC236}">
                    <a16:creationId xmlns:a16="http://schemas.microsoft.com/office/drawing/2014/main" id="{C3ECF5EC-187E-31C7-E7AF-D9E0523F78D4}"/>
                  </a:ext>
                </a:extLst>
              </p:cNvPr>
              <p:cNvSpPr txBox="1">
                <a:spLocks noChangeArrowheads="1"/>
              </p:cNvSpPr>
              <p:nvPr/>
            </p:nvSpPr>
            <p:spPr bwMode="auto">
              <a:xfrm>
                <a:off x="18" y="330"/>
                <a:ext cx="262"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r>
                  <a:rPr lang="en-US" altLang="zh-CN" sz="2400" i="1">
                    <a:solidFill>
                      <a:srgbClr val="008000"/>
                    </a:solidFill>
                    <a:latin typeface="Times New Roman" panose="02020603050405020304" pitchFamily="18" charset="0"/>
                    <a:ea typeface="隶书" panose="02010509060101010101" pitchFamily="49" charset="-122"/>
                  </a:rPr>
                  <a:t> </a:t>
                </a:r>
              </a:p>
            </p:txBody>
          </p:sp>
          <p:sp>
            <p:nvSpPr>
              <p:cNvPr id="10285" name="Oval 52">
                <a:extLst>
                  <a:ext uri="{FF2B5EF4-FFF2-40B4-BE49-F238E27FC236}">
                    <a16:creationId xmlns:a16="http://schemas.microsoft.com/office/drawing/2014/main" id="{64DB76EF-5D6D-3EA8-8719-ED97686B35BC}"/>
                  </a:ext>
                </a:extLst>
              </p:cNvPr>
              <p:cNvSpPr>
                <a:spLocks noChangeArrowheads="1"/>
              </p:cNvSpPr>
              <p:nvPr/>
            </p:nvSpPr>
            <p:spPr bwMode="auto">
              <a:xfrm>
                <a:off x="183" y="197"/>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10286" name="Text Box 53">
                <a:extLst>
                  <a:ext uri="{FF2B5EF4-FFF2-40B4-BE49-F238E27FC236}">
                    <a16:creationId xmlns:a16="http://schemas.microsoft.com/office/drawing/2014/main" id="{A9A45155-10F8-D5BD-8AEF-0D33D51CF88F}"/>
                  </a:ext>
                </a:extLst>
              </p:cNvPr>
              <p:cNvSpPr txBox="1">
                <a:spLocks noChangeArrowheads="1"/>
              </p:cNvSpPr>
              <p:nvPr/>
            </p:nvSpPr>
            <p:spPr bwMode="auto">
              <a:xfrm>
                <a:off x="-1" y="-1"/>
                <a:ext cx="22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a:latin typeface="Times New Roman" panose="02020603050405020304" pitchFamily="18" charset="0"/>
                  </a:rPr>
                  <a:t>+</a:t>
                </a:r>
              </a:p>
            </p:txBody>
          </p:sp>
        </p:grpSp>
        <p:sp>
          <p:nvSpPr>
            <p:cNvPr id="10280" name="未知">
              <a:extLst>
                <a:ext uri="{FF2B5EF4-FFF2-40B4-BE49-F238E27FC236}">
                  <a16:creationId xmlns:a16="http://schemas.microsoft.com/office/drawing/2014/main" id="{4B8E0671-AFF7-2294-D1A1-95507653F877}"/>
                </a:ext>
              </a:extLst>
            </p:cNvPr>
            <p:cNvSpPr>
              <a:spLocks/>
            </p:cNvSpPr>
            <p:nvPr/>
          </p:nvSpPr>
          <p:spPr bwMode="auto">
            <a:xfrm>
              <a:off x="440" y="239"/>
              <a:ext cx="1296" cy="1536"/>
            </a:xfrm>
            <a:custGeom>
              <a:avLst/>
              <a:gdLst>
                <a:gd name="T0" fmla="*/ 432 w 1296"/>
                <a:gd name="T1" fmla="*/ 0 h 1536"/>
                <a:gd name="T2" fmla="*/ 0 w 1296"/>
                <a:gd name="T3" fmla="*/ 0 h 1536"/>
                <a:gd name="T4" fmla="*/ 0 w 1296"/>
                <a:gd name="T5" fmla="*/ 1536 h 1536"/>
                <a:gd name="T6" fmla="*/ 1296 w 1296"/>
                <a:gd name="T7" fmla="*/ 1536 h 1536"/>
                <a:gd name="T8" fmla="*/ 1296 w 1296"/>
                <a:gd name="T9" fmla="*/ 48 h 1536"/>
                <a:gd name="T10" fmla="*/ 768 w 1296"/>
                <a:gd name="T11" fmla="*/ 48 h 1536"/>
                <a:gd name="T12" fmla="*/ 0 60000 65536"/>
                <a:gd name="T13" fmla="*/ 0 60000 65536"/>
                <a:gd name="T14" fmla="*/ 0 60000 65536"/>
                <a:gd name="T15" fmla="*/ 0 60000 65536"/>
                <a:gd name="T16" fmla="*/ 0 60000 65536"/>
                <a:gd name="T17" fmla="*/ 0 60000 65536"/>
                <a:gd name="T18" fmla="*/ 0 w 1296"/>
                <a:gd name="T19" fmla="*/ 0 h 1536"/>
                <a:gd name="T20" fmla="*/ 1296 w 1296"/>
                <a:gd name="T21" fmla="*/ 1536 h 1536"/>
              </a:gdLst>
              <a:ahLst/>
              <a:cxnLst>
                <a:cxn ang="T12">
                  <a:pos x="T0" y="T1"/>
                </a:cxn>
                <a:cxn ang="T13">
                  <a:pos x="T2" y="T3"/>
                </a:cxn>
                <a:cxn ang="T14">
                  <a:pos x="T4" y="T5"/>
                </a:cxn>
                <a:cxn ang="T15">
                  <a:pos x="T6" y="T7"/>
                </a:cxn>
                <a:cxn ang="T16">
                  <a:pos x="T8" y="T9"/>
                </a:cxn>
                <a:cxn ang="T17">
                  <a:pos x="T10" y="T11"/>
                </a:cxn>
              </a:cxnLst>
              <a:rect l="T18" t="T19" r="T20" b="T21"/>
              <a:pathLst>
                <a:path w="1296" h="1536">
                  <a:moveTo>
                    <a:pt x="432" y="0"/>
                  </a:moveTo>
                  <a:lnTo>
                    <a:pt x="0" y="0"/>
                  </a:lnTo>
                  <a:lnTo>
                    <a:pt x="0" y="1536"/>
                  </a:lnTo>
                  <a:lnTo>
                    <a:pt x="1296" y="1536"/>
                  </a:lnTo>
                  <a:lnTo>
                    <a:pt x="1296" y="48"/>
                  </a:lnTo>
                  <a:lnTo>
                    <a:pt x="768" y="4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281" name="Text Box 55">
              <a:extLst>
                <a:ext uri="{FF2B5EF4-FFF2-40B4-BE49-F238E27FC236}">
                  <a16:creationId xmlns:a16="http://schemas.microsoft.com/office/drawing/2014/main" id="{AFA0585A-E6B0-0140-E09F-0B5C53CD324F}"/>
                </a:ext>
              </a:extLst>
            </p:cNvPr>
            <p:cNvSpPr txBox="1">
              <a:spLocks noChangeArrowheads="1"/>
            </p:cNvSpPr>
            <p:nvPr/>
          </p:nvSpPr>
          <p:spPr bwMode="auto">
            <a:xfrm>
              <a:off x="81" y="1193"/>
              <a:ext cx="310"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accent2"/>
                  </a:solidFill>
                  <a:latin typeface="Times New Roman" panose="02020603050405020304" pitchFamily="18" charset="0"/>
                  <a:ea typeface="隶书" panose="02010509060101010101" pitchFamily="49" charset="-122"/>
                </a:rPr>
                <a:t>R</a:t>
              </a:r>
              <a:r>
                <a:rPr lang="en-US" altLang="zh-CN" sz="2400" baseline="-25000">
                  <a:solidFill>
                    <a:schemeClr val="accent2"/>
                  </a:solidFill>
                  <a:latin typeface="Times New Roman" panose="02020603050405020304" pitchFamily="18" charset="0"/>
                  <a:ea typeface="隶书" panose="02010509060101010101" pitchFamily="49" charset="-122"/>
                </a:rPr>
                <a:t>0</a:t>
              </a:r>
              <a:endParaRPr lang="en-US" altLang="zh-CN" sz="2400" i="1">
                <a:solidFill>
                  <a:schemeClr val="accent2"/>
                </a:solidFill>
                <a:latin typeface="Times New Roman" panose="02020603050405020304" pitchFamily="18" charset="0"/>
                <a:ea typeface="隶书" panose="02010509060101010101" pitchFamily="49" charset="-122"/>
              </a:endParaRPr>
            </a:p>
          </p:txBody>
        </p:sp>
        <p:sp useBgFill="1">
          <p:nvSpPr>
            <p:cNvPr id="10282" name="Rectangle 56">
              <a:extLst>
                <a:ext uri="{FF2B5EF4-FFF2-40B4-BE49-F238E27FC236}">
                  <a16:creationId xmlns:a16="http://schemas.microsoft.com/office/drawing/2014/main" id="{D51E40CA-2558-98CE-35F7-74C031786B6D}"/>
                </a:ext>
              </a:extLst>
            </p:cNvPr>
            <p:cNvSpPr>
              <a:spLocks noChangeArrowheads="1"/>
            </p:cNvSpPr>
            <p:nvPr/>
          </p:nvSpPr>
          <p:spPr bwMode="auto">
            <a:xfrm rot="-5400000">
              <a:off x="284" y="1319"/>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useBgFill="1">
          <p:nvSpPr>
            <p:cNvPr id="10283" name="Rectangle 57">
              <a:extLst>
                <a:ext uri="{FF2B5EF4-FFF2-40B4-BE49-F238E27FC236}">
                  <a16:creationId xmlns:a16="http://schemas.microsoft.com/office/drawing/2014/main" id="{FCBE1310-F74E-E64C-BA2C-6CDB963CCD77}"/>
                </a:ext>
              </a:extLst>
            </p:cNvPr>
            <p:cNvSpPr>
              <a:spLocks noChangeArrowheads="1"/>
            </p:cNvSpPr>
            <p:nvPr/>
          </p:nvSpPr>
          <p:spPr bwMode="auto">
            <a:xfrm rot="-5400000">
              <a:off x="1568" y="983"/>
              <a:ext cx="336" cy="96"/>
            </a:xfrm>
            <a:prstGeom prst="rect">
              <a:avLst/>
            </a:prstGeom>
            <a:ln w="38100">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10297" name="Text Box 59">
            <a:extLst>
              <a:ext uri="{FF2B5EF4-FFF2-40B4-BE49-F238E27FC236}">
                <a16:creationId xmlns:a16="http://schemas.microsoft.com/office/drawing/2014/main" id="{1BD45B0A-F608-00D8-B750-A2CAF543D4E9}"/>
              </a:ext>
            </a:extLst>
          </p:cNvPr>
          <p:cNvSpPr txBox="1">
            <a:spLocks noChangeArrowheads="1"/>
          </p:cNvSpPr>
          <p:nvPr/>
        </p:nvSpPr>
        <p:spPr bwMode="auto">
          <a:xfrm>
            <a:off x="3122613" y="1125538"/>
            <a:ext cx="796925"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latin typeface="Times New Roman" panose="02020603050405020304" pitchFamily="18" charset="0"/>
              </a:rPr>
              <a:t>开关</a:t>
            </a:r>
          </a:p>
        </p:txBody>
      </p:sp>
      <p:sp>
        <p:nvSpPr>
          <p:cNvPr id="10274" name="Rectangle 71">
            <a:extLst>
              <a:ext uri="{FF2B5EF4-FFF2-40B4-BE49-F238E27FC236}">
                <a16:creationId xmlns:a16="http://schemas.microsoft.com/office/drawing/2014/main" id="{8C761373-84CF-EA28-13C9-74028FC8783E}"/>
              </a:ext>
            </a:extLst>
          </p:cNvPr>
          <p:cNvSpPr txBox="1">
            <a:spLocks noChangeArrowheads="1"/>
          </p:cNvSpPr>
          <p:nvPr/>
        </p:nvSpPr>
        <p:spPr bwMode="auto">
          <a:xfrm>
            <a:off x="611188" y="188913"/>
            <a:ext cx="7729537"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a:solidFill>
                  <a:srgbClr val="0000FF"/>
                </a:solidFill>
                <a:latin typeface="Times New Roman" panose="02020603050405020304" pitchFamily="18" charset="0"/>
                <a:ea typeface="楷体_GB2312" pitchFamily="49" charset="-122"/>
              </a:rPr>
              <a:t>1.2</a:t>
            </a:r>
            <a:r>
              <a:rPr lang="zh-CN" altLang="en-US">
                <a:solidFill>
                  <a:srgbClr val="0000FF"/>
                </a:solidFill>
                <a:latin typeface="Times New Roman" panose="02020603050405020304" pitchFamily="18" charset="0"/>
                <a:ea typeface="楷体_GB2312" pitchFamily="49" charset="-122"/>
              </a:rPr>
              <a:t>　电路模型</a:t>
            </a:r>
            <a:endParaRPr lang="zh-CN" altLang="en-US" b="0">
              <a:solidFill>
                <a:srgbClr val="0000FF"/>
              </a:solidFill>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10242"/>
                                        </p:tgtEl>
                                        <p:attrNameLst>
                                          <p:attrName>style.visibility</p:attrName>
                                        </p:attrNameLst>
                                      </p:cBhvr>
                                      <p:to>
                                        <p:strVal val="visible"/>
                                      </p:to>
                                    </p:set>
                                    <p:animEffect transition="in" filter="box(out)">
                                      <p:cBhvr>
                                        <p:cTn id="7" dur="500"/>
                                        <p:tgtEl>
                                          <p:spTgt spid="102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243"/>
                                        </p:tgtEl>
                                        <p:attrNameLst>
                                          <p:attrName>style.visibility</p:attrName>
                                        </p:attrNameLst>
                                      </p:cBhvr>
                                      <p:to>
                                        <p:strVal val="visible"/>
                                      </p:to>
                                    </p:set>
                                    <p:animEffect transition="in" filter="box(in)">
                                      <p:cBhvr>
                                        <p:cTn id="12" dur="500"/>
                                        <p:tgtEl>
                                          <p:spTgt spid="1024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10244"/>
                                        </p:tgtEl>
                                        <p:attrNameLst>
                                          <p:attrName>style.visibility</p:attrName>
                                        </p:attrNameLst>
                                      </p:cBhvr>
                                      <p:to>
                                        <p:strVal val="visible"/>
                                      </p:to>
                                    </p:set>
                                    <p:animEffect transition="in" filter="box(out)">
                                      <p:cBhvr>
                                        <p:cTn id="17" dur="500"/>
                                        <p:tgtEl>
                                          <p:spTgt spid="10244"/>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10297"/>
                                        </p:tgtEl>
                                        <p:attrNameLst>
                                          <p:attrName>style.visibility</p:attrName>
                                        </p:attrNameLst>
                                      </p:cBhvr>
                                      <p:to>
                                        <p:strVal val="visible"/>
                                      </p:to>
                                    </p:set>
                                    <p:animEffect transition="in" filter="box(out)">
                                      <p:cBhvr>
                                        <p:cTn id="22" dur="500"/>
                                        <p:tgtEl>
                                          <p:spTgt spid="1029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5" presetClass="entr" presetSubtype="0" fill="hold" grpId="0" nodeType="clickEffect">
                                  <p:stCondLst>
                                    <p:cond delay="0"/>
                                  </p:stCondLst>
                                  <p:childTnLst>
                                    <p:set>
                                      <p:cBhvr>
                                        <p:cTn id="26" dur="1" fill="hold">
                                          <p:stCondLst>
                                            <p:cond delay="0"/>
                                          </p:stCondLst>
                                        </p:cTn>
                                        <p:tgtEl>
                                          <p:spTgt spid="10245"/>
                                        </p:tgtEl>
                                        <p:attrNameLst>
                                          <p:attrName>style.visibility</p:attrName>
                                        </p:attrNameLst>
                                      </p:cBhvr>
                                      <p:to>
                                        <p:strVal val="visible"/>
                                      </p:to>
                                    </p:set>
                                    <p:anim calcmode="lin" valueType="num">
                                      <p:cBhvr>
                                        <p:cTn id="27" dur="1000" fill="hold"/>
                                        <p:tgtEl>
                                          <p:spTgt spid="10245"/>
                                        </p:tgtEl>
                                        <p:attrNameLst>
                                          <p:attrName>ppt_w</p:attrName>
                                        </p:attrNameLst>
                                      </p:cBhvr>
                                      <p:tavLst>
                                        <p:tav tm="0">
                                          <p:val>
                                            <p:fltVal val="0"/>
                                          </p:val>
                                        </p:tav>
                                        <p:tav tm="100000">
                                          <p:val>
                                            <p:strVal val="#ppt_w"/>
                                          </p:val>
                                        </p:tav>
                                      </p:tavLst>
                                    </p:anim>
                                    <p:anim calcmode="lin" valueType="num">
                                      <p:cBhvr>
                                        <p:cTn id="28" dur="1000" fill="hold"/>
                                        <p:tgtEl>
                                          <p:spTgt spid="10245"/>
                                        </p:tgtEl>
                                        <p:attrNameLst>
                                          <p:attrName>ppt_h</p:attrName>
                                        </p:attrNameLst>
                                      </p:cBhvr>
                                      <p:tavLst>
                                        <p:tav tm="0">
                                          <p:val>
                                            <p:fltVal val="0"/>
                                          </p:val>
                                        </p:tav>
                                        <p:tav tm="100000">
                                          <p:val>
                                            <p:strVal val="#ppt_h"/>
                                          </p:val>
                                        </p:tav>
                                      </p:tavLst>
                                    </p:anim>
                                    <p:anim calcmode="lin" valueType="num">
                                      <p:cBhvr>
                                        <p:cTn id="29" dur="1000" fill="hold"/>
                                        <p:tgtEl>
                                          <p:spTgt spid="10245"/>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10245"/>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16" fill="hold" grpId="0" nodeType="clickEffect">
                                  <p:stCondLst>
                                    <p:cond delay="0"/>
                                  </p:stCondLst>
                                  <p:childTnLst>
                                    <p:set>
                                      <p:cBhvr>
                                        <p:cTn id="34" dur="1" fill="hold">
                                          <p:stCondLst>
                                            <p:cond delay="0"/>
                                          </p:stCondLst>
                                        </p:cTn>
                                        <p:tgtEl>
                                          <p:spTgt spid="10248"/>
                                        </p:tgtEl>
                                        <p:attrNameLst>
                                          <p:attrName>style.visibility</p:attrName>
                                        </p:attrNameLst>
                                      </p:cBhvr>
                                      <p:to>
                                        <p:strVal val="visible"/>
                                      </p:to>
                                    </p:set>
                                    <p:anim calcmode="lin" valueType="num">
                                      <p:cBhvr>
                                        <p:cTn id="35" dur="500" fill="hold"/>
                                        <p:tgtEl>
                                          <p:spTgt spid="10248"/>
                                        </p:tgtEl>
                                        <p:attrNameLst>
                                          <p:attrName>ppt_w</p:attrName>
                                        </p:attrNameLst>
                                      </p:cBhvr>
                                      <p:tavLst>
                                        <p:tav tm="0">
                                          <p:val>
                                            <p:fltVal val="0"/>
                                          </p:val>
                                        </p:tav>
                                        <p:tav tm="100000">
                                          <p:val>
                                            <p:strVal val="#ppt_w"/>
                                          </p:val>
                                        </p:tav>
                                      </p:tavLst>
                                    </p:anim>
                                    <p:anim calcmode="lin" valueType="num">
                                      <p:cBhvr>
                                        <p:cTn id="36" dur="500" fill="hold"/>
                                        <p:tgtEl>
                                          <p:spTgt spid="10248"/>
                                        </p:tgtEl>
                                        <p:attrNameLst>
                                          <p:attrName>ppt_h</p:attrName>
                                        </p:attrNameLst>
                                      </p:cBhvr>
                                      <p:tavLst>
                                        <p:tav tm="0">
                                          <p:val>
                                            <p:fltVal val="0"/>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2" presetClass="entr" presetSubtype="4" fill="hold" nodeType="click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withGroup">
                            <p:stCondLst>
                              <p:cond delay="0"/>
                            </p:stCondLst>
                            <p:childTnLst>
                              <p:par>
                                <p:cTn id="45" presetID="15" presetClass="entr" presetSubtype="0" fill="hold" grpId="0" nodeType="clickEffect">
                                  <p:stCondLst>
                                    <p:cond delay="0"/>
                                  </p:stCondLst>
                                  <p:childTnLst>
                                    <p:set>
                                      <p:cBhvr>
                                        <p:cTn id="46" dur="1" fill="hold">
                                          <p:stCondLst>
                                            <p:cond delay="0"/>
                                          </p:stCondLst>
                                        </p:cTn>
                                        <p:tgtEl>
                                          <p:spTgt spid="10246"/>
                                        </p:tgtEl>
                                        <p:attrNameLst>
                                          <p:attrName>style.visibility</p:attrName>
                                        </p:attrNameLst>
                                      </p:cBhvr>
                                      <p:to>
                                        <p:strVal val="visible"/>
                                      </p:to>
                                    </p:set>
                                    <p:anim calcmode="lin" valueType="num">
                                      <p:cBhvr>
                                        <p:cTn id="47" dur="1000" fill="hold"/>
                                        <p:tgtEl>
                                          <p:spTgt spid="10246"/>
                                        </p:tgtEl>
                                        <p:attrNameLst>
                                          <p:attrName>ppt_w</p:attrName>
                                        </p:attrNameLst>
                                      </p:cBhvr>
                                      <p:tavLst>
                                        <p:tav tm="0">
                                          <p:val>
                                            <p:fltVal val="0"/>
                                          </p:val>
                                        </p:tav>
                                        <p:tav tm="100000">
                                          <p:val>
                                            <p:strVal val="#ppt_w"/>
                                          </p:val>
                                        </p:tav>
                                      </p:tavLst>
                                    </p:anim>
                                    <p:anim calcmode="lin" valueType="num">
                                      <p:cBhvr>
                                        <p:cTn id="48" dur="1000" fill="hold"/>
                                        <p:tgtEl>
                                          <p:spTgt spid="10246"/>
                                        </p:tgtEl>
                                        <p:attrNameLst>
                                          <p:attrName>ppt_h</p:attrName>
                                        </p:attrNameLst>
                                      </p:cBhvr>
                                      <p:tavLst>
                                        <p:tav tm="0">
                                          <p:val>
                                            <p:fltVal val="0"/>
                                          </p:val>
                                        </p:tav>
                                        <p:tav tm="100000">
                                          <p:val>
                                            <p:strVal val="#ppt_h"/>
                                          </p:val>
                                        </p:tav>
                                      </p:tavLst>
                                    </p:anim>
                                    <p:anim calcmode="lin" valueType="num">
                                      <p:cBhvr>
                                        <p:cTn id="49" dur="1000" fill="hold"/>
                                        <p:tgtEl>
                                          <p:spTgt spid="10246"/>
                                        </p:tgtEl>
                                        <p:attrNameLst>
                                          <p:attrName>ppt_x</p:attrName>
                                        </p:attrNameLst>
                                      </p:cBhvr>
                                      <p:tavLst>
                                        <p:tav tm="0" fmla="#ppt_x+(cos(-2*pi*(1-$))*-#ppt_x-sin(-2*pi*(1-$))*(1-#ppt_y))*(1-$)">
                                          <p:val>
                                            <p:fltVal val="0"/>
                                          </p:val>
                                        </p:tav>
                                        <p:tav tm="100000">
                                          <p:val>
                                            <p:fltVal val="1"/>
                                          </p:val>
                                        </p:tav>
                                      </p:tavLst>
                                    </p:anim>
                                    <p:anim calcmode="lin" valueType="num">
                                      <p:cBhvr>
                                        <p:cTn id="50" dur="1000" fill="hold"/>
                                        <p:tgtEl>
                                          <p:spTgt spid="10246"/>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2" grpId="0" autoUpdateAnimBg="0"/>
      <p:bldP spid="10243" grpId="0" autoUpdateAnimBg="0"/>
      <p:bldP spid="10244" grpId="0" autoUpdateAnimBg="0"/>
      <p:bldP spid="10245" grpId="0" bldLvl="0" animBg="1" autoUpdateAnimBg="0"/>
      <p:bldP spid="10246" grpId="0" bldLvl="0" animBg="1" autoUpdateAnimBg="0"/>
      <p:bldP spid="10248" grpId="0"/>
      <p:bldP spid="10297" grpId="0" autoUpdateAnimBg="0"/>
    </p:bld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2">
            <a:extLst>
              <a:ext uri="{FF2B5EF4-FFF2-40B4-BE49-F238E27FC236}">
                <a16:creationId xmlns:a16="http://schemas.microsoft.com/office/drawing/2014/main" id="{B80E0583-E399-7578-3D18-67964CD27BA7}"/>
              </a:ext>
            </a:extLst>
          </p:cNvPr>
          <p:cNvSpPr>
            <a:spLocks noChangeArrowheads="1"/>
          </p:cNvSpPr>
          <p:nvPr>
            <p:ph type="ctrTitle" idx="4294967295"/>
          </p:nvPr>
        </p:nvSpPr>
        <p:spPr>
          <a:xfrm>
            <a:off x="409575" y="404813"/>
            <a:ext cx="2819400" cy="463550"/>
          </a:xfrm>
          <a:noFill/>
        </p:spPr>
        <p:txBody>
          <a:bodyPr/>
          <a:lstStyle/>
          <a:p>
            <a:pPr algn="l" eaLnBrk="1" hangingPunct="1"/>
            <a:r>
              <a:rPr lang="en-US" altLang="zh-CN" sz="2600" b="1">
                <a:solidFill>
                  <a:srgbClr val="C00000"/>
                </a:solidFill>
                <a:latin typeface="Times New Roman" panose="02020603050405020304" pitchFamily="18" charset="0"/>
              </a:rPr>
              <a:t>(</a:t>
            </a:r>
            <a:r>
              <a:rPr lang="zh-CN" altLang="en-US" sz="2600" b="1">
                <a:solidFill>
                  <a:srgbClr val="C00000"/>
                </a:solidFill>
                <a:latin typeface="Times New Roman" panose="02020603050405020304" pitchFamily="18" charset="0"/>
              </a:rPr>
              <a:t>3</a:t>
            </a:r>
            <a:r>
              <a:rPr lang="en-US" altLang="zh-CN" sz="2600" b="1">
                <a:solidFill>
                  <a:srgbClr val="C00000"/>
                </a:solidFill>
                <a:latin typeface="Times New Roman" panose="02020603050405020304" pitchFamily="18" charset="0"/>
              </a:rPr>
              <a:t>) </a:t>
            </a:r>
            <a:r>
              <a:rPr lang="zh-CN" altLang="en-US" sz="2600" b="1">
                <a:solidFill>
                  <a:srgbClr val="C00000"/>
                </a:solidFill>
                <a:latin typeface="Times New Roman" panose="02020603050405020304" pitchFamily="18" charset="0"/>
              </a:rPr>
              <a:t>全响应</a:t>
            </a:r>
          </a:p>
        </p:txBody>
      </p:sp>
      <p:sp>
        <p:nvSpPr>
          <p:cNvPr id="83971" name="Text Box 3">
            <a:extLst>
              <a:ext uri="{FF2B5EF4-FFF2-40B4-BE49-F238E27FC236}">
                <a16:creationId xmlns:a16="http://schemas.microsoft.com/office/drawing/2014/main" id="{78445C8A-B34E-99DD-1D8E-F900602F358F}"/>
              </a:ext>
            </a:extLst>
          </p:cNvPr>
          <p:cNvSpPr txBox="1">
            <a:spLocks noChangeArrowheads="1"/>
          </p:cNvSpPr>
          <p:nvPr/>
        </p:nvSpPr>
        <p:spPr bwMode="auto">
          <a:xfrm>
            <a:off x="969963" y="2825750"/>
            <a:ext cx="3962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i="1">
                <a:solidFill>
                  <a:srgbClr val="CC0000"/>
                </a:solidFill>
                <a:latin typeface="Times New Roman" panose="02020603050405020304" pitchFamily="18" charset="0"/>
                <a:sym typeface="Symbol" panose="05050102010706020507" pitchFamily="18" charset="2"/>
              </a:rPr>
              <a:t>u</a:t>
            </a:r>
            <a:r>
              <a:rPr lang="zh-CN" altLang="en-US" sz="2400" i="1" baseline="-25000">
                <a:solidFill>
                  <a:srgbClr val="CC0000"/>
                </a:solidFill>
                <a:latin typeface="Times New Roman" panose="02020603050405020304" pitchFamily="18" charset="0"/>
                <a:sym typeface="Symbol" panose="05050102010706020507" pitchFamily="18" charset="2"/>
              </a:rPr>
              <a:t>C</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的变化规律</a:t>
            </a:r>
          </a:p>
        </p:txBody>
      </p:sp>
      <p:sp>
        <p:nvSpPr>
          <p:cNvPr id="83972" name="Rectangle 4">
            <a:extLst>
              <a:ext uri="{FF2B5EF4-FFF2-40B4-BE49-F238E27FC236}">
                <a16:creationId xmlns:a16="http://schemas.microsoft.com/office/drawing/2014/main" id="{DEE7CFB6-10F2-56DD-6776-20BF9AAA8EDF}"/>
              </a:ext>
            </a:extLst>
          </p:cNvPr>
          <p:cNvSpPr>
            <a:spLocks noChangeArrowheads="1"/>
          </p:cNvSpPr>
          <p:nvPr/>
        </p:nvSpPr>
        <p:spPr bwMode="auto">
          <a:xfrm>
            <a:off x="179388" y="1412875"/>
            <a:ext cx="4876800"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00099"/>
                </a:solidFill>
                <a:latin typeface="Times New Roman" panose="02020603050405020304" pitchFamily="18" charset="0"/>
              </a:rPr>
              <a:t>　　</a:t>
            </a:r>
            <a:r>
              <a:rPr lang="zh-CN" altLang="en-US" sz="2400">
                <a:solidFill>
                  <a:srgbClr val="CC0000"/>
                </a:solidFill>
                <a:latin typeface="Times New Roman" panose="02020603050405020304" pitchFamily="18" charset="0"/>
              </a:rPr>
              <a:t>全响应：</a:t>
            </a:r>
            <a:r>
              <a:rPr lang="zh-CN" altLang="en-US" sz="2400">
                <a:solidFill>
                  <a:srgbClr val="6600FF"/>
                </a:solidFill>
                <a:latin typeface="Times New Roman" panose="02020603050405020304" pitchFamily="18" charset="0"/>
              </a:rPr>
              <a:t>电源激励、储能元件的初始能量均不为零时，电路中的响应</a:t>
            </a:r>
            <a:r>
              <a:rPr lang="zh-CN" altLang="en-US" sz="2400">
                <a:latin typeface="Times New Roman" panose="02020603050405020304" pitchFamily="18" charset="0"/>
              </a:rPr>
              <a:t>。</a:t>
            </a:r>
          </a:p>
        </p:txBody>
      </p:sp>
      <p:sp>
        <p:nvSpPr>
          <p:cNvPr id="83973" name="Rectangle 5">
            <a:extLst>
              <a:ext uri="{FF2B5EF4-FFF2-40B4-BE49-F238E27FC236}">
                <a16:creationId xmlns:a16="http://schemas.microsoft.com/office/drawing/2014/main" id="{0DC07862-6B19-0E21-DA11-564F526E27E8}"/>
              </a:ext>
            </a:extLst>
          </p:cNvPr>
          <p:cNvSpPr>
            <a:spLocks noChangeArrowheads="1"/>
          </p:cNvSpPr>
          <p:nvPr/>
        </p:nvSpPr>
        <p:spPr bwMode="auto">
          <a:xfrm>
            <a:off x="328613" y="3603625"/>
            <a:ext cx="77724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nSpc>
                <a:spcPct val="110000"/>
              </a:lnSpc>
              <a:spcBef>
                <a:spcPct val="0"/>
              </a:spcBef>
              <a:buFontTx/>
              <a:buNone/>
            </a:pPr>
            <a:r>
              <a:rPr lang="zh-CN" altLang="en-US" sz="2400">
                <a:solidFill>
                  <a:srgbClr val="6600FF"/>
                </a:solidFill>
                <a:latin typeface="Times New Roman" panose="02020603050405020304" pitchFamily="18" charset="0"/>
              </a:rPr>
              <a:t>　　根据叠加定理</a:t>
            </a:r>
          </a:p>
          <a:p>
            <a:pPr algn="ctr">
              <a:lnSpc>
                <a:spcPct val="110000"/>
              </a:lnSpc>
              <a:spcBef>
                <a:spcPct val="0"/>
              </a:spcBef>
              <a:buFontTx/>
              <a:buNone/>
            </a:pPr>
            <a:r>
              <a:rPr lang="zh-CN" altLang="en-US" sz="2400">
                <a:solidFill>
                  <a:srgbClr val="CC0000"/>
                </a:solidFill>
                <a:latin typeface="Times New Roman" panose="02020603050405020304" pitchFamily="18" charset="0"/>
              </a:rPr>
              <a:t>全响应 </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零输入响应 </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零状态响应</a:t>
            </a:r>
          </a:p>
        </p:txBody>
      </p:sp>
      <p:graphicFrame>
        <p:nvGraphicFramePr>
          <p:cNvPr id="83974" name="Object 6" descr="40%">
            <a:extLst>
              <a:ext uri="{FF2B5EF4-FFF2-40B4-BE49-F238E27FC236}">
                <a16:creationId xmlns:a16="http://schemas.microsoft.com/office/drawing/2014/main" id="{E55DA5A1-66BA-047B-C332-F961089108DF}"/>
              </a:ext>
            </a:extLst>
          </p:cNvPr>
          <p:cNvGraphicFramePr>
            <a:graphicFrameLocks noChangeAspect="1"/>
          </p:cNvGraphicFramePr>
          <p:nvPr/>
        </p:nvGraphicFramePr>
        <p:xfrm>
          <a:off x="1835150" y="5207000"/>
          <a:ext cx="4452938" cy="822325"/>
        </p:xfrm>
        <a:graphic>
          <a:graphicData uri="http://schemas.openxmlformats.org/presentationml/2006/ole">
            <mc:AlternateContent xmlns:mc="http://schemas.openxmlformats.org/markup-compatibility/2006">
              <mc:Choice xmlns:v="urn:schemas-microsoft-com:vml" Requires="v">
                <p:oleObj r:id="rId2" imgW="2198054" imgH="368460" progId="">
                  <p:embed/>
                </p:oleObj>
              </mc:Choice>
              <mc:Fallback>
                <p:oleObj r:id="rId2" imgW="2198054" imgH="368460" progId="">
                  <p:embed/>
                  <p:pic>
                    <p:nvPicPr>
                      <p:cNvPr id="0" name="Object 6" descr="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150" y="5207000"/>
                        <a:ext cx="4452938" cy="822325"/>
                      </a:xfrm>
                      <a:prstGeom prst="rect">
                        <a:avLst/>
                      </a:prstGeom>
                      <a:blipFill dpi="0" rotWithShape="0">
                        <a:blip r:embed="rId4"/>
                        <a:srcRect/>
                        <a:tile tx="0" ty="0" sx="100000" sy="100000" flip="none" algn="tl"/>
                      </a:blipFill>
                      <a:ln w="28575">
                        <a:solidFill>
                          <a:schemeClr val="accent1"/>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3975" name="AutoShape 7">
            <a:extLst>
              <a:ext uri="{FF2B5EF4-FFF2-40B4-BE49-F238E27FC236}">
                <a16:creationId xmlns:a16="http://schemas.microsoft.com/office/drawing/2014/main" id="{3D2E12BF-AC4D-2945-B13C-F4F83CBBBA69}"/>
              </a:ext>
            </a:extLst>
          </p:cNvPr>
          <p:cNvSpPr>
            <a:spLocks noChangeArrowheads="1"/>
          </p:cNvSpPr>
          <p:nvPr/>
        </p:nvSpPr>
        <p:spPr bwMode="auto">
          <a:xfrm rot="8724327">
            <a:off x="3040063" y="4565650"/>
            <a:ext cx="695325" cy="400050"/>
          </a:xfrm>
          <a:prstGeom prst="notchedRightArrow">
            <a:avLst>
              <a:gd name="adj1" fmla="val 50000"/>
              <a:gd name="adj2" fmla="val 43452"/>
            </a:avLst>
          </a:prstGeom>
          <a:gradFill rotWithShape="0">
            <a:gsLst>
              <a:gs pos="0">
                <a:srgbClr val="FFFF00"/>
              </a:gs>
              <a:gs pos="100000">
                <a:srgbClr val="FF3300"/>
              </a:gs>
            </a:gsLst>
            <a:lin ang="0" scaled="1"/>
          </a:gradFill>
          <a:ln w="9525">
            <a:solidFill>
              <a:srgbClr val="FF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3976" name="AutoShape 8">
            <a:extLst>
              <a:ext uri="{FF2B5EF4-FFF2-40B4-BE49-F238E27FC236}">
                <a16:creationId xmlns:a16="http://schemas.microsoft.com/office/drawing/2014/main" id="{3D4B0D93-3926-2730-D999-431AF3E01FDA}"/>
              </a:ext>
            </a:extLst>
          </p:cNvPr>
          <p:cNvSpPr>
            <a:spLocks noChangeArrowheads="1"/>
          </p:cNvSpPr>
          <p:nvPr/>
        </p:nvSpPr>
        <p:spPr bwMode="auto">
          <a:xfrm rot="8724327">
            <a:off x="5413375" y="4543425"/>
            <a:ext cx="755650" cy="409575"/>
          </a:xfrm>
          <a:prstGeom prst="notchedRightArrow">
            <a:avLst>
              <a:gd name="adj1" fmla="val 50000"/>
              <a:gd name="adj2" fmla="val 46124"/>
            </a:avLst>
          </a:prstGeom>
          <a:gradFill rotWithShape="0">
            <a:gsLst>
              <a:gs pos="0">
                <a:srgbClr val="FFFF00"/>
              </a:gs>
              <a:gs pos="100000">
                <a:srgbClr val="FF3300"/>
              </a:gs>
            </a:gsLst>
            <a:lin ang="0" scaled="1"/>
          </a:gradFill>
          <a:ln w="9525">
            <a:solidFill>
              <a:srgbClr val="FF99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83977" name="Group 9">
            <a:extLst>
              <a:ext uri="{FF2B5EF4-FFF2-40B4-BE49-F238E27FC236}">
                <a16:creationId xmlns:a16="http://schemas.microsoft.com/office/drawing/2014/main" id="{076A44C8-2386-7F02-8320-B24AA2EEEBCD}"/>
              </a:ext>
            </a:extLst>
          </p:cNvPr>
          <p:cNvGrpSpPr>
            <a:grpSpLocks/>
          </p:cNvGrpSpPr>
          <p:nvPr/>
        </p:nvGrpSpPr>
        <p:grpSpPr bwMode="auto">
          <a:xfrm>
            <a:off x="5481638" y="765175"/>
            <a:ext cx="3554412" cy="2455863"/>
            <a:chOff x="0" y="0"/>
            <a:chExt cx="2400" cy="1607"/>
          </a:xfrm>
        </p:grpSpPr>
        <p:sp>
          <p:nvSpPr>
            <p:cNvPr id="83979" name="Rectangle 10">
              <a:extLst>
                <a:ext uri="{FF2B5EF4-FFF2-40B4-BE49-F238E27FC236}">
                  <a16:creationId xmlns:a16="http://schemas.microsoft.com/office/drawing/2014/main" id="{EB38FC78-71D9-C99C-6D2F-D2FD76CD616A}"/>
                </a:ext>
              </a:extLst>
            </p:cNvPr>
            <p:cNvSpPr>
              <a:spLocks noChangeArrowheads="1"/>
            </p:cNvSpPr>
            <p:nvPr/>
          </p:nvSpPr>
          <p:spPr bwMode="auto">
            <a:xfrm>
              <a:off x="529" y="1345"/>
              <a:ext cx="960"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solidFill>
                    <a:srgbClr val="000099"/>
                  </a:solidFill>
                  <a:latin typeface="Times New Roman" panose="02020603050405020304" pitchFamily="18" charset="0"/>
                  <a:sym typeface="Symbol" panose="05050102010706020507" pitchFamily="18" charset="2"/>
                </a:rPr>
                <a:t>u</a:t>
              </a:r>
              <a:r>
                <a:rPr lang="en-US" altLang="zh-CN" sz="2000" i="1" baseline="-25000">
                  <a:solidFill>
                    <a:srgbClr val="000099"/>
                  </a:solidFill>
                  <a:latin typeface="Times New Roman" panose="02020603050405020304" pitchFamily="18" charset="0"/>
                  <a:sym typeface="Symbol" panose="05050102010706020507" pitchFamily="18" charset="2"/>
                </a:rPr>
                <a:t>C </a:t>
              </a:r>
              <a:r>
                <a:rPr lang="en-US" altLang="zh-CN" sz="2000">
                  <a:solidFill>
                    <a:srgbClr val="000099"/>
                  </a:solidFill>
                  <a:latin typeface="Times New Roman" panose="02020603050405020304" pitchFamily="18" charset="0"/>
                  <a:sym typeface="Symbol" panose="05050102010706020507" pitchFamily="18" charset="2"/>
                </a:rPr>
                <a:t>(0</a:t>
              </a:r>
              <a:r>
                <a:rPr lang="en-US" altLang="zh-CN" sz="2000" baseline="-25000">
                  <a:solidFill>
                    <a:srgbClr val="000099"/>
                  </a:solidFill>
                  <a:latin typeface="Times New Roman" panose="02020603050405020304" pitchFamily="18" charset="0"/>
                  <a:sym typeface="Symbol" panose="05050102010706020507" pitchFamily="18" charset="2"/>
                </a:rPr>
                <a:t></a:t>
              </a:r>
              <a:r>
                <a:rPr lang="en-US" altLang="zh-CN" sz="2000">
                  <a:solidFill>
                    <a:srgbClr val="000099"/>
                  </a:solidFill>
                  <a:latin typeface="Times New Roman" panose="02020603050405020304" pitchFamily="18" charset="0"/>
                  <a:sym typeface="Symbol" panose="05050102010706020507" pitchFamily="18" charset="2"/>
                </a:rPr>
                <a:t>) = </a:t>
              </a:r>
              <a:r>
                <a:rPr lang="en-US" altLang="zh-CN" sz="2000" i="1">
                  <a:solidFill>
                    <a:srgbClr val="000099"/>
                  </a:solidFill>
                  <a:latin typeface="Times New Roman" panose="02020603050405020304" pitchFamily="18" charset="0"/>
                  <a:sym typeface="Symbol" panose="05050102010706020507" pitchFamily="18" charset="2"/>
                </a:rPr>
                <a:t>U</a:t>
              </a:r>
              <a:r>
                <a:rPr lang="en-US" altLang="zh-CN" sz="2000" baseline="-25000">
                  <a:solidFill>
                    <a:srgbClr val="000099"/>
                  </a:solidFill>
                  <a:latin typeface="Times New Roman" panose="02020603050405020304" pitchFamily="18" charset="0"/>
                  <a:sym typeface="Symbol" panose="05050102010706020507" pitchFamily="18" charset="2"/>
                </a:rPr>
                <a:t>0</a:t>
              </a:r>
            </a:p>
          </p:txBody>
        </p:sp>
        <p:sp>
          <p:nvSpPr>
            <p:cNvPr id="83980" name="Oval 11">
              <a:extLst>
                <a:ext uri="{FF2B5EF4-FFF2-40B4-BE49-F238E27FC236}">
                  <a16:creationId xmlns:a16="http://schemas.microsoft.com/office/drawing/2014/main" id="{10AE09C3-6B89-C7C0-6BD2-2A56CB644AE0}"/>
                </a:ext>
              </a:extLst>
            </p:cNvPr>
            <p:cNvSpPr>
              <a:spLocks noChangeArrowheads="1"/>
            </p:cNvSpPr>
            <p:nvPr/>
          </p:nvSpPr>
          <p:spPr bwMode="auto">
            <a:xfrm>
              <a:off x="0" y="696"/>
              <a:ext cx="276" cy="288"/>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3981" name="Text Box 12">
              <a:extLst>
                <a:ext uri="{FF2B5EF4-FFF2-40B4-BE49-F238E27FC236}">
                  <a16:creationId xmlns:a16="http://schemas.microsoft.com/office/drawing/2014/main" id="{06A5D042-9C56-E8E1-6D26-1C34C22F228A}"/>
                </a:ext>
              </a:extLst>
            </p:cNvPr>
            <p:cNvSpPr txBox="1">
              <a:spLocks noChangeArrowheads="1"/>
            </p:cNvSpPr>
            <p:nvPr/>
          </p:nvSpPr>
          <p:spPr bwMode="auto">
            <a:xfrm>
              <a:off x="294" y="61"/>
              <a:ext cx="27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a:latin typeface="Times New Roman" panose="02020603050405020304" pitchFamily="18" charset="0"/>
                </a:rPr>
                <a:t>S</a:t>
              </a:r>
            </a:p>
          </p:txBody>
        </p:sp>
        <p:sp>
          <p:nvSpPr>
            <p:cNvPr id="83982" name="Line 13">
              <a:extLst>
                <a:ext uri="{FF2B5EF4-FFF2-40B4-BE49-F238E27FC236}">
                  <a16:creationId xmlns:a16="http://schemas.microsoft.com/office/drawing/2014/main" id="{2608EB8F-ED60-A35B-FC64-D986CA1F9A2B}"/>
                </a:ext>
              </a:extLst>
            </p:cNvPr>
            <p:cNvSpPr>
              <a:spLocks noChangeShapeType="1"/>
            </p:cNvSpPr>
            <p:nvPr/>
          </p:nvSpPr>
          <p:spPr bwMode="auto">
            <a:xfrm>
              <a:off x="133" y="343"/>
              <a:ext cx="0" cy="98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83983" name="Group 14">
              <a:extLst>
                <a:ext uri="{FF2B5EF4-FFF2-40B4-BE49-F238E27FC236}">
                  <a16:creationId xmlns:a16="http://schemas.microsoft.com/office/drawing/2014/main" id="{2D568EC2-9A78-45F9-5FEF-9F4D640CB4DB}"/>
                </a:ext>
              </a:extLst>
            </p:cNvPr>
            <p:cNvGrpSpPr>
              <a:grpSpLocks/>
            </p:cNvGrpSpPr>
            <p:nvPr/>
          </p:nvGrpSpPr>
          <p:grpSpPr bwMode="auto">
            <a:xfrm>
              <a:off x="1579" y="780"/>
              <a:ext cx="252" cy="93"/>
              <a:chOff x="0" y="0"/>
              <a:chExt cx="247" cy="91"/>
            </a:xfrm>
          </p:grpSpPr>
          <p:sp>
            <p:nvSpPr>
              <p:cNvPr id="84008" name="Line 15">
                <a:extLst>
                  <a:ext uri="{FF2B5EF4-FFF2-40B4-BE49-F238E27FC236}">
                    <a16:creationId xmlns:a16="http://schemas.microsoft.com/office/drawing/2014/main" id="{2885AD1D-E4ED-CBAE-CB00-4CBE2A45CD8B}"/>
                  </a:ext>
                </a:extLst>
              </p:cNvPr>
              <p:cNvSpPr>
                <a:spLocks noChangeShapeType="1"/>
              </p:cNvSpPr>
              <p:nvPr/>
            </p:nvSpPr>
            <p:spPr bwMode="auto">
              <a:xfrm>
                <a:off x="0" y="0"/>
                <a:ext cx="247"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16">
                <a:extLst>
                  <a:ext uri="{FF2B5EF4-FFF2-40B4-BE49-F238E27FC236}">
                    <a16:creationId xmlns:a16="http://schemas.microsoft.com/office/drawing/2014/main" id="{5686663F-E8D5-E4F1-6E89-AB3FB898E17C}"/>
                  </a:ext>
                </a:extLst>
              </p:cNvPr>
              <p:cNvSpPr>
                <a:spLocks noChangeShapeType="1"/>
              </p:cNvSpPr>
              <p:nvPr/>
            </p:nvSpPr>
            <p:spPr bwMode="auto">
              <a:xfrm>
                <a:off x="0" y="91"/>
                <a:ext cx="247"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83984" name="Line 17">
              <a:extLst>
                <a:ext uri="{FF2B5EF4-FFF2-40B4-BE49-F238E27FC236}">
                  <a16:creationId xmlns:a16="http://schemas.microsoft.com/office/drawing/2014/main" id="{689E4089-7D58-4C12-0AF8-BCC3D5862F82}"/>
                </a:ext>
              </a:extLst>
            </p:cNvPr>
            <p:cNvSpPr>
              <a:spLocks noChangeShapeType="1"/>
            </p:cNvSpPr>
            <p:nvPr/>
          </p:nvSpPr>
          <p:spPr bwMode="auto">
            <a:xfrm flipV="1">
              <a:off x="1714" y="356"/>
              <a:ext cx="1" cy="42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85" name="Rectangle 18">
              <a:extLst>
                <a:ext uri="{FF2B5EF4-FFF2-40B4-BE49-F238E27FC236}">
                  <a16:creationId xmlns:a16="http://schemas.microsoft.com/office/drawing/2014/main" id="{C3036EFE-F109-6EED-4A02-7F86090FC73D}"/>
                </a:ext>
              </a:extLst>
            </p:cNvPr>
            <p:cNvSpPr>
              <a:spLocks noChangeArrowheads="1"/>
            </p:cNvSpPr>
            <p:nvPr/>
          </p:nvSpPr>
          <p:spPr bwMode="auto">
            <a:xfrm>
              <a:off x="1127" y="0"/>
              <a:ext cx="24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tx2"/>
                  </a:solidFill>
                  <a:latin typeface="Times New Roman" panose="02020603050405020304" pitchFamily="18" charset="0"/>
                </a:rPr>
                <a:t>R</a:t>
              </a:r>
            </a:p>
          </p:txBody>
        </p:sp>
        <p:sp>
          <p:nvSpPr>
            <p:cNvPr id="83986" name="Rectangle 19">
              <a:extLst>
                <a:ext uri="{FF2B5EF4-FFF2-40B4-BE49-F238E27FC236}">
                  <a16:creationId xmlns:a16="http://schemas.microsoft.com/office/drawing/2014/main" id="{67E85BCE-3816-C0DE-DFEC-AB74237FF62E}"/>
                </a:ext>
              </a:extLst>
            </p:cNvPr>
            <p:cNvSpPr>
              <a:spLocks noChangeArrowheads="1"/>
            </p:cNvSpPr>
            <p:nvPr/>
          </p:nvSpPr>
          <p:spPr bwMode="auto">
            <a:xfrm>
              <a:off x="263" y="655"/>
              <a:ext cx="25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U</a:t>
              </a:r>
            </a:p>
          </p:txBody>
        </p:sp>
        <p:sp>
          <p:nvSpPr>
            <p:cNvPr id="83987" name="Rectangle 20">
              <a:extLst>
                <a:ext uri="{FF2B5EF4-FFF2-40B4-BE49-F238E27FC236}">
                  <a16:creationId xmlns:a16="http://schemas.microsoft.com/office/drawing/2014/main" id="{C8B48CE1-BC41-7120-F7F8-84C8F00CE0E4}"/>
                </a:ext>
              </a:extLst>
            </p:cNvPr>
            <p:cNvSpPr>
              <a:spLocks noChangeArrowheads="1"/>
            </p:cNvSpPr>
            <p:nvPr/>
          </p:nvSpPr>
          <p:spPr bwMode="auto">
            <a:xfrm>
              <a:off x="117" y="447"/>
              <a:ext cx="224"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a:t>
              </a:r>
            </a:p>
          </p:txBody>
        </p:sp>
        <p:sp>
          <p:nvSpPr>
            <p:cNvPr id="83988" name="Rectangle 21">
              <a:extLst>
                <a:ext uri="{FF2B5EF4-FFF2-40B4-BE49-F238E27FC236}">
                  <a16:creationId xmlns:a16="http://schemas.microsoft.com/office/drawing/2014/main" id="{85ADE46A-2E4D-0A69-F25F-5E09E7C9FF5E}"/>
                </a:ext>
              </a:extLst>
            </p:cNvPr>
            <p:cNvSpPr>
              <a:spLocks noChangeArrowheads="1"/>
            </p:cNvSpPr>
            <p:nvPr/>
          </p:nvSpPr>
          <p:spPr bwMode="auto">
            <a:xfrm>
              <a:off x="164" y="794"/>
              <a:ext cx="212"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_</a:t>
              </a:r>
            </a:p>
          </p:txBody>
        </p:sp>
        <p:sp>
          <p:nvSpPr>
            <p:cNvPr id="83989" name="Line 22">
              <a:extLst>
                <a:ext uri="{FF2B5EF4-FFF2-40B4-BE49-F238E27FC236}">
                  <a16:creationId xmlns:a16="http://schemas.microsoft.com/office/drawing/2014/main" id="{94F03837-B763-4CBD-2E37-770C9F20ADB3}"/>
                </a:ext>
              </a:extLst>
            </p:cNvPr>
            <p:cNvSpPr>
              <a:spLocks noChangeShapeType="1"/>
            </p:cNvSpPr>
            <p:nvPr/>
          </p:nvSpPr>
          <p:spPr bwMode="auto">
            <a:xfrm>
              <a:off x="731" y="351"/>
              <a:ext cx="342"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90" name="Line 23">
              <a:extLst>
                <a:ext uri="{FF2B5EF4-FFF2-40B4-BE49-F238E27FC236}">
                  <a16:creationId xmlns:a16="http://schemas.microsoft.com/office/drawing/2014/main" id="{02833BF3-3202-06B0-4B01-038C078EFEC7}"/>
                </a:ext>
              </a:extLst>
            </p:cNvPr>
            <p:cNvSpPr>
              <a:spLocks noChangeShapeType="1"/>
            </p:cNvSpPr>
            <p:nvPr/>
          </p:nvSpPr>
          <p:spPr bwMode="auto">
            <a:xfrm>
              <a:off x="122" y="1323"/>
              <a:ext cx="1603"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91" name="Line 24">
              <a:extLst>
                <a:ext uri="{FF2B5EF4-FFF2-40B4-BE49-F238E27FC236}">
                  <a16:creationId xmlns:a16="http://schemas.microsoft.com/office/drawing/2014/main" id="{8DAFEE15-EA42-0A46-E673-99774751B179}"/>
                </a:ext>
              </a:extLst>
            </p:cNvPr>
            <p:cNvSpPr>
              <a:spLocks noChangeShapeType="1"/>
            </p:cNvSpPr>
            <p:nvPr/>
          </p:nvSpPr>
          <p:spPr bwMode="auto">
            <a:xfrm>
              <a:off x="127" y="355"/>
              <a:ext cx="276"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92" name="Text Box 25">
              <a:extLst>
                <a:ext uri="{FF2B5EF4-FFF2-40B4-BE49-F238E27FC236}">
                  <a16:creationId xmlns:a16="http://schemas.microsoft.com/office/drawing/2014/main" id="{1F8F009F-0DE5-95B6-A638-3D1FF66DADB6}"/>
                </a:ext>
              </a:extLst>
            </p:cNvPr>
            <p:cNvSpPr txBox="1">
              <a:spLocks noChangeArrowheads="1"/>
            </p:cNvSpPr>
            <p:nvPr/>
          </p:nvSpPr>
          <p:spPr bwMode="auto">
            <a:xfrm>
              <a:off x="1322" y="652"/>
              <a:ext cx="415"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C</a:t>
              </a:r>
            </a:p>
          </p:txBody>
        </p:sp>
        <p:sp>
          <p:nvSpPr>
            <p:cNvPr id="83993" name="Rectangle 26">
              <a:extLst>
                <a:ext uri="{FF2B5EF4-FFF2-40B4-BE49-F238E27FC236}">
                  <a16:creationId xmlns:a16="http://schemas.microsoft.com/office/drawing/2014/main" id="{798EA366-A158-B9DF-7334-CE4A62444ABB}"/>
                </a:ext>
              </a:extLst>
            </p:cNvPr>
            <p:cNvSpPr>
              <a:spLocks noChangeArrowheads="1"/>
            </p:cNvSpPr>
            <p:nvPr/>
          </p:nvSpPr>
          <p:spPr bwMode="auto">
            <a:xfrm>
              <a:off x="1079" y="293"/>
              <a:ext cx="335" cy="132"/>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3994" name="Line 27">
              <a:extLst>
                <a:ext uri="{FF2B5EF4-FFF2-40B4-BE49-F238E27FC236}">
                  <a16:creationId xmlns:a16="http://schemas.microsoft.com/office/drawing/2014/main" id="{31EC9FB1-B159-E6D9-3F7D-8D513689BB3D}"/>
                </a:ext>
              </a:extLst>
            </p:cNvPr>
            <p:cNvSpPr>
              <a:spLocks noChangeShapeType="1"/>
            </p:cNvSpPr>
            <p:nvPr/>
          </p:nvSpPr>
          <p:spPr bwMode="auto">
            <a:xfrm>
              <a:off x="730" y="284"/>
              <a:ext cx="281" cy="0"/>
            </a:xfrm>
            <a:prstGeom prst="line">
              <a:avLst/>
            </a:prstGeom>
            <a:noFill/>
            <a:ln w="38100">
              <a:solidFill>
                <a:srgbClr val="FF0000"/>
              </a:solidFill>
              <a:round/>
              <a:headEnd/>
              <a:tailEnd type="stealth"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95" name="Rectangle 28">
              <a:extLst>
                <a:ext uri="{FF2B5EF4-FFF2-40B4-BE49-F238E27FC236}">
                  <a16:creationId xmlns:a16="http://schemas.microsoft.com/office/drawing/2014/main" id="{094C5F8A-5EC7-8785-2625-8F1071192387}"/>
                </a:ext>
              </a:extLst>
            </p:cNvPr>
            <p:cNvSpPr>
              <a:spLocks noChangeArrowheads="1"/>
            </p:cNvSpPr>
            <p:nvPr/>
          </p:nvSpPr>
          <p:spPr bwMode="auto">
            <a:xfrm>
              <a:off x="1717" y="501"/>
              <a:ext cx="223"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a:t>
              </a:r>
            </a:p>
          </p:txBody>
        </p:sp>
        <p:sp>
          <p:nvSpPr>
            <p:cNvPr id="83996" name="Rectangle 29">
              <a:extLst>
                <a:ext uri="{FF2B5EF4-FFF2-40B4-BE49-F238E27FC236}">
                  <a16:creationId xmlns:a16="http://schemas.microsoft.com/office/drawing/2014/main" id="{9DEBCFC4-A64C-DB99-FB83-7236A18DE3D0}"/>
                </a:ext>
              </a:extLst>
            </p:cNvPr>
            <p:cNvSpPr>
              <a:spLocks noChangeArrowheads="1"/>
            </p:cNvSpPr>
            <p:nvPr/>
          </p:nvSpPr>
          <p:spPr bwMode="auto">
            <a:xfrm>
              <a:off x="1745" y="725"/>
              <a:ext cx="21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rgbClr val="FF3300"/>
                  </a:solidFill>
                  <a:latin typeface="Times New Roman" panose="02020603050405020304" pitchFamily="18" charset="0"/>
                </a:rPr>
                <a:t>_</a:t>
              </a:r>
            </a:p>
          </p:txBody>
        </p:sp>
        <p:sp>
          <p:nvSpPr>
            <p:cNvPr id="83997" name="Line 30">
              <a:extLst>
                <a:ext uri="{FF2B5EF4-FFF2-40B4-BE49-F238E27FC236}">
                  <a16:creationId xmlns:a16="http://schemas.microsoft.com/office/drawing/2014/main" id="{96207CF8-D568-95CE-EB48-EC3C9C14C8C8}"/>
                </a:ext>
              </a:extLst>
            </p:cNvPr>
            <p:cNvSpPr>
              <a:spLocks noChangeShapeType="1"/>
            </p:cNvSpPr>
            <p:nvPr/>
          </p:nvSpPr>
          <p:spPr bwMode="auto">
            <a:xfrm>
              <a:off x="1420" y="352"/>
              <a:ext cx="302"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3998" name="Text Box 31">
              <a:extLst>
                <a:ext uri="{FF2B5EF4-FFF2-40B4-BE49-F238E27FC236}">
                  <a16:creationId xmlns:a16="http://schemas.microsoft.com/office/drawing/2014/main" id="{352254F4-447B-52E1-8C01-6CF6DD873B20}"/>
                </a:ext>
              </a:extLst>
            </p:cNvPr>
            <p:cNvSpPr txBox="1">
              <a:spLocks noChangeArrowheads="1"/>
            </p:cNvSpPr>
            <p:nvPr/>
          </p:nvSpPr>
          <p:spPr bwMode="auto">
            <a:xfrm>
              <a:off x="790" y="1"/>
              <a:ext cx="172"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i</a:t>
              </a:r>
            </a:p>
          </p:txBody>
        </p:sp>
        <p:graphicFrame>
          <p:nvGraphicFramePr>
            <p:cNvPr id="83999" name="Object 32">
              <a:extLst>
                <a:ext uri="{FF2B5EF4-FFF2-40B4-BE49-F238E27FC236}">
                  <a16:creationId xmlns:a16="http://schemas.microsoft.com/office/drawing/2014/main" id="{A24B8F58-5635-610F-E40D-C5231052753C}"/>
                </a:ext>
              </a:extLst>
            </p:cNvPr>
            <p:cNvGraphicFramePr>
              <a:graphicFrameLocks noChangeAspect="1"/>
            </p:cNvGraphicFramePr>
            <p:nvPr/>
          </p:nvGraphicFramePr>
          <p:xfrm>
            <a:off x="498" y="461"/>
            <a:ext cx="356" cy="231"/>
          </p:xfrm>
          <a:graphic>
            <a:graphicData uri="http://schemas.openxmlformats.org/presentationml/2006/ole">
              <mc:AlternateContent xmlns:mc="http://schemas.openxmlformats.org/markup-compatibility/2006">
                <mc:Choice xmlns:v="urn:schemas-microsoft-com:vml" Requires="v">
                  <p:oleObj r:id="rId5" imgW="333822" imgH="179750" progId="Equation.3">
                    <p:embed/>
                  </p:oleObj>
                </mc:Choice>
                <mc:Fallback>
                  <p:oleObj r:id="rId5" imgW="333822" imgH="179750" progId="Equation.3">
                    <p:embed/>
                    <p:pic>
                      <p:nvPicPr>
                        <p:cNvPr id="0" name="Object 3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98" y="461"/>
                          <a:ext cx="356" cy="23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4000" name="Text Box 33">
              <a:extLst>
                <a:ext uri="{FF2B5EF4-FFF2-40B4-BE49-F238E27FC236}">
                  <a16:creationId xmlns:a16="http://schemas.microsoft.com/office/drawing/2014/main" id="{B69122BC-288B-B075-92A9-7F53A1825DD0}"/>
                </a:ext>
              </a:extLst>
            </p:cNvPr>
            <p:cNvSpPr txBox="1">
              <a:spLocks noChangeArrowheads="1"/>
            </p:cNvSpPr>
            <p:nvPr/>
          </p:nvSpPr>
          <p:spPr bwMode="auto">
            <a:xfrm>
              <a:off x="1930" y="585"/>
              <a:ext cx="470"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u</a:t>
              </a:r>
              <a:r>
                <a:rPr lang="en-US" altLang="zh-CN" sz="2000" i="1" baseline="-25000">
                  <a:solidFill>
                    <a:srgbClr val="FF0000"/>
                  </a:solidFill>
                  <a:latin typeface="Times New Roman" panose="02020603050405020304" pitchFamily="18" charset="0"/>
                </a:rPr>
                <a:t>C</a:t>
              </a:r>
            </a:p>
          </p:txBody>
        </p:sp>
        <p:sp>
          <p:nvSpPr>
            <p:cNvPr id="84001" name="Line 34">
              <a:extLst>
                <a:ext uri="{FF2B5EF4-FFF2-40B4-BE49-F238E27FC236}">
                  <a16:creationId xmlns:a16="http://schemas.microsoft.com/office/drawing/2014/main" id="{79AF3258-0B8D-D38D-0A58-4C4CBA786E57}"/>
                </a:ext>
              </a:extLst>
            </p:cNvPr>
            <p:cNvSpPr>
              <a:spLocks noChangeShapeType="1"/>
            </p:cNvSpPr>
            <p:nvPr/>
          </p:nvSpPr>
          <p:spPr bwMode="auto">
            <a:xfrm flipV="1">
              <a:off x="395" y="359"/>
              <a:ext cx="281" cy="15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4002" name="未知">
              <a:extLst>
                <a:ext uri="{FF2B5EF4-FFF2-40B4-BE49-F238E27FC236}">
                  <a16:creationId xmlns:a16="http://schemas.microsoft.com/office/drawing/2014/main" id="{CE75C576-F305-DD6F-1C63-CC737CCE9726}"/>
                </a:ext>
              </a:extLst>
            </p:cNvPr>
            <p:cNvSpPr>
              <a:spLocks/>
            </p:cNvSpPr>
            <p:nvPr/>
          </p:nvSpPr>
          <p:spPr bwMode="auto">
            <a:xfrm rot="17600552" flipV="1">
              <a:off x="445" y="272"/>
              <a:ext cx="205" cy="217"/>
            </a:xfrm>
            <a:custGeom>
              <a:avLst/>
              <a:gdLst>
                <a:gd name="T0" fmla="*/ 0 w 144"/>
                <a:gd name="T1" fmla="*/ 0 h 192"/>
                <a:gd name="T2" fmla="*/ 112938 w 144"/>
                <a:gd name="T3" fmla="*/ 2132 h 192"/>
                <a:gd name="T4" fmla="*/ 341529 w 144"/>
                <a:gd name="T5" fmla="*/ 2837 h 192"/>
                <a:gd name="T6" fmla="*/ 0 60000 65536"/>
                <a:gd name="T7" fmla="*/ 0 60000 65536"/>
                <a:gd name="T8" fmla="*/ 0 60000 65536"/>
                <a:gd name="T9" fmla="*/ 0 w 144"/>
                <a:gd name="T10" fmla="*/ 0 h 192"/>
                <a:gd name="T11" fmla="*/ 144 w 144"/>
                <a:gd name="T12" fmla="*/ 192 h 192"/>
              </a:gdLst>
              <a:ahLst/>
              <a:cxnLst>
                <a:cxn ang="T6">
                  <a:pos x="T0" y="T1"/>
                </a:cxn>
                <a:cxn ang="T7">
                  <a:pos x="T2" y="T3"/>
                </a:cxn>
                <a:cxn ang="T8">
                  <a:pos x="T4" y="T5"/>
                </a:cxn>
              </a:cxnLst>
              <a:rect l="T9" t="T10" r="T11" b="T12"/>
              <a:pathLst>
                <a:path w="144" h="192">
                  <a:moveTo>
                    <a:pt x="0" y="0"/>
                  </a:moveTo>
                  <a:cubicBezTo>
                    <a:pt x="12" y="56"/>
                    <a:pt x="24" y="112"/>
                    <a:pt x="48" y="144"/>
                  </a:cubicBezTo>
                  <a:cubicBezTo>
                    <a:pt x="72" y="176"/>
                    <a:pt x="128" y="184"/>
                    <a:pt x="144" y="192"/>
                  </a:cubicBezTo>
                </a:path>
              </a:pathLst>
            </a:custGeom>
            <a:noFill/>
            <a:ln w="38100" cmpd="sng">
              <a:solidFill>
                <a:schemeClr val="tx1"/>
              </a:solidFill>
              <a:miter lim="800000"/>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4003" name="Oval 36">
              <a:extLst>
                <a:ext uri="{FF2B5EF4-FFF2-40B4-BE49-F238E27FC236}">
                  <a16:creationId xmlns:a16="http://schemas.microsoft.com/office/drawing/2014/main" id="{CD65128A-EF06-9C6C-08F4-30912C5ABAF7}"/>
                </a:ext>
              </a:extLst>
            </p:cNvPr>
            <p:cNvSpPr>
              <a:spLocks noChangeArrowheads="1"/>
            </p:cNvSpPr>
            <p:nvPr/>
          </p:nvSpPr>
          <p:spPr bwMode="auto">
            <a:xfrm>
              <a:off x="667" y="332"/>
              <a:ext cx="68" cy="6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4004" name="Line 37">
              <a:extLst>
                <a:ext uri="{FF2B5EF4-FFF2-40B4-BE49-F238E27FC236}">
                  <a16:creationId xmlns:a16="http://schemas.microsoft.com/office/drawing/2014/main" id="{747E0EBC-7AE9-9A71-88FE-EA5F884C636F}"/>
                </a:ext>
              </a:extLst>
            </p:cNvPr>
            <p:cNvSpPr>
              <a:spLocks noChangeShapeType="1"/>
            </p:cNvSpPr>
            <p:nvPr/>
          </p:nvSpPr>
          <p:spPr bwMode="auto">
            <a:xfrm flipV="1">
              <a:off x="1714" y="861"/>
              <a:ext cx="1" cy="47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4005" name="Rectangle 38">
              <a:extLst>
                <a:ext uri="{FF2B5EF4-FFF2-40B4-BE49-F238E27FC236}">
                  <a16:creationId xmlns:a16="http://schemas.microsoft.com/office/drawing/2014/main" id="{1251AB6C-2C04-4019-DFAC-009B32738925}"/>
                </a:ext>
              </a:extLst>
            </p:cNvPr>
            <p:cNvSpPr>
              <a:spLocks noChangeArrowheads="1"/>
            </p:cNvSpPr>
            <p:nvPr/>
          </p:nvSpPr>
          <p:spPr bwMode="auto">
            <a:xfrm>
              <a:off x="836" y="324"/>
              <a:ext cx="223"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a:t>
              </a:r>
            </a:p>
          </p:txBody>
        </p:sp>
        <p:sp>
          <p:nvSpPr>
            <p:cNvPr id="84006" name="Rectangle 39">
              <a:extLst>
                <a:ext uri="{FF2B5EF4-FFF2-40B4-BE49-F238E27FC236}">
                  <a16:creationId xmlns:a16="http://schemas.microsoft.com/office/drawing/2014/main" id="{66D71D6F-AFA2-A71D-A231-C9F270E6ED70}"/>
                </a:ext>
              </a:extLst>
            </p:cNvPr>
            <p:cNvSpPr>
              <a:spLocks noChangeArrowheads="1"/>
            </p:cNvSpPr>
            <p:nvPr/>
          </p:nvSpPr>
          <p:spPr bwMode="auto">
            <a:xfrm>
              <a:off x="1402" y="184"/>
              <a:ext cx="21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solidFill>
                    <a:srgbClr val="FF3300"/>
                  </a:solidFill>
                  <a:latin typeface="Times New Roman" panose="02020603050405020304" pitchFamily="18" charset="0"/>
                </a:rPr>
                <a:t>_</a:t>
              </a:r>
            </a:p>
          </p:txBody>
        </p:sp>
        <p:sp>
          <p:nvSpPr>
            <p:cNvPr id="84007" name="Text Box 40">
              <a:extLst>
                <a:ext uri="{FF2B5EF4-FFF2-40B4-BE49-F238E27FC236}">
                  <a16:creationId xmlns:a16="http://schemas.microsoft.com/office/drawing/2014/main" id="{BEB4806F-934B-5271-8043-285A233CE8E5}"/>
                </a:ext>
              </a:extLst>
            </p:cNvPr>
            <p:cNvSpPr txBox="1">
              <a:spLocks noChangeArrowheads="1"/>
            </p:cNvSpPr>
            <p:nvPr/>
          </p:nvSpPr>
          <p:spPr bwMode="auto">
            <a:xfrm>
              <a:off x="1111" y="320"/>
              <a:ext cx="47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0000"/>
                  </a:solidFill>
                  <a:latin typeface="Times New Roman" panose="02020603050405020304" pitchFamily="18" charset="0"/>
                </a:rPr>
                <a:t>u</a:t>
              </a:r>
              <a:r>
                <a:rPr lang="en-US" altLang="zh-CN" sz="2000" i="1" baseline="-25000">
                  <a:solidFill>
                    <a:srgbClr val="FF0000"/>
                  </a:solidFill>
                  <a:latin typeface="Times New Roman" panose="02020603050405020304" pitchFamily="18" charset="0"/>
                </a:rPr>
                <a:t>R</a:t>
              </a:r>
            </a:p>
          </p:txBody>
        </p:sp>
      </p:grpSp>
      <p:sp>
        <p:nvSpPr>
          <p:cNvPr id="84009" name="Text Box 42">
            <a:extLst>
              <a:ext uri="{FF2B5EF4-FFF2-40B4-BE49-F238E27FC236}">
                <a16:creationId xmlns:a16="http://schemas.microsoft.com/office/drawing/2014/main" id="{147859D4-4D31-4801-F4AF-BD2BDE40D0A4}"/>
              </a:ext>
            </a:extLst>
          </p:cNvPr>
          <p:cNvSpPr txBox="1">
            <a:spLocks noChangeArrowheads="1"/>
          </p:cNvSpPr>
          <p:nvPr/>
        </p:nvSpPr>
        <p:spPr bwMode="auto">
          <a:xfrm>
            <a:off x="6699250" y="5372100"/>
            <a:ext cx="1079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t</a:t>
            </a:r>
            <a:r>
              <a:rPr lang="en-US" altLang="zh-CN" sz="2400">
                <a:latin typeface="Times New Roman" panose="02020603050405020304" pitchFamily="18" charset="0"/>
              </a:rPr>
              <a:t>≥0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3972"/>
                                        </p:tgtEl>
                                        <p:attrNameLst>
                                          <p:attrName>style.visibility</p:attrName>
                                        </p:attrNameLst>
                                      </p:cBhvr>
                                      <p:to>
                                        <p:strVal val="visible"/>
                                      </p:to>
                                    </p:set>
                                    <p:animEffect transition="in" filter="wipe(left)">
                                      <p:cBhvr>
                                        <p:cTn id="7" dur="500"/>
                                        <p:tgtEl>
                                          <p:spTgt spid="8397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3971"/>
                                        </p:tgtEl>
                                        <p:attrNameLst>
                                          <p:attrName>style.visibility</p:attrName>
                                        </p:attrNameLst>
                                      </p:cBhvr>
                                      <p:to>
                                        <p:strVal val="visible"/>
                                      </p:to>
                                    </p:set>
                                    <p:animEffect transition="in" filter="wipe(left)">
                                      <p:cBhvr>
                                        <p:cTn id="12" dur="500"/>
                                        <p:tgtEl>
                                          <p:spTgt spid="8397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3973"/>
                                        </p:tgtEl>
                                        <p:attrNameLst>
                                          <p:attrName>style.visibility</p:attrName>
                                        </p:attrNameLst>
                                      </p:cBhvr>
                                      <p:to>
                                        <p:strVal val="visible"/>
                                      </p:to>
                                    </p:set>
                                    <p:animEffect transition="in" filter="wipe(left)">
                                      <p:cBhvr>
                                        <p:cTn id="17" dur="500"/>
                                        <p:tgtEl>
                                          <p:spTgt spid="8397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5" fill="hold" nodeType="clickEffect">
                                  <p:stCondLst>
                                    <p:cond delay="0"/>
                                  </p:stCondLst>
                                  <p:childTnLst>
                                    <p:set>
                                      <p:cBhvr>
                                        <p:cTn id="21" dur="1" fill="hold">
                                          <p:stCondLst>
                                            <p:cond delay="0"/>
                                          </p:stCondLst>
                                        </p:cTn>
                                        <p:tgtEl>
                                          <p:spTgt spid="83974"/>
                                        </p:tgtEl>
                                        <p:attrNameLst>
                                          <p:attrName>style.visibility</p:attrName>
                                        </p:attrNameLst>
                                      </p:cBhvr>
                                      <p:to>
                                        <p:strVal val="visible"/>
                                      </p:to>
                                    </p:set>
                                    <p:animEffect transition="in" filter="blinds(vertical)">
                                      <p:cBhvr>
                                        <p:cTn id="22" dur="500"/>
                                        <p:tgtEl>
                                          <p:spTgt spid="83974"/>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18" presetClass="entr" presetSubtype="12" fill="hold" grpId="0" nodeType="clickEffect">
                                  <p:stCondLst>
                                    <p:cond delay="0"/>
                                  </p:stCondLst>
                                  <p:childTnLst>
                                    <p:set>
                                      <p:cBhvr>
                                        <p:cTn id="26" dur="1" fill="hold">
                                          <p:stCondLst>
                                            <p:cond delay="0"/>
                                          </p:stCondLst>
                                        </p:cTn>
                                        <p:tgtEl>
                                          <p:spTgt spid="83975"/>
                                        </p:tgtEl>
                                        <p:attrNameLst>
                                          <p:attrName>style.visibility</p:attrName>
                                        </p:attrNameLst>
                                      </p:cBhvr>
                                      <p:to>
                                        <p:strVal val="visible"/>
                                      </p:to>
                                    </p:set>
                                    <p:animEffect transition="in" filter="strips(downLeft)">
                                      <p:cBhvr>
                                        <p:cTn id="27" dur="500"/>
                                        <p:tgtEl>
                                          <p:spTgt spid="83975"/>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18" presetClass="entr" presetSubtype="12" fill="hold" grpId="0" nodeType="clickEffect">
                                  <p:stCondLst>
                                    <p:cond delay="0"/>
                                  </p:stCondLst>
                                  <p:childTnLst>
                                    <p:set>
                                      <p:cBhvr>
                                        <p:cTn id="31" dur="1" fill="hold">
                                          <p:stCondLst>
                                            <p:cond delay="0"/>
                                          </p:stCondLst>
                                        </p:cTn>
                                        <p:tgtEl>
                                          <p:spTgt spid="83976"/>
                                        </p:tgtEl>
                                        <p:attrNameLst>
                                          <p:attrName>style.visibility</p:attrName>
                                        </p:attrNameLst>
                                      </p:cBhvr>
                                      <p:to>
                                        <p:strVal val="visible"/>
                                      </p:to>
                                    </p:set>
                                    <p:animEffect transition="in" filter="strips(downLeft)">
                                      <p:cBhvr>
                                        <p:cTn id="32" dur="500"/>
                                        <p:tgtEl>
                                          <p:spTgt spid="83976"/>
                                        </p:tgtEl>
                                      </p:cBhvr>
                                    </p:animEffect>
                                  </p:childTnLst>
                                </p:cTn>
                              </p:par>
                            </p:childTnLst>
                          </p:cTn>
                        </p:par>
                        <p:par>
                          <p:cTn id="33" fill="hold" nodeType="afterGroup">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84009"/>
                                        </p:tgtEl>
                                        <p:attrNameLst>
                                          <p:attrName>style.visibility</p:attrName>
                                        </p:attrNameLst>
                                      </p:cBhvr>
                                      <p:to>
                                        <p:strVal val="visible"/>
                                      </p:to>
                                    </p:set>
                                    <p:anim calcmode="lin" valueType="num">
                                      <p:cBhvr additive="base">
                                        <p:cTn id="36" dur="500" fill="hold"/>
                                        <p:tgtEl>
                                          <p:spTgt spid="84009"/>
                                        </p:tgtEl>
                                        <p:attrNameLst>
                                          <p:attrName>ppt_x</p:attrName>
                                        </p:attrNameLst>
                                      </p:cBhvr>
                                      <p:tavLst>
                                        <p:tav tm="0">
                                          <p:val>
                                            <p:strVal val="#ppt_x"/>
                                          </p:val>
                                        </p:tav>
                                        <p:tav tm="100000">
                                          <p:val>
                                            <p:strVal val="#ppt_x"/>
                                          </p:val>
                                        </p:tav>
                                      </p:tavLst>
                                    </p:anim>
                                    <p:anim calcmode="lin" valueType="num">
                                      <p:cBhvr additive="base">
                                        <p:cTn id="37" dur="500" fill="hold"/>
                                        <p:tgtEl>
                                          <p:spTgt spid="840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971" grpId="0" animBg="1" autoUpdateAnimBg="0"/>
      <p:bldP spid="83972" grpId="0" animBg="1" autoUpdateAnimBg="0"/>
      <p:bldP spid="83973" grpId="0" animBg="1" autoUpdateAnimBg="0"/>
      <p:bldP spid="83975" grpId="0" animBg="1" autoUpdateAnimBg="0"/>
      <p:bldP spid="83976" grpId="0" animBg="1" autoUpdateAnimBg="0"/>
      <p:bldP spid="84009" grpId="0" autoUpdateAnimBg="0"/>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994" name="Object 2" descr="40%">
            <a:extLst>
              <a:ext uri="{FF2B5EF4-FFF2-40B4-BE49-F238E27FC236}">
                <a16:creationId xmlns:a16="http://schemas.microsoft.com/office/drawing/2014/main" id="{1CB611B6-D6C0-F2B0-1E62-B8429E0CF7F5}"/>
              </a:ext>
            </a:extLst>
          </p:cNvPr>
          <p:cNvGraphicFramePr>
            <a:graphicFrameLocks noChangeAspect="1"/>
          </p:cNvGraphicFramePr>
          <p:nvPr/>
        </p:nvGraphicFramePr>
        <p:xfrm>
          <a:off x="1971675" y="2136775"/>
          <a:ext cx="4113213" cy="858838"/>
        </p:xfrm>
        <a:graphic>
          <a:graphicData uri="http://schemas.openxmlformats.org/presentationml/2006/ole">
            <mc:AlternateContent xmlns:mc="http://schemas.openxmlformats.org/markup-compatibility/2006">
              <mc:Choice xmlns:v="urn:schemas-microsoft-com:vml" Requires="v">
                <p:oleObj r:id="rId2" imgW="2121821" imgH="368460" progId="">
                  <p:embed/>
                </p:oleObj>
              </mc:Choice>
              <mc:Fallback>
                <p:oleObj r:id="rId2" imgW="2121821" imgH="368460" progId="">
                  <p:embed/>
                  <p:pic>
                    <p:nvPicPr>
                      <p:cNvPr id="0" name="Object 2" descr="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71675" y="2136775"/>
                        <a:ext cx="4113213" cy="858838"/>
                      </a:xfrm>
                      <a:prstGeom prst="rect">
                        <a:avLst/>
                      </a:prstGeom>
                      <a:blipFill dpi="0" rotWithShape="0">
                        <a:blip r:embed="rId4"/>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84995" name="Object 3" descr="40%">
            <a:extLst>
              <a:ext uri="{FF2B5EF4-FFF2-40B4-BE49-F238E27FC236}">
                <a16:creationId xmlns:a16="http://schemas.microsoft.com/office/drawing/2014/main" id="{4E2E1793-768F-6914-942B-B116B5F599A7}"/>
              </a:ext>
            </a:extLst>
          </p:cNvPr>
          <p:cNvGraphicFramePr>
            <a:graphicFrameLocks noChangeAspect="1"/>
          </p:cNvGraphicFramePr>
          <p:nvPr/>
        </p:nvGraphicFramePr>
        <p:xfrm>
          <a:off x="1965325" y="2995613"/>
          <a:ext cx="4264025" cy="863600"/>
        </p:xfrm>
        <a:graphic>
          <a:graphicData uri="http://schemas.openxmlformats.org/presentationml/2006/ole">
            <mc:AlternateContent xmlns:mc="http://schemas.openxmlformats.org/markup-compatibility/2006">
              <mc:Choice xmlns:v="urn:schemas-microsoft-com:vml" Requires="v">
                <p:oleObj r:id="rId5" imgW="2083704" imgH="368460" progId="">
                  <p:embed/>
                </p:oleObj>
              </mc:Choice>
              <mc:Fallback>
                <p:oleObj r:id="rId5" imgW="2083704" imgH="368460" progId="">
                  <p:embed/>
                  <p:pic>
                    <p:nvPicPr>
                      <p:cNvPr id="0" name="Object 3" descr="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65325" y="2995613"/>
                        <a:ext cx="4264025" cy="863600"/>
                      </a:xfrm>
                      <a:prstGeom prst="rect">
                        <a:avLst/>
                      </a:prstGeom>
                      <a:blipFill dpi="0" rotWithShape="0">
                        <a:blip r:embed="rId4"/>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4996" name="AutoShape 4" descr="40%">
            <a:extLst>
              <a:ext uri="{FF2B5EF4-FFF2-40B4-BE49-F238E27FC236}">
                <a16:creationId xmlns:a16="http://schemas.microsoft.com/office/drawing/2014/main" id="{56FBB55F-9AD5-952B-0610-20909C9A9212}"/>
              </a:ext>
            </a:extLst>
          </p:cNvPr>
          <p:cNvSpPr>
            <a:spLocks noChangeArrowheads="1"/>
          </p:cNvSpPr>
          <p:nvPr/>
        </p:nvSpPr>
        <p:spPr bwMode="auto">
          <a:xfrm>
            <a:off x="2659063" y="4654550"/>
            <a:ext cx="1600200" cy="533400"/>
          </a:xfrm>
          <a:prstGeom prst="wedgeRoundRectCallout">
            <a:avLst>
              <a:gd name="adj1" fmla="val -30060"/>
              <a:gd name="adj2" fmla="val -195236"/>
              <a:gd name="adj3" fmla="val 16667"/>
            </a:avLst>
          </a:prstGeom>
          <a:blipFill dpi="0" rotWithShape="0">
            <a:blip r:embed="rId7"/>
            <a:srcRect/>
            <a:tile tx="0" ty="0" sx="100000" sy="100000" flip="none" algn="tl"/>
          </a:blipFill>
          <a:ln w="2857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6600FF"/>
                </a:solidFill>
                <a:latin typeface="Times New Roman" panose="02020603050405020304" pitchFamily="18" charset="0"/>
              </a:rPr>
              <a:t>稳态分量</a:t>
            </a:r>
          </a:p>
        </p:txBody>
      </p:sp>
      <p:sp>
        <p:nvSpPr>
          <p:cNvPr id="84997" name="AutoShape 5" descr="40%">
            <a:extLst>
              <a:ext uri="{FF2B5EF4-FFF2-40B4-BE49-F238E27FC236}">
                <a16:creationId xmlns:a16="http://schemas.microsoft.com/office/drawing/2014/main" id="{DCA38740-C065-9336-95C1-2E3201F2F425}"/>
              </a:ext>
            </a:extLst>
          </p:cNvPr>
          <p:cNvSpPr>
            <a:spLocks noChangeArrowheads="1"/>
          </p:cNvSpPr>
          <p:nvPr/>
        </p:nvSpPr>
        <p:spPr bwMode="auto">
          <a:xfrm>
            <a:off x="2049463" y="1058863"/>
            <a:ext cx="2057400" cy="609600"/>
          </a:xfrm>
          <a:prstGeom prst="wedgeRoundRectCallout">
            <a:avLst>
              <a:gd name="adj1" fmla="val 6329"/>
              <a:gd name="adj2" fmla="val 151301"/>
              <a:gd name="adj3" fmla="val 16667"/>
            </a:avLst>
          </a:prstGeom>
          <a:blipFill dpi="0" rotWithShape="0">
            <a:blip r:embed="rId8"/>
            <a:srcRect/>
            <a:tile tx="0" ty="0" sx="100000" sy="100000" flip="none" algn="tl"/>
          </a:blipFill>
          <a:ln w="28575">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零输入响应</a:t>
            </a:r>
            <a:endParaRPr lang="zh-CN" altLang="en-US" sz="2400">
              <a:solidFill>
                <a:srgbClr val="FF0000"/>
              </a:solidFill>
              <a:latin typeface="Times New Roman" panose="02020603050405020304" pitchFamily="18" charset="0"/>
            </a:endParaRPr>
          </a:p>
        </p:txBody>
      </p:sp>
      <p:sp>
        <p:nvSpPr>
          <p:cNvPr id="84998" name="AutoShape 6" descr="40%">
            <a:extLst>
              <a:ext uri="{FF2B5EF4-FFF2-40B4-BE49-F238E27FC236}">
                <a16:creationId xmlns:a16="http://schemas.microsoft.com/office/drawing/2014/main" id="{AD863083-1DBF-0B09-990A-C396A2DE3D47}"/>
              </a:ext>
            </a:extLst>
          </p:cNvPr>
          <p:cNvSpPr>
            <a:spLocks noChangeArrowheads="1"/>
          </p:cNvSpPr>
          <p:nvPr/>
        </p:nvSpPr>
        <p:spPr bwMode="auto">
          <a:xfrm>
            <a:off x="6011863" y="1058863"/>
            <a:ext cx="1905000" cy="609600"/>
          </a:xfrm>
          <a:prstGeom prst="wedgeRoundRectCallout">
            <a:avLst>
              <a:gd name="adj1" fmla="val -50917"/>
              <a:gd name="adj2" fmla="val 157032"/>
              <a:gd name="adj3" fmla="val 16667"/>
            </a:avLst>
          </a:prstGeom>
          <a:blipFill dpi="0" rotWithShape="0">
            <a:blip r:embed="rId9"/>
            <a:srcRect/>
            <a:tile tx="0" ty="0" sx="100000" sy="100000" flip="none" algn="tl"/>
          </a:blipFill>
          <a:ln w="28575">
            <a:solidFill>
              <a:schemeClr val="accent2"/>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零状态响应</a:t>
            </a:r>
          </a:p>
        </p:txBody>
      </p:sp>
      <p:sp>
        <p:nvSpPr>
          <p:cNvPr id="84999" name="Line 7">
            <a:extLst>
              <a:ext uri="{FF2B5EF4-FFF2-40B4-BE49-F238E27FC236}">
                <a16:creationId xmlns:a16="http://schemas.microsoft.com/office/drawing/2014/main" id="{98827DEE-FB16-F075-DEC1-622E58D31B62}"/>
              </a:ext>
            </a:extLst>
          </p:cNvPr>
          <p:cNvSpPr>
            <a:spLocks noChangeShapeType="1"/>
          </p:cNvSpPr>
          <p:nvPr/>
        </p:nvSpPr>
        <p:spPr bwMode="auto">
          <a:xfrm>
            <a:off x="2552700" y="2978150"/>
            <a:ext cx="14478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0" name="Line 8">
            <a:extLst>
              <a:ext uri="{FF2B5EF4-FFF2-40B4-BE49-F238E27FC236}">
                <a16:creationId xmlns:a16="http://schemas.microsoft.com/office/drawing/2014/main" id="{E663D73E-3CE1-78B2-A781-4BFF7BF551AC}"/>
              </a:ext>
            </a:extLst>
          </p:cNvPr>
          <p:cNvSpPr>
            <a:spLocks noChangeShapeType="1"/>
          </p:cNvSpPr>
          <p:nvPr/>
        </p:nvSpPr>
        <p:spPr bwMode="auto">
          <a:xfrm>
            <a:off x="4335463" y="2978150"/>
            <a:ext cx="20574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5001" name="Line 9">
            <a:extLst>
              <a:ext uri="{FF2B5EF4-FFF2-40B4-BE49-F238E27FC236}">
                <a16:creationId xmlns:a16="http://schemas.microsoft.com/office/drawing/2014/main" id="{54F5F51A-513C-08D5-E8C7-806B4223C720}"/>
              </a:ext>
            </a:extLst>
          </p:cNvPr>
          <p:cNvSpPr>
            <a:spLocks noChangeShapeType="1"/>
          </p:cNvSpPr>
          <p:nvPr/>
        </p:nvSpPr>
        <p:spPr bwMode="auto">
          <a:xfrm>
            <a:off x="2735263" y="3892550"/>
            <a:ext cx="38100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2" name="Group 10">
            <a:extLst>
              <a:ext uri="{FF2B5EF4-FFF2-40B4-BE49-F238E27FC236}">
                <a16:creationId xmlns:a16="http://schemas.microsoft.com/office/drawing/2014/main" id="{C9AC61FE-F165-23CB-04C7-EE568C7C5CB2}"/>
              </a:ext>
            </a:extLst>
          </p:cNvPr>
          <p:cNvGrpSpPr>
            <a:grpSpLocks/>
          </p:cNvGrpSpPr>
          <p:nvPr/>
        </p:nvGrpSpPr>
        <p:grpSpPr bwMode="auto">
          <a:xfrm>
            <a:off x="3344863" y="3892550"/>
            <a:ext cx="4114800" cy="1295400"/>
            <a:chOff x="0" y="0"/>
            <a:chExt cx="6480" cy="2040"/>
          </a:xfrm>
        </p:grpSpPr>
        <p:sp>
          <p:nvSpPr>
            <p:cNvPr id="3" name="Line 11">
              <a:extLst>
                <a:ext uri="{FF2B5EF4-FFF2-40B4-BE49-F238E27FC236}">
                  <a16:creationId xmlns:a16="http://schemas.microsoft.com/office/drawing/2014/main" id="{87D7D75D-C382-7E89-17B5-55FF85B54A33}"/>
                </a:ext>
              </a:extLst>
            </p:cNvPr>
            <p:cNvSpPr>
              <a:spLocks noChangeShapeType="1"/>
            </p:cNvSpPr>
            <p:nvPr/>
          </p:nvSpPr>
          <p:spPr bwMode="auto">
            <a:xfrm>
              <a:off x="0" y="0"/>
              <a:ext cx="3840" cy="0"/>
            </a:xfrm>
            <a:prstGeom prst="line">
              <a:avLst/>
            </a:prstGeom>
            <a:noFill/>
            <a:ln w="38100">
              <a:solidFill>
                <a:schemeClr val="accent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4" name="AutoShape 12" descr="90%">
              <a:extLst>
                <a:ext uri="{FF2B5EF4-FFF2-40B4-BE49-F238E27FC236}">
                  <a16:creationId xmlns:a16="http://schemas.microsoft.com/office/drawing/2014/main" id="{67C2FC84-0421-FC84-0A0B-92E724CA74B7}"/>
                </a:ext>
              </a:extLst>
            </p:cNvPr>
            <p:cNvSpPr>
              <a:spLocks noChangeArrowheads="1"/>
            </p:cNvSpPr>
            <p:nvPr/>
          </p:nvSpPr>
          <p:spPr bwMode="auto">
            <a:xfrm>
              <a:off x="3960" y="1200"/>
              <a:ext cx="2520" cy="840"/>
            </a:xfrm>
            <a:prstGeom prst="wedgeRoundRectCallout">
              <a:avLst>
                <a:gd name="adj1" fmla="val -85912"/>
                <a:gd name="adj2" fmla="val -196727"/>
                <a:gd name="adj3" fmla="val 16667"/>
              </a:avLst>
            </a:prstGeom>
            <a:blipFill dpi="0" rotWithShape="0">
              <a:blip r:embed="rId10"/>
              <a:srcRect/>
              <a:tile tx="0" ty="0" sx="100000" sy="100000" flip="none" algn="tl"/>
            </a:blipFill>
            <a:ln w="2857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6600FF"/>
                  </a:solidFill>
                  <a:latin typeface="Times New Roman" panose="02020603050405020304" pitchFamily="18" charset="0"/>
                </a:rPr>
                <a:t>暂态分量</a:t>
              </a:r>
            </a:p>
          </p:txBody>
        </p:sp>
      </p:grpSp>
      <p:sp>
        <p:nvSpPr>
          <p:cNvPr id="85005" name="Rectangle 13">
            <a:extLst>
              <a:ext uri="{FF2B5EF4-FFF2-40B4-BE49-F238E27FC236}">
                <a16:creationId xmlns:a16="http://schemas.microsoft.com/office/drawing/2014/main" id="{225B6050-42C5-256A-D0DA-88FF04C504B3}"/>
              </a:ext>
            </a:extLst>
          </p:cNvPr>
          <p:cNvSpPr>
            <a:spLocks noChangeArrowheads="1"/>
          </p:cNvSpPr>
          <p:nvPr/>
        </p:nvSpPr>
        <p:spPr bwMode="auto">
          <a:xfrm>
            <a:off x="755650" y="5487988"/>
            <a:ext cx="54816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CC0000"/>
                </a:solidFill>
                <a:latin typeface="Times New Roman" panose="02020603050405020304" pitchFamily="18" charset="0"/>
              </a:rPr>
              <a:t>结论 </a:t>
            </a:r>
            <a:r>
              <a:rPr lang="en-US" altLang="zh-CN" sz="2400">
                <a:solidFill>
                  <a:srgbClr val="CC0000"/>
                </a:solidFill>
                <a:latin typeface="Times New Roman" panose="02020603050405020304" pitchFamily="18" charset="0"/>
              </a:rPr>
              <a:t>2</a:t>
            </a:r>
            <a:r>
              <a:rPr lang="zh-CN" altLang="en-US" sz="2400">
                <a:solidFill>
                  <a:srgbClr val="CC0000"/>
                </a:solidFill>
                <a:latin typeface="Times New Roman" panose="02020603050405020304" pitchFamily="18" charset="0"/>
              </a:rPr>
              <a:t>：  全响应 </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稳态分量 </a:t>
            </a:r>
            <a:r>
              <a:rPr lang="en-US" altLang="zh-CN" sz="2400">
                <a:solidFill>
                  <a:srgbClr val="CC0000"/>
                </a:solidFill>
                <a:latin typeface="Times New Roman" panose="02020603050405020304" pitchFamily="18" charset="0"/>
              </a:rPr>
              <a:t>+</a:t>
            </a:r>
            <a:r>
              <a:rPr lang="zh-CN" altLang="en-US" sz="2400">
                <a:solidFill>
                  <a:srgbClr val="CC0000"/>
                </a:solidFill>
                <a:latin typeface="Times New Roman" panose="02020603050405020304" pitchFamily="18" charset="0"/>
              </a:rPr>
              <a:t>暂态分量</a:t>
            </a:r>
          </a:p>
        </p:txBody>
      </p:sp>
      <p:sp>
        <p:nvSpPr>
          <p:cNvPr id="85006" name="Rectangle 14">
            <a:extLst>
              <a:ext uri="{FF2B5EF4-FFF2-40B4-BE49-F238E27FC236}">
                <a16:creationId xmlns:a16="http://schemas.microsoft.com/office/drawing/2014/main" id="{F17EAC12-3D8E-FD09-5540-761163855B89}"/>
              </a:ext>
            </a:extLst>
          </p:cNvPr>
          <p:cNvSpPr>
            <a:spLocks noChangeArrowheads="1"/>
          </p:cNvSpPr>
          <p:nvPr/>
        </p:nvSpPr>
        <p:spPr bwMode="auto">
          <a:xfrm>
            <a:off x="647700" y="2532063"/>
            <a:ext cx="11128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000099"/>
                </a:solidFill>
                <a:latin typeface="Times New Roman" panose="02020603050405020304" pitchFamily="18" charset="0"/>
              </a:rPr>
              <a:t>全响应</a:t>
            </a:r>
          </a:p>
        </p:txBody>
      </p:sp>
      <p:sp>
        <p:nvSpPr>
          <p:cNvPr id="5" name="Rectangle 15">
            <a:extLst>
              <a:ext uri="{FF2B5EF4-FFF2-40B4-BE49-F238E27FC236}">
                <a16:creationId xmlns:a16="http://schemas.microsoft.com/office/drawing/2014/main" id="{E68938B5-86F1-3BA4-DB7C-DDA27DB094FA}"/>
              </a:ext>
            </a:extLst>
          </p:cNvPr>
          <p:cNvSpPr>
            <a:spLocks noChangeArrowheads="1"/>
          </p:cNvSpPr>
          <p:nvPr/>
        </p:nvSpPr>
        <p:spPr bwMode="auto">
          <a:xfrm>
            <a:off x="569913" y="476250"/>
            <a:ext cx="617696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CC0000"/>
                </a:solidFill>
                <a:latin typeface="Times New Roman" panose="02020603050405020304" pitchFamily="18" charset="0"/>
              </a:rPr>
              <a:t> 结论 </a:t>
            </a:r>
            <a:r>
              <a:rPr lang="en-US" altLang="zh-CN" sz="2400">
                <a:solidFill>
                  <a:srgbClr val="CC0000"/>
                </a:solidFill>
                <a:latin typeface="Times New Roman" panose="02020603050405020304" pitchFamily="18" charset="0"/>
              </a:rPr>
              <a:t>1</a:t>
            </a:r>
            <a:r>
              <a:rPr lang="zh-CN" altLang="en-US" sz="2400">
                <a:solidFill>
                  <a:srgbClr val="CC0000"/>
                </a:solidFill>
                <a:latin typeface="Times New Roman" panose="02020603050405020304" pitchFamily="18" charset="0"/>
              </a:rPr>
              <a:t>： 全响应 </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零输入响应 </a:t>
            </a:r>
            <a:r>
              <a:rPr lang="en-US" altLang="zh-CN" sz="2400">
                <a:solidFill>
                  <a:srgbClr val="CC0000"/>
                </a:solidFill>
                <a:latin typeface="Times New Roman" panose="02020603050405020304" pitchFamily="18" charset="0"/>
              </a:rPr>
              <a:t>+ </a:t>
            </a:r>
            <a:r>
              <a:rPr lang="zh-CN" altLang="en-US" sz="2400">
                <a:solidFill>
                  <a:srgbClr val="CC0000"/>
                </a:solidFill>
                <a:latin typeface="Times New Roman" panose="02020603050405020304" pitchFamily="18" charset="0"/>
              </a:rPr>
              <a:t>零状态响应</a:t>
            </a:r>
          </a:p>
        </p:txBody>
      </p:sp>
      <p:sp>
        <p:nvSpPr>
          <p:cNvPr id="85008" name="AutoShape 16" descr="40%">
            <a:extLst>
              <a:ext uri="{FF2B5EF4-FFF2-40B4-BE49-F238E27FC236}">
                <a16:creationId xmlns:a16="http://schemas.microsoft.com/office/drawing/2014/main" id="{740554AB-7126-0CF6-4466-98ABB15582B7}"/>
              </a:ext>
            </a:extLst>
          </p:cNvPr>
          <p:cNvSpPr>
            <a:spLocks noChangeArrowheads="1"/>
          </p:cNvSpPr>
          <p:nvPr/>
        </p:nvSpPr>
        <p:spPr bwMode="auto">
          <a:xfrm>
            <a:off x="684213" y="4348163"/>
            <a:ext cx="1219200" cy="533400"/>
          </a:xfrm>
          <a:prstGeom prst="wedgeRoundRectCallout">
            <a:avLst>
              <a:gd name="adj1" fmla="val 124218"/>
              <a:gd name="adj2" fmla="val -184819"/>
              <a:gd name="adj3" fmla="val 16667"/>
            </a:avLst>
          </a:prstGeom>
          <a:blipFill dpi="0" rotWithShape="0">
            <a:blip r:embed="rId11"/>
            <a:srcRect/>
            <a:tile tx="0" ty="0" sx="100000" sy="100000" flip="none" algn="tl"/>
          </a:blipFill>
          <a:ln w="2857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FF0000"/>
                </a:solidFill>
                <a:latin typeface="Times New Roman" panose="02020603050405020304" pitchFamily="18" charset="0"/>
              </a:rPr>
              <a:t>稳态值</a:t>
            </a:r>
          </a:p>
        </p:txBody>
      </p:sp>
      <p:sp>
        <p:nvSpPr>
          <p:cNvPr id="85009" name="AutoShape 17" descr="80%">
            <a:extLst>
              <a:ext uri="{FF2B5EF4-FFF2-40B4-BE49-F238E27FC236}">
                <a16:creationId xmlns:a16="http://schemas.microsoft.com/office/drawing/2014/main" id="{E2B37A24-36B2-02CE-4877-D71650A3F311}"/>
              </a:ext>
            </a:extLst>
          </p:cNvPr>
          <p:cNvSpPr>
            <a:spLocks noChangeArrowheads="1"/>
          </p:cNvSpPr>
          <p:nvPr/>
        </p:nvSpPr>
        <p:spPr bwMode="auto">
          <a:xfrm>
            <a:off x="4352925" y="4603750"/>
            <a:ext cx="1371600" cy="609600"/>
          </a:xfrm>
          <a:prstGeom prst="wedgeRoundRectCallout">
            <a:avLst>
              <a:gd name="adj1" fmla="val -81366"/>
              <a:gd name="adj2" fmla="val -188542"/>
              <a:gd name="adj3" fmla="val 16667"/>
            </a:avLst>
          </a:prstGeom>
          <a:blipFill dpi="0" rotWithShape="0">
            <a:blip r:embed="rId12"/>
            <a:srcRect/>
            <a:tile tx="0" ty="0" sx="100000" sy="100000" flip="none" algn="tl"/>
          </a:blipFill>
          <a:ln w="2857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FF0000"/>
                </a:solidFill>
                <a:latin typeface="Times New Roman" panose="02020603050405020304" pitchFamily="18" charset="0"/>
              </a:rPr>
              <a:t>初始值</a:t>
            </a:r>
          </a:p>
        </p:txBody>
      </p:sp>
      <p:sp>
        <p:nvSpPr>
          <p:cNvPr id="85010" name="Text Box 18">
            <a:extLst>
              <a:ext uri="{FF2B5EF4-FFF2-40B4-BE49-F238E27FC236}">
                <a16:creationId xmlns:a16="http://schemas.microsoft.com/office/drawing/2014/main" id="{FB0488B2-9813-E8E2-D01F-5768CB18BEF4}"/>
              </a:ext>
            </a:extLst>
          </p:cNvPr>
          <p:cNvSpPr txBox="1">
            <a:spLocks noChangeArrowheads="1"/>
          </p:cNvSpPr>
          <p:nvPr/>
        </p:nvSpPr>
        <p:spPr bwMode="auto">
          <a:xfrm>
            <a:off x="6877050" y="2332038"/>
            <a:ext cx="1079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t</a:t>
            </a:r>
            <a:r>
              <a:rPr lang="en-US" altLang="zh-CN" sz="2400">
                <a:latin typeface="Times New Roman" panose="02020603050405020304" pitchFamily="18" charset="0"/>
              </a:rPr>
              <a:t>≥0</a:t>
            </a:r>
          </a:p>
        </p:txBody>
      </p:sp>
      <p:sp>
        <p:nvSpPr>
          <p:cNvPr id="85011" name="Text Box 19">
            <a:extLst>
              <a:ext uri="{FF2B5EF4-FFF2-40B4-BE49-F238E27FC236}">
                <a16:creationId xmlns:a16="http://schemas.microsoft.com/office/drawing/2014/main" id="{3C51B505-3BC3-82C2-B095-E1C76EF1F4D7}"/>
              </a:ext>
            </a:extLst>
          </p:cNvPr>
          <p:cNvSpPr txBox="1">
            <a:spLocks noChangeArrowheads="1"/>
          </p:cNvSpPr>
          <p:nvPr/>
        </p:nvSpPr>
        <p:spPr bwMode="auto">
          <a:xfrm>
            <a:off x="6948488" y="3340100"/>
            <a:ext cx="1079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t</a:t>
            </a:r>
            <a:r>
              <a:rPr lang="en-US" altLang="zh-CN" sz="2400">
                <a:latin typeface="Times New Roman" panose="02020603050405020304" pitchFamily="18" charset="0"/>
              </a:rPr>
              <a:t>≥0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5006"/>
                                        </p:tgtEl>
                                        <p:attrNameLst>
                                          <p:attrName>style.visibility</p:attrName>
                                        </p:attrNameLst>
                                      </p:cBhvr>
                                      <p:to>
                                        <p:strVal val="visible"/>
                                      </p:to>
                                    </p:set>
                                    <p:animEffect transition="in" filter="wipe(left)">
                                      <p:cBhvr>
                                        <p:cTn id="7" dur="500"/>
                                        <p:tgtEl>
                                          <p:spTgt spid="85006"/>
                                        </p:tgtEl>
                                      </p:cBhvr>
                                    </p:animEffect>
                                  </p:childTnLst>
                                </p:cTn>
                              </p:par>
                            </p:childTnLst>
                          </p:cTn>
                        </p:par>
                        <p:par>
                          <p:cTn id="8" fill="hold" nodeType="afterGroup">
                            <p:stCondLst>
                              <p:cond delay="500"/>
                            </p:stCondLst>
                            <p:childTnLst>
                              <p:par>
                                <p:cTn id="9" presetID="22" presetClass="entr" presetSubtype="8" fill="hold" nodeType="afterEffect">
                                  <p:stCondLst>
                                    <p:cond delay="0"/>
                                  </p:stCondLst>
                                  <p:childTnLst>
                                    <p:set>
                                      <p:cBhvr>
                                        <p:cTn id="10" dur="1" fill="hold">
                                          <p:stCondLst>
                                            <p:cond delay="0"/>
                                          </p:stCondLst>
                                        </p:cTn>
                                        <p:tgtEl>
                                          <p:spTgt spid="84994"/>
                                        </p:tgtEl>
                                        <p:attrNameLst>
                                          <p:attrName>style.visibility</p:attrName>
                                        </p:attrNameLst>
                                      </p:cBhvr>
                                      <p:to>
                                        <p:strVal val="visible"/>
                                      </p:to>
                                    </p:set>
                                    <p:animEffect transition="in" filter="wipe(left)">
                                      <p:cBhvr>
                                        <p:cTn id="11" dur="500"/>
                                        <p:tgtEl>
                                          <p:spTgt spid="84994"/>
                                        </p:tgtEl>
                                      </p:cBhvr>
                                    </p:animEffect>
                                  </p:childTnLst>
                                </p:cTn>
                              </p:par>
                            </p:childTnLst>
                          </p:cTn>
                        </p:par>
                        <p:par>
                          <p:cTn id="12" fill="hold" nodeType="afterGroup">
                            <p:stCondLst>
                              <p:cond delay="1000"/>
                            </p:stCondLst>
                            <p:childTnLst>
                              <p:par>
                                <p:cTn id="13" presetID="2" presetClass="entr" presetSubtype="4" fill="hold" grpId="0" nodeType="afterEffect">
                                  <p:stCondLst>
                                    <p:cond delay="0"/>
                                  </p:stCondLst>
                                  <p:childTnLst>
                                    <p:set>
                                      <p:cBhvr>
                                        <p:cTn id="14" dur="1" fill="hold">
                                          <p:stCondLst>
                                            <p:cond delay="0"/>
                                          </p:stCondLst>
                                        </p:cTn>
                                        <p:tgtEl>
                                          <p:spTgt spid="85010"/>
                                        </p:tgtEl>
                                        <p:attrNameLst>
                                          <p:attrName>style.visibility</p:attrName>
                                        </p:attrNameLst>
                                      </p:cBhvr>
                                      <p:to>
                                        <p:strVal val="visible"/>
                                      </p:to>
                                    </p:set>
                                    <p:anim calcmode="lin" valueType="num">
                                      <p:cBhvr additive="base">
                                        <p:cTn id="15" dur="500" fill="hold"/>
                                        <p:tgtEl>
                                          <p:spTgt spid="85010"/>
                                        </p:tgtEl>
                                        <p:attrNameLst>
                                          <p:attrName>ppt_x</p:attrName>
                                        </p:attrNameLst>
                                      </p:cBhvr>
                                      <p:tavLst>
                                        <p:tav tm="0">
                                          <p:val>
                                            <p:strVal val="#ppt_x"/>
                                          </p:val>
                                        </p:tav>
                                        <p:tav tm="100000">
                                          <p:val>
                                            <p:strVal val="#ppt_x"/>
                                          </p:val>
                                        </p:tav>
                                      </p:tavLst>
                                    </p:anim>
                                    <p:anim calcmode="lin" valueType="num">
                                      <p:cBhvr additive="base">
                                        <p:cTn id="16" dur="500" fill="hold"/>
                                        <p:tgtEl>
                                          <p:spTgt spid="85010"/>
                                        </p:tgtEl>
                                        <p:attrNameLst>
                                          <p:attrName>ppt_y</p:attrName>
                                        </p:attrNameLst>
                                      </p:cBhvr>
                                      <p:tavLst>
                                        <p:tav tm="0">
                                          <p:val>
                                            <p:strVal val="1+#ppt_h/2"/>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3" presetClass="entr" presetSubtype="5" fill="hold" nodeType="clickEffect">
                                  <p:stCondLst>
                                    <p:cond delay="0"/>
                                  </p:stCondLst>
                                  <p:childTnLst>
                                    <p:set>
                                      <p:cBhvr>
                                        <p:cTn id="20" dur="1" fill="hold">
                                          <p:stCondLst>
                                            <p:cond delay="0"/>
                                          </p:stCondLst>
                                        </p:cTn>
                                        <p:tgtEl>
                                          <p:spTgt spid="84999"/>
                                        </p:tgtEl>
                                        <p:attrNameLst>
                                          <p:attrName>style.visibility</p:attrName>
                                        </p:attrNameLst>
                                      </p:cBhvr>
                                      <p:to>
                                        <p:strVal val="visible"/>
                                      </p:to>
                                    </p:set>
                                    <p:animEffect transition="in" filter="blinds(vertical)">
                                      <p:cBhvr>
                                        <p:cTn id="21" dur="500"/>
                                        <p:tgtEl>
                                          <p:spTgt spid="84999"/>
                                        </p:tgtEl>
                                      </p:cBhvr>
                                    </p:animEffect>
                                  </p:childTnLst>
                                </p:cTn>
                              </p:par>
                            </p:childTnLst>
                          </p:cTn>
                        </p:par>
                        <p:par>
                          <p:cTn id="22" fill="hold" nodeType="afterGroup">
                            <p:stCondLst>
                              <p:cond delay="500"/>
                            </p:stCondLst>
                            <p:childTnLst>
                              <p:par>
                                <p:cTn id="23" presetID="22" presetClass="entr" presetSubtype="1" fill="hold" grpId="0" nodeType="afterEffect">
                                  <p:stCondLst>
                                    <p:cond delay="0"/>
                                  </p:stCondLst>
                                  <p:childTnLst>
                                    <p:set>
                                      <p:cBhvr>
                                        <p:cTn id="24" dur="1" fill="hold">
                                          <p:stCondLst>
                                            <p:cond delay="0"/>
                                          </p:stCondLst>
                                        </p:cTn>
                                        <p:tgtEl>
                                          <p:spTgt spid="84997"/>
                                        </p:tgtEl>
                                        <p:attrNameLst>
                                          <p:attrName>style.visibility</p:attrName>
                                        </p:attrNameLst>
                                      </p:cBhvr>
                                      <p:to>
                                        <p:strVal val="visible"/>
                                      </p:to>
                                    </p:set>
                                    <p:animEffect transition="in" filter="wipe(up)">
                                      <p:cBhvr>
                                        <p:cTn id="25" dur="500"/>
                                        <p:tgtEl>
                                          <p:spTgt spid="84997"/>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3" presetClass="entr" presetSubtype="5" fill="hold" nodeType="clickEffect">
                                  <p:stCondLst>
                                    <p:cond delay="0"/>
                                  </p:stCondLst>
                                  <p:childTnLst>
                                    <p:set>
                                      <p:cBhvr>
                                        <p:cTn id="29" dur="1" fill="hold">
                                          <p:stCondLst>
                                            <p:cond delay="0"/>
                                          </p:stCondLst>
                                        </p:cTn>
                                        <p:tgtEl>
                                          <p:spTgt spid="85000"/>
                                        </p:tgtEl>
                                        <p:attrNameLst>
                                          <p:attrName>style.visibility</p:attrName>
                                        </p:attrNameLst>
                                      </p:cBhvr>
                                      <p:to>
                                        <p:strVal val="visible"/>
                                      </p:to>
                                    </p:set>
                                    <p:animEffect transition="in" filter="blinds(vertical)">
                                      <p:cBhvr>
                                        <p:cTn id="30" dur="500"/>
                                        <p:tgtEl>
                                          <p:spTgt spid="85000"/>
                                        </p:tgtEl>
                                      </p:cBhvr>
                                    </p:animEffect>
                                  </p:childTnLst>
                                </p:cTn>
                              </p:par>
                            </p:childTnLst>
                          </p:cTn>
                        </p:par>
                        <p:par>
                          <p:cTn id="31" fill="hold" nodeType="afterGroup">
                            <p:stCondLst>
                              <p:cond delay="500"/>
                            </p:stCondLst>
                            <p:childTnLst>
                              <p:par>
                                <p:cTn id="32" presetID="22" presetClass="entr" presetSubtype="1" fill="hold" grpId="0" nodeType="afterEffect">
                                  <p:stCondLst>
                                    <p:cond delay="0"/>
                                  </p:stCondLst>
                                  <p:childTnLst>
                                    <p:set>
                                      <p:cBhvr>
                                        <p:cTn id="33" dur="1" fill="hold">
                                          <p:stCondLst>
                                            <p:cond delay="0"/>
                                          </p:stCondLst>
                                        </p:cTn>
                                        <p:tgtEl>
                                          <p:spTgt spid="84998"/>
                                        </p:tgtEl>
                                        <p:attrNameLst>
                                          <p:attrName>style.visibility</p:attrName>
                                        </p:attrNameLst>
                                      </p:cBhvr>
                                      <p:to>
                                        <p:strVal val="visible"/>
                                      </p:to>
                                    </p:set>
                                    <p:animEffect transition="in" filter="wipe(up)">
                                      <p:cBhvr>
                                        <p:cTn id="34" dur="500"/>
                                        <p:tgtEl>
                                          <p:spTgt spid="84998"/>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5" fill="hold" nodeType="clickEffect">
                                  <p:stCondLst>
                                    <p:cond delay="0"/>
                                  </p:stCondLst>
                                  <p:childTnLst>
                                    <p:set>
                                      <p:cBhvr>
                                        <p:cTn id="38" dur="1" fill="hold">
                                          <p:stCondLst>
                                            <p:cond delay="0"/>
                                          </p:stCondLst>
                                        </p:cTn>
                                        <p:tgtEl>
                                          <p:spTgt spid="84995"/>
                                        </p:tgtEl>
                                        <p:attrNameLst>
                                          <p:attrName>style.visibility</p:attrName>
                                        </p:attrNameLst>
                                      </p:cBhvr>
                                      <p:to>
                                        <p:strVal val="visible"/>
                                      </p:to>
                                    </p:set>
                                    <p:animEffect transition="in" filter="blinds(vertical)">
                                      <p:cBhvr>
                                        <p:cTn id="39" dur="500"/>
                                        <p:tgtEl>
                                          <p:spTgt spid="84995"/>
                                        </p:tgtEl>
                                      </p:cBhvr>
                                    </p:animEffect>
                                  </p:childTnLst>
                                </p:cTn>
                              </p:par>
                            </p:childTnLst>
                          </p:cTn>
                        </p:par>
                        <p:par>
                          <p:cTn id="40" fill="hold" nodeType="afterGroup">
                            <p:stCondLst>
                              <p:cond delay="500"/>
                            </p:stCondLst>
                            <p:childTnLst>
                              <p:par>
                                <p:cTn id="41" presetID="2" presetClass="entr" presetSubtype="4" fill="hold" grpId="0" nodeType="afterEffect">
                                  <p:stCondLst>
                                    <p:cond delay="0"/>
                                  </p:stCondLst>
                                  <p:childTnLst>
                                    <p:set>
                                      <p:cBhvr>
                                        <p:cTn id="42" dur="1" fill="hold">
                                          <p:stCondLst>
                                            <p:cond delay="0"/>
                                          </p:stCondLst>
                                        </p:cTn>
                                        <p:tgtEl>
                                          <p:spTgt spid="85011"/>
                                        </p:tgtEl>
                                        <p:attrNameLst>
                                          <p:attrName>style.visibility</p:attrName>
                                        </p:attrNameLst>
                                      </p:cBhvr>
                                      <p:to>
                                        <p:strVal val="visible"/>
                                      </p:to>
                                    </p:set>
                                    <p:anim calcmode="lin" valueType="num">
                                      <p:cBhvr additive="base">
                                        <p:cTn id="43" dur="500" fill="hold"/>
                                        <p:tgtEl>
                                          <p:spTgt spid="85011"/>
                                        </p:tgtEl>
                                        <p:attrNameLst>
                                          <p:attrName>ppt_x</p:attrName>
                                        </p:attrNameLst>
                                      </p:cBhvr>
                                      <p:tavLst>
                                        <p:tav tm="0">
                                          <p:val>
                                            <p:strVal val="#ppt_x"/>
                                          </p:val>
                                        </p:tav>
                                        <p:tav tm="100000">
                                          <p:val>
                                            <p:strVal val="#ppt_x"/>
                                          </p:val>
                                        </p:tav>
                                      </p:tavLst>
                                    </p:anim>
                                    <p:anim calcmode="lin" valueType="num">
                                      <p:cBhvr additive="base">
                                        <p:cTn id="44" dur="500" fill="hold"/>
                                        <p:tgtEl>
                                          <p:spTgt spid="85011"/>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3" presetClass="entr" presetSubtype="5" fill="hold" nodeType="clickEffect">
                                  <p:stCondLst>
                                    <p:cond delay="0"/>
                                  </p:stCondLst>
                                  <p:childTnLst>
                                    <p:set>
                                      <p:cBhvr>
                                        <p:cTn id="48" dur="1" fill="hold">
                                          <p:stCondLst>
                                            <p:cond delay="0"/>
                                          </p:stCondLst>
                                        </p:cTn>
                                        <p:tgtEl>
                                          <p:spTgt spid="85001"/>
                                        </p:tgtEl>
                                        <p:attrNameLst>
                                          <p:attrName>style.visibility</p:attrName>
                                        </p:attrNameLst>
                                      </p:cBhvr>
                                      <p:to>
                                        <p:strVal val="visible"/>
                                      </p:to>
                                    </p:set>
                                    <p:animEffect transition="in" filter="blinds(vertical)">
                                      <p:cBhvr>
                                        <p:cTn id="49" dur="500"/>
                                        <p:tgtEl>
                                          <p:spTgt spid="85001"/>
                                        </p:tgtEl>
                                      </p:cBhvr>
                                    </p:animEffect>
                                  </p:childTnLst>
                                </p:cTn>
                              </p:par>
                            </p:childTnLst>
                          </p:cTn>
                        </p:par>
                        <p:par>
                          <p:cTn id="50" fill="hold" nodeType="afterGroup">
                            <p:stCondLst>
                              <p:cond delay="500"/>
                            </p:stCondLst>
                            <p:childTnLst>
                              <p:par>
                                <p:cTn id="51" presetID="22" presetClass="entr" presetSubtype="4" fill="hold" grpId="0" nodeType="afterEffect">
                                  <p:stCondLst>
                                    <p:cond delay="0"/>
                                  </p:stCondLst>
                                  <p:childTnLst>
                                    <p:set>
                                      <p:cBhvr>
                                        <p:cTn id="52" dur="1" fill="hold">
                                          <p:stCondLst>
                                            <p:cond delay="0"/>
                                          </p:stCondLst>
                                        </p:cTn>
                                        <p:tgtEl>
                                          <p:spTgt spid="84996"/>
                                        </p:tgtEl>
                                        <p:attrNameLst>
                                          <p:attrName>style.visibility</p:attrName>
                                        </p:attrNameLst>
                                      </p:cBhvr>
                                      <p:to>
                                        <p:strVal val="visible"/>
                                      </p:to>
                                    </p:set>
                                    <p:animEffect transition="in" filter="wipe(down)">
                                      <p:cBhvr>
                                        <p:cTn id="53" dur="500"/>
                                        <p:tgtEl>
                                          <p:spTgt spid="84996"/>
                                        </p:tgtEl>
                                      </p:cBhvr>
                                    </p:animEffect>
                                  </p:childTnLst>
                                </p:cTn>
                              </p:par>
                            </p:childTnLst>
                          </p:cTn>
                        </p:par>
                      </p:childTnLst>
                    </p:cTn>
                  </p:par>
                  <p:par>
                    <p:cTn id="54" fill="hold" nodeType="clickPar">
                      <p:stCondLst>
                        <p:cond delay="indefinite"/>
                      </p:stCondLst>
                      <p:childTnLst>
                        <p:par>
                          <p:cTn id="55" fill="hold" nodeType="withGroup">
                            <p:stCondLst>
                              <p:cond delay="0"/>
                            </p:stCondLst>
                            <p:childTnLst>
                              <p:par>
                                <p:cTn id="56" presetID="22" presetClass="entr" presetSubtype="8" fill="hold" grpId="0" nodeType="clickEffect">
                                  <p:stCondLst>
                                    <p:cond delay="0"/>
                                  </p:stCondLst>
                                  <p:childTnLst>
                                    <p:set>
                                      <p:cBhvr>
                                        <p:cTn id="57" dur="1" fill="hold">
                                          <p:stCondLst>
                                            <p:cond delay="0"/>
                                          </p:stCondLst>
                                        </p:cTn>
                                        <p:tgtEl>
                                          <p:spTgt spid="85008"/>
                                        </p:tgtEl>
                                        <p:attrNameLst>
                                          <p:attrName>style.visibility</p:attrName>
                                        </p:attrNameLst>
                                      </p:cBhvr>
                                      <p:to>
                                        <p:strVal val="visible"/>
                                      </p:to>
                                    </p:set>
                                    <p:animEffect transition="in" filter="wipe(left)">
                                      <p:cBhvr>
                                        <p:cTn id="58" dur="500"/>
                                        <p:tgtEl>
                                          <p:spTgt spid="85008"/>
                                        </p:tgtEl>
                                      </p:cBhvr>
                                    </p:animEffect>
                                  </p:childTnLst>
                                </p:cTn>
                              </p:par>
                            </p:childTnLst>
                          </p:cTn>
                        </p:par>
                      </p:childTnLst>
                    </p:cTn>
                  </p:par>
                  <p:par>
                    <p:cTn id="59" fill="hold" nodeType="clickPar">
                      <p:stCondLst>
                        <p:cond delay="indefinite"/>
                      </p:stCondLst>
                      <p:childTnLst>
                        <p:par>
                          <p:cTn id="60" fill="hold" nodeType="withGroup">
                            <p:stCondLst>
                              <p:cond delay="0"/>
                            </p:stCondLst>
                            <p:childTnLst>
                              <p:par>
                                <p:cTn id="61" presetID="18" presetClass="entr" presetSubtype="9" fill="hold" grpId="0" nodeType="clickEffect">
                                  <p:stCondLst>
                                    <p:cond delay="0"/>
                                  </p:stCondLst>
                                  <p:childTnLst>
                                    <p:set>
                                      <p:cBhvr>
                                        <p:cTn id="62" dur="1" fill="hold">
                                          <p:stCondLst>
                                            <p:cond delay="0"/>
                                          </p:stCondLst>
                                        </p:cTn>
                                        <p:tgtEl>
                                          <p:spTgt spid="85009"/>
                                        </p:tgtEl>
                                        <p:attrNameLst>
                                          <p:attrName>style.visibility</p:attrName>
                                        </p:attrNameLst>
                                      </p:cBhvr>
                                      <p:to>
                                        <p:strVal val="visible"/>
                                      </p:to>
                                    </p:set>
                                    <p:animEffect transition="in" filter="strips(upLeft)">
                                      <p:cBhvr>
                                        <p:cTn id="63" dur="500"/>
                                        <p:tgtEl>
                                          <p:spTgt spid="85009"/>
                                        </p:tgtEl>
                                      </p:cBhvr>
                                    </p:animEffect>
                                  </p:childTnLst>
                                </p:cTn>
                              </p:par>
                            </p:childTnLst>
                          </p:cTn>
                        </p:par>
                      </p:childTnLst>
                    </p:cTn>
                  </p:par>
                  <p:par>
                    <p:cTn id="64" fill="hold" nodeType="clickPar">
                      <p:stCondLst>
                        <p:cond delay="indefinite"/>
                      </p:stCondLst>
                      <p:childTnLst>
                        <p:par>
                          <p:cTn id="65" fill="hold" nodeType="withGroup">
                            <p:stCondLst>
                              <p:cond delay="0"/>
                            </p:stCondLst>
                            <p:childTnLst>
                              <p:par>
                                <p:cTn id="66" presetID="4" presetClass="entr" presetSubtype="32" fill="hold" grpId="0" nodeType="clickEffect">
                                  <p:stCondLst>
                                    <p:cond delay="0"/>
                                  </p:stCondLst>
                                  <p:childTnLst>
                                    <p:set>
                                      <p:cBhvr>
                                        <p:cTn id="67" dur="1" fill="hold">
                                          <p:stCondLst>
                                            <p:cond delay="0"/>
                                          </p:stCondLst>
                                        </p:cTn>
                                        <p:tgtEl>
                                          <p:spTgt spid="85005"/>
                                        </p:tgtEl>
                                        <p:attrNameLst>
                                          <p:attrName>style.visibility</p:attrName>
                                        </p:attrNameLst>
                                      </p:cBhvr>
                                      <p:to>
                                        <p:strVal val="visible"/>
                                      </p:to>
                                    </p:set>
                                    <p:animEffect transition="in" filter="box(out)">
                                      <p:cBhvr>
                                        <p:cTn id="68" dur="500"/>
                                        <p:tgtEl>
                                          <p:spTgt spid="85005"/>
                                        </p:tgtEl>
                                      </p:cBhvr>
                                    </p:animEffect>
                                  </p:childTnLst>
                                </p:cTn>
                              </p:par>
                            </p:childTnLst>
                          </p:cTn>
                        </p:par>
                      </p:childTnLst>
                    </p:cTn>
                  </p:par>
                  <p:par>
                    <p:cTn id="69" fill="hold" nodeType="clickPar">
                      <p:stCondLst>
                        <p:cond delay="indefinite"/>
                      </p:stCondLst>
                      <p:childTnLst>
                        <p:par>
                          <p:cTn id="70" fill="hold" nodeType="withGroup">
                            <p:stCondLst>
                              <p:cond delay="0"/>
                            </p:stCondLst>
                            <p:childTnLst>
                              <p:par>
                                <p:cTn id="71" presetID="2" presetClass="entr" presetSubtype="4" fill="hold" nodeType="clickEffect">
                                  <p:stCondLst>
                                    <p:cond delay="0"/>
                                  </p:stCondLst>
                                  <p:childTnLst>
                                    <p:set>
                                      <p:cBhvr>
                                        <p:cTn id="72" dur="1" fill="hold">
                                          <p:stCondLst>
                                            <p:cond delay="0"/>
                                          </p:stCondLst>
                                        </p:cTn>
                                        <p:tgtEl>
                                          <p:spTgt spid="2"/>
                                        </p:tgtEl>
                                        <p:attrNameLst>
                                          <p:attrName>style.visibility</p:attrName>
                                        </p:attrNameLst>
                                      </p:cBhvr>
                                      <p:to>
                                        <p:strVal val="visible"/>
                                      </p:to>
                                    </p:set>
                                    <p:anim calcmode="lin" valueType="num">
                                      <p:cBhvr additive="base">
                                        <p:cTn id="73" dur="500" fill="hold"/>
                                        <p:tgtEl>
                                          <p:spTgt spid="2"/>
                                        </p:tgtEl>
                                        <p:attrNameLst>
                                          <p:attrName>ppt_x</p:attrName>
                                        </p:attrNameLst>
                                      </p:cBhvr>
                                      <p:tavLst>
                                        <p:tav tm="0">
                                          <p:val>
                                            <p:strVal val="#ppt_x"/>
                                          </p:val>
                                        </p:tav>
                                        <p:tav tm="100000">
                                          <p:val>
                                            <p:strVal val="#ppt_x"/>
                                          </p:val>
                                        </p:tav>
                                      </p:tavLst>
                                    </p:anim>
                                    <p:anim calcmode="lin" valueType="num">
                                      <p:cBhvr additive="base">
                                        <p:cTn id="7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996" grpId="0" animBg="1" autoUpdateAnimBg="0"/>
      <p:bldP spid="84997" grpId="0" animBg="1" autoUpdateAnimBg="0"/>
      <p:bldP spid="84998" grpId="0" animBg="1" autoUpdateAnimBg="0"/>
      <p:bldP spid="85005" grpId="0" animBg="1" autoUpdateAnimBg="0"/>
      <p:bldP spid="85006" grpId="0" animBg="1" autoUpdateAnimBg="0"/>
      <p:bldP spid="85008" grpId="0" bldLvl="0" animBg="1" autoUpdateAnimBg="0"/>
      <p:bldP spid="85009" grpId="0" bldLvl="0" animBg="1" autoUpdateAnimBg="0"/>
      <p:bldP spid="85010" grpId="0" autoUpdateAnimBg="0"/>
      <p:bldP spid="85011" grpId="0" autoUpdateAnimBg="0"/>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22">
            <a:extLst>
              <a:ext uri="{FF2B5EF4-FFF2-40B4-BE49-F238E27FC236}">
                <a16:creationId xmlns:a16="http://schemas.microsoft.com/office/drawing/2014/main" id="{397855FC-3754-28CC-C4A8-5AED5C401986}"/>
              </a:ext>
            </a:extLst>
          </p:cNvPr>
          <p:cNvSpPr>
            <a:spLocks noChangeArrowheads="1"/>
          </p:cNvSpPr>
          <p:nvPr/>
        </p:nvSpPr>
        <p:spPr bwMode="auto">
          <a:xfrm>
            <a:off x="638175" y="404813"/>
            <a:ext cx="7821613"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6600FF"/>
                </a:solidFill>
                <a:latin typeface="Times New Roman" panose="02020603050405020304" pitchFamily="18" charset="0"/>
              </a:rPr>
              <a:t>　　在直流电源激励的情况下，一阶线性电路微分方程解的通用表达式：</a:t>
            </a:r>
          </a:p>
        </p:txBody>
      </p:sp>
      <p:graphicFrame>
        <p:nvGraphicFramePr>
          <p:cNvPr id="86019" name="Object 3">
            <a:extLst>
              <a:ext uri="{FF2B5EF4-FFF2-40B4-BE49-F238E27FC236}">
                <a16:creationId xmlns:a16="http://schemas.microsoft.com/office/drawing/2014/main" id="{CF74C807-EBD2-42ED-5EA8-00875185AE65}"/>
              </a:ext>
            </a:extLst>
          </p:cNvPr>
          <p:cNvGraphicFramePr>
            <a:graphicFrameLocks noChangeAspect="1"/>
          </p:cNvGraphicFramePr>
          <p:nvPr/>
        </p:nvGraphicFramePr>
        <p:xfrm>
          <a:off x="2268538" y="1557338"/>
          <a:ext cx="4627562" cy="561975"/>
        </p:xfrm>
        <a:graphic>
          <a:graphicData uri="http://schemas.openxmlformats.org/presentationml/2006/ole">
            <mc:AlternateContent xmlns:mc="http://schemas.openxmlformats.org/markup-compatibility/2006">
              <mc:Choice xmlns:v="urn:schemas-microsoft-com:vml" Requires="v">
                <p:oleObj r:id="rId2" imgW="2172643" imgH="279521" progId="Equation.3">
                  <p:embed/>
                </p:oleObj>
              </mc:Choice>
              <mc:Fallback>
                <p:oleObj r:id="rId2" imgW="2172643" imgH="279521" progId="Equation.3">
                  <p:embed/>
                  <p:pic>
                    <p:nvPicPr>
                      <p:cNvPr id="0" name="Object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268538" y="1557338"/>
                        <a:ext cx="4627562" cy="561975"/>
                      </a:xfrm>
                      <a:prstGeom prst="rect">
                        <a:avLst/>
                      </a:prstGeom>
                      <a:solidFill>
                        <a:srgbClr val="FFFFCC"/>
                      </a:solidFill>
                      <a:ln w="28575">
                        <a:solidFill>
                          <a:srgbClr val="CC3300"/>
                        </a:solidFill>
                        <a:miter lim="800000"/>
                        <a:headEnd/>
                        <a:tailEnd/>
                      </a:ln>
                    </p:spPr>
                  </p:pic>
                </p:oleObj>
              </mc:Fallback>
            </mc:AlternateContent>
          </a:graphicData>
        </a:graphic>
      </p:graphicFrame>
      <p:sp>
        <p:nvSpPr>
          <p:cNvPr id="86020" name="Text Box 29">
            <a:extLst>
              <a:ext uri="{FF2B5EF4-FFF2-40B4-BE49-F238E27FC236}">
                <a16:creationId xmlns:a16="http://schemas.microsoft.com/office/drawing/2014/main" id="{4717DADA-70E5-49A2-A188-3387EC969C1B}"/>
              </a:ext>
            </a:extLst>
          </p:cNvPr>
          <p:cNvSpPr txBox="1">
            <a:spLocks noChangeArrowheads="1"/>
          </p:cNvSpPr>
          <p:nvPr/>
        </p:nvSpPr>
        <p:spPr bwMode="auto">
          <a:xfrm>
            <a:off x="228600" y="2098675"/>
            <a:ext cx="15271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6600FF"/>
                </a:solidFill>
                <a:latin typeface="Times New Roman" panose="02020603050405020304" pitchFamily="18" charset="0"/>
              </a:rPr>
              <a:t>式中</a:t>
            </a:r>
            <a:r>
              <a:rPr lang="en-US" altLang="zh-CN" sz="2400">
                <a:solidFill>
                  <a:srgbClr val="6600FF"/>
                </a:solidFill>
                <a:latin typeface="Times New Roman" panose="02020603050405020304" pitchFamily="18" charset="0"/>
              </a:rPr>
              <a:t>，</a:t>
            </a:r>
          </a:p>
        </p:txBody>
      </p:sp>
      <p:sp>
        <p:nvSpPr>
          <p:cNvPr id="86021" name="AutoShape 31">
            <a:extLst>
              <a:ext uri="{FF2B5EF4-FFF2-40B4-BE49-F238E27FC236}">
                <a16:creationId xmlns:a16="http://schemas.microsoft.com/office/drawing/2014/main" id="{283C7D4C-EFAD-5A7D-AB3A-6FBE84DB09DC}"/>
              </a:ext>
            </a:extLst>
          </p:cNvPr>
          <p:cNvSpPr>
            <a:spLocks/>
          </p:cNvSpPr>
          <p:nvPr/>
        </p:nvSpPr>
        <p:spPr bwMode="auto">
          <a:xfrm>
            <a:off x="1066800" y="2860675"/>
            <a:ext cx="304800" cy="1676400"/>
          </a:xfrm>
          <a:prstGeom prst="leftBrace">
            <a:avLst>
              <a:gd name="adj1" fmla="val 45833"/>
              <a:gd name="adj2" fmla="val 50000"/>
            </a:avLst>
          </a:prstGeom>
          <a:noFill/>
          <a:ln w="38100">
            <a:solidFill>
              <a:srgbClr val="FF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86022" name="Text Box 32">
            <a:extLst>
              <a:ext uri="{FF2B5EF4-FFF2-40B4-BE49-F238E27FC236}">
                <a16:creationId xmlns:a16="http://schemas.microsoft.com/office/drawing/2014/main" id="{17D3E7D0-ABD7-1272-5D03-2383BCA4888F}"/>
              </a:ext>
            </a:extLst>
          </p:cNvPr>
          <p:cNvSpPr txBox="1">
            <a:spLocks noChangeArrowheads="1"/>
          </p:cNvSpPr>
          <p:nvPr/>
        </p:nvSpPr>
        <p:spPr bwMode="auto">
          <a:xfrm>
            <a:off x="1447800" y="2555875"/>
            <a:ext cx="678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i="1">
                <a:solidFill>
                  <a:srgbClr val="000099"/>
                </a:solidFill>
                <a:latin typeface="Times New Roman" panose="02020603050405020304" pitchFamily="18" charset="0"/>
              </a:rPr>
              <a:t>f</a:t>
            </a:r>
            <a:r>
              <a:rPr lang="en-US" altLang="zh-CN" sz="2400">
                <a:solidFill>
                  <a:srgbClr val="000099"/>
                </a:solidFill>
                <a:latin typeface="Times New Roman" panose="02020603050405020304" pitchFamily="18" charset="0"/>
              </a:rPr>
              <a:t>(</a:t>
            </a:r>
            <a:r>
              <a:rPr lang="en-US" altLang="zh-CN" sz="2400" i="1">
                <a:solidFill>
                  <a:srgbClr val="000099"/>
                </a:solidFill>
                <a:latin typeface="Times New Roman" panose="02020603050405020304" pitchFamily="18" charset="0"/>
              </a:rPr>
              <a:t>t</a:t>
            </a:r>
            <a:r>
              <a:rPr lang="en-US" altLang="zh-CN" sz="2400">
                <a:solidFill>
                  <a:srgbClr val="000099"/>
                </a:solidFill>
                <a:latin typeface="Times New Roman" panose="02020603050405020304" pitchFamily="18" charset="0"/>
              </a:rPr>
              <a:t>) —— </a:t>
            </a:r>
            <a:r>
              <a:rPr lang="zh-CN" altLang="en-US" sz="2400">
                <a:solidFill>
                  <a:srgbClr val="000099"/>
                </a:solidFill>
                <a:latin typeface="Times New Roman" panose="02020603050405020304" pitchFamily="18" charset="0"/>
              </a:rPr>
              <a:t>一阶电路中任一电压、电流函数；</a:t>
            </a:r>
          </a:p>
        </p:txBody>
      </p:sp>
      <p:sp>
        <p:nvSpPr>
          <p:cNvPr id="86023" name="Text Box 33">
            <a:extLst>
              <a:ext uri="{FF2B5EF4-FFF2-40B4-BE49-F238E27FC236}">
                <a16:creationId xmlns:a16="http://schemas.microsoft.com/office/drawing/2014/main" id="{B38DFAB6-EA03-89A9-138C-A0DB47E3F9F8}"/>
              </a:ext>
            </a:extLst>
          </p:cNvPr>
          <p:cNvSpPr txBox="1">
            <a:spLocks noChangeArrowheads="1"/>
          </p:cNvSpPr>
          <p:nvPr/>
        </p:nvSpPr>
        <p:spPr bwMode="auto">
          <a:xfrm>
            <a:off x="1447800" y="3089275"/>
            <a:ext cx="358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i="1">
                <a:solidFill>
                  <a:srgbClr val="000099"/>
                </a:solidFill>
                <a:latin typeface="Times New Roman" panose="02020603050405020304" pitchFamily="18" charset="0"/>
              </a:rPr>
              <a:t>f</a:t>
            </a:r>
            <a:r>
              <a:rPr lang="en-US" altLang="zh-CN" sz="2400">
                <a:solidFill>
                  <a:srgbClr val="000099"/>
                </a:solidFill>
                <a:latin typeface="Times New Roman" panose="02020603050405020304" pitchFamily="18" charset="0"/>
              </a:rPr>
              <a:t>(0</a:t>
            </a:r>
            <a:r>
              <a:rPr lang="en-US" altLang="zh-CN" sz="2400" baseline="-250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rPr>
              <a:t>) —— </a:t>
            </a:r>
            <a:r>
              <a:rPr lang="zh-CN" altLang="en-US" sz="2400">
                <a:solidFill>
                  <a:srgbClr val="000099"/>
                </a:solidFill>
                <a:latin typeface="Times New Roman" panose="02020603050405020304" pitchFamily="18" charset="0"/>
              </a:rPr>
              <a:t>初始值；</a:t>
            </a:r>
          </a:p>
        </p:txBody>
      </p:sp>
      <p:sp>
        <p:nvSpPr>
          <p:cNvPr id="86024" name="Text Box 34">
            <a:extLst>
              <a:ext uri="{FF2B5EF4-FFF2-40B4-BE49-F238E27FC236}">
                <a16:creationId xmlns:a16="http://schemas.microsoft.com/office/drawing/2014/main" id="{29AF39F4-B200-8EF3-0CD8-6F666F19E2F5}"/>
              </a:ext>
            </a:extLst>
          </p:cNvPr>
          <p:cNvSpPr txBox="1">
            <a:spLocks noChangeArrowheads="1"/>
          </p:cNvSpPr>
          <p:nvPr/>
        </p:nvSpPr>
        <p:spPr bwMode="auto">
          <a:xfrm>
            <a:off x="1447800" y="3667125"/>
            <a:ext cx="358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i="1">
                <a:solidFill>
                  <a:srgbClr val="000099"/>
                </a:solidFill>
                <a:latin typeface="Times New Roman" panose="02020603050405020304" pitchFamily="18" charset="0"/>
              </a:rPr>
              <a:t>f</a:t>
            </a:r>
            <a:r>
              <a:rPr lang="en-US" altLang="zh-CN" sz="2400">
                <a:solidFill>
                  <a:srgbClr val="000099"/>
                </a:solidFill>
                <a:latin typeface="Times New Roman" panose="02020603050405020304" pitchFamily="18" charset="0"/>
              </a:rPr>
              <a:t>(</a:t>
            </a:r>
            <a:r>
              <a:rPr lang="en-US" altLang="zh-CN" sz="2400">
                <a:solidFill>
                  <a:srgbClr val="000099"/>
                </a:solidFill>
                <a:latin typeface="Times New Roman" panose="02020603050405020304" pitchFamily="18" charset="0"/>
                <a:sym typeface="Symbol" panose="05050102010706020507" pitchFamily="18" charset="2"/>
              </a:rPr>
              <a:t></a:t>
            </a:r>
            <a:r>
              <a:rPr lang="en-US" altLang="zh-CN" sz="2400">
                <a:solidFill>
                  <a:srgbClr val="000099"/>
                </a:solidFill>
                <a:latin typeface="Times New Roman" panose="02020603050405020304" pitchFamily="18" charset="0"/>
              </a:rPr>
              <a:t>) —— </a:t>
            </a:r>
            <a:r>
              <a:rPr lang="zh-CN" altLang="en-US" sz="2400">
                <a:solidFill>
                  <a:srgbClr val="000099"/>
                </a:solidFill>
                <a:latin typeface="Times New Roman" panose="02020603050405020304" pitchFamily="18" charset="0"/>
              </a:rPr>
              <a:t>稳态值；</a:t>
            </a:r>
          </a:p>
        </p:txBody>
      </p:sp>
      <p:sp>
        <p:nvSpPr>
          <p:cNvPr id="86025" name="Text Box 35">
            <a:extLst>
              <a:ext uri="{FF2B5EF4-FFF2-40B4-BE49-F238E27FC236}">
                <a16:creationId xmlns:a16="http://schemas.microsoft.com/office/drawing/2014/main" id="{B0AB83D4-E8A4-EFB6-5B99-B54264C1D80B}"/>
              </a:ext>
            </a:extLst>
          </p:cNvPr>
          <p:cNvSpPr txBox="1">
            <a:spLocks noChangeArrowheads="1"/>
          </p:cNvSpPr>
          <p:nvPr/>
        </p:nvSpPr>
        <p:spPr bwMode="auto">
          <a:xfrm>
            <a:off x="1447800" y="4200525"/>
            <a:ext cx="3581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i="1">
                <a:solidFill>
                  <a:srgbClr val="000099"/>
                </a:solidFill>
                <a:latin typeface="Times New Roman" panose="02020603050405020304" pitchFamily="18" charset="0"/>
                <a:sym typeface="Symbol" panose="05050102010706020507" pitchFamily="18" charset="2"/>
              </a:rPr>
              <a:t></a:t>
            </a:r>
            <a:r>
              <a:rPr lang="en-US" altLang="zh-CN" sz="2400">
                <a:solidFill>
                  <a:srgbClr val="000099"/>
                </a:solidFill>
                <a:latin typeface="Times New Roman" panose="02020603050405020304" pitchFamily="18" charset="0"/>
              </a:rPr>
              <a:t> —— </a:t>
            </a:r>
            <a:r>
              <a:rPr lang="zh-CN" altLang="en-US" sz="2400">
                <a:solidFill>
                  <a:srgbClr val="000099"/>
                </a:solidFill>
                <a:latin typeface="Times New Roman" panose="02020603050405020304" pitchFamily="18" charset="0"/>
              </a:rPr>
              <a:t>时间常数。</a:t>
            </a:r>
          </a:p>
        </p:txBody>
      </p:sp>
      <p:sp>
        <p:nvSpPr>
          <p:cNvPr id="86026" name="Rectangle 36">
            <a:extLst>
              <a:ext uri="{FF2B5EF4-FFF2-40B4-BE49-F238E27FC236}">
                <a16:creationId xmlns:a16="http://schemas.microsoft.com/office/drawing/2014/main" id="{AB353B72-2975-2C4A-7191-6245DC5D7116}"/>
              </a:ext>
            </a:extLst>
          </p:cNvPr>
          <p:cNvSpPr>
            <a:spLocks noChangeArrowheads="1"/>
          </p:cNvSpPr>
          <p:nvPr/>
        </p:nvSpPr>
        <p:spPr bwMode="auto">
          <a:xfrm>
            <a:off x="5527675" y="3362325"/>
            <a:ext cx="157797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a:solidFill>
                  <a:srgbClr val="FF0066"/>
                </a:solidFill>
                <a:latin typeface="宋体" panose="02010600030101010101" pitchFamily="2" charset="-122"/>
              </a:rPr>
              <a:t>(</a:t>
            </a:r>
            <a:r>
              <a:rPr lang="zh-CN" altLang="en-US" sz="2400">
                <a:solidFill>
                  <a:srgbClr val="FF0066"/>
                </a:solidFill>
                <a:latin typeface="宋体" panose="02010600030101010101" pitchFamily="2" charset="-122"/>
              </a:rPr>
              <a:t>三要素</a:t>
            </a:r>
            <a:r>
              <a:rPr lang="en-US" altLang="zh-CN" sz="2400">
                <a:solidFill>
                  <a:srgbClr val="FF0066"/>
                </a:solidFill>
                <a:latin typeface="宋体" panose="02010600030101010101" pitchFamily="2" charset="-122"/>
              </a:rPr>
              <a:t>)</a:t>
            </a:r>
            <a:r>
              <a:rPr lang="en-US" altLang="zh-CN" sz="2400">
                <a:solidFill>
                  <a:srgbClr val="006600"/>
                </a:solidFill>
                <a:latin typeface="宋体" panose="02010600030101010101" pitchFamily="2" charset="-122"/>
              </a:rPr>
              <a:t> </a:t>
            </a:r>
          </a:p>
        </p:txBody>
      </p:sp>
      <p:sp>
        <p:nvSpPr>
          <p:cNvPr id="86027" name="Text Box 37">
            <a:extLst>
              <a:ext uri="{FF2B5EF4-FFF2-40B4-BE49-F238E27FC236}">
                <a16:creationId xmlns:a16="http://schemas.microsoft.com/office/drawing/2014/main" id="{187DFDEA-4324-0D75-FF40-2B21ADD02654}"/>
              </a:ext>
            </a:extLst>
          </p:cNvPr>
          <p:cNvSpPr txBox="1">
            <a:spLocks noChangeArrowheads="1"/>
          </p:cNvSpPr>
          <p:nvPr/>
        </p:nvSpPr>
        <p:spPr bwMode="auto">
          <a:xfrm>
            <a:off x="560388" y="4781550"/>
            <a:ext cx="804386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6600FF"/>
                </a:solidFill>
                <a:latin typeface="Times New Roman" panose="02020603050405020304" pitchFamily="18" charset="0"/>
              </a:rPr>
              <a:t>　　利用求三要素的方法求解暂态过程，称为三要素法。一阶电路都可以应用</a:t>
            </a:r>
            <a:r>
              <a:rPr lang="zh-CN" altLang="en-US" sz="2400">
                <a:solidFill>
                  <a:srgbClr val="FF0066"/>
                </a:solidFill>
                <a:latin typeface="Times New Roman" panose="02020603050405020304" pitchFamily="18" charset="0"/>
              </a:rPr>
              <a:t>三要素法</a:t>
            </a:r>
            <a:r>
              <a:rPr lang="zh-CN" altLang="en-US" sz="2400">
                <a:solidFill>
                  <a:srgbClr val="6600FF"/>
                </a:solidFill>
                <a:latin typeface="Times New Roman" panose="02020603050405020304" pitchFamily="18" charset="0"/>
              </a:rPr>
              <a:t>求解，在求得 </a:t>
            </a:r>
            <a:r>
              <a:rPr lang="en-US" altLang="zh-CN" sz="2400" i="1">
                <a:solidFill>
                  <a:srgbClr val="6600FF"/>
                </a:solidFill>
                <a:latin typeface="Times New Roman" panose="02020603050405020304" pitchFamily="18" charset="0"/>
              </a:rPr>
              <a:t>f</a:t>
            </a:r>
            <a:r>
              <a:rPr lang="en-US" altLang="zh-CN" sz="2400">
                <a:solidFill>
                  <a:srgbClr val="6600FF"/>
                </a:solidFill>
                <a:latin typeface="Times New Roman" panose="02020603050405020304" pitchFamily="18" charset="0"/>
              </a:rPr>
              <a:t>(0</a:t>
            </a:r>
            <a:r>
              <a:rPr lang="en-US" altLang="zh-CN" sz="2400" baseline="-250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a:t>
            </a:r>
            <a:r>
              <a:rPr lang="zh-CN" altLang="en-US"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f</a:t>
            </a:r>
            <a:r>
              <a:rPr lang="en-US" altLang="zh-CN"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sym typeface="Symbol" panose="05050102010706020507" pitchFamily="18" charset="2"/>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和 </a:t>
            </a:r>
            <a:r>
              <a:rPr lang="zh-CN" altLang="en-US" sz="2400" i="1">
                <a:solidFill>
                  <a:srgbClr val="FF3300"/>
                </a:solidFill>
                <a:latin typeface="Times New Roman" panose="02020603050405020304" pitchFamily="18" charset="0"/>
                <a:sym typeface="Symbol" panose="05050102010706020507" pitchFamily="18" charset="2"/>
              </a:rPr>
              <a:t></a:t>
            </a:r>
            <a:r>
              <a:rPr lang="zh-CN" altLang="en-US" sz="2400">
                <a:solidFill>
                  <a:srgbClr val="6600FF"/>
                </a:solidFill>
                <a:latin typeface="Times New Roman" panose="02020603050405020304" pitchFamily="18" charset="0"/>
              </a:rPr>
              <a:t>  的基础上</a:t>
            </a:r>
            <a:r>
              <a:rPr lang="en-US" altLang="zh-CN" sz="2400">
                <a:solidFill>
                  <a:srgbClr val="6600FF"/>
                </a:solidFill>
                <a:latin typeface="Times New Roman" panose="02020603050405020304" pitchFamily="18" charset="0"/>
              </a:rPr>
              <a:t>，</a:t>
            </a:r>
            <a:r>
              <a:rPr lang="zh-CN" altLang="en-US" sz="2400">
                <a:solidFill>
                  <a:srgbClr val="6600FF"/>
                </a:solidFill>
                <a:latin typeface="Times New Roman" panose="02020603050405020304" pitchFamily="18" charset="0"/>
              </a:rPr>
              <a:t>可直接写出电路的响应</a:t>
            </a:r>
            <a:r>
              <a:rPr lang="en-US" altLang="zh-CN" sz="2400">
                <a:solidFill>
                  <a:srgbClr val="6600FF"/>
                </a:solidFill>
                <a:latin typeface="宋体" panose="02010600030101010101" pitchFamily="2" charset="-122"/>
              </a:rPr>
              <a:t>(</a:t>
            </a:r>
            <a:r>
              <a:rPr lang="zh-CN" altLang="en-US" sz="2400">
                <a:solidFill>
                  <a:srgbClr val="6600FF"/>
                </a:solidFill>
                <a:latin typeface="宋体" panose="02010600030101010101" pitchFamily="2" charset="-122"/>
              </a:rPr>
              <a:t>电压或电流</a:t>
            </a:r>
            <a:r>
              <a:rPr lang="en-US" altLang="zh-CN" sz="2400">
                <a:solidFill>
                  <a:srgbClr val="6600FF"/>
                </a:solidFill>
                <a:latin typeface="宋体" panose="02010600030101010101" pitchFamily="2" charset="-122"/>
              </a:rPr>
              <a:t>)</a:t>
            </a:r>
            <a:r>
              <a:rPr lang="zh-CN" altLang="en-US" sz="2400">
                <a:latin typeface="宋体" panose="02010600030101010101" pitchFamily="2" charset="-122"/>
              </a:rPr>
              <a:t>。</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nodeType="clickEffect">
                                  <p:stCondLst>
                                    <p:cond delay="0"/>
                                  </p:stCondLst>
                                  <p:childTnLst>
                                    <p:set>
                                      <p:cBhvr>
                                        <p:cTn id="6" dur="1" fill="hold">
                                          <p:stCondLst>
                                            <p:cond delay="0"/>
                                          </p:stCondLst>
                                        </p:cTn>
                                        <p:tgtEl>
                                          <p:spTgt spid="86019"/>
                                        </p:tgtEl>
                                        <p:attrNameLst>
                                          <p:attrName>style.visibility</p:attrName>
                                        </p:attrNameLst>
                                      </p:cBhvr>
                                      <p:to>
                                        <p:strVal val="visible"/>
                                      </p:to>
                                    </p:set>
                                    <p:animEffect transition="in" filter="wipe(left)">
                                      <p:cBhvr>
                                        <p:cTn id="7" dur="500"/>
                                        <p:tgtEl>
                                          <p:spTgt spid="86019"/>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6020"/>
                                        </p:tgtEl>
                                        <p:attrNameLst>
                                          <p:attrName>style.visibility</p:attrName>
                                        </p:attrNameLst>
                                      </p:cBhvr>
                                      <p:to>
                                        <p:strVal val="visible"/>
                                      </p:to>
                                    </p:set>
                                    <p:animEffect transition="in" filter="wipe(left)">
                                      <p:cBhvr>
                                        <p:cTn id="12" dur="500"/>
                                        <p:tgtEl>
                                          <p:spTgt spid="86020"/>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86021"/>
                                        </p:tgtEl>
                                        <p:attrNameLst>
                                          <p:attrName>style.visibility</p:attrName>
                                        </p:attrNameLst>
                                      </p:cBhvr>
                                      <p:to>
                                        <p:strVal val="visible"/>
                                      </p:to>
                                    </p:set>
                                    <p:animEffect transition="in" filter="dissolve">
                                      <p:cBhvr>
                                        <p:cTn id="16" dur="500"/>
                                        <p:tgtEl>
                                          <p:spTgt spid="86021"/>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86022"/>
                                        </p:tgtEl>
                                        <p:attrNameLst>
                                          <p:attrName>style.visibility</p:attrName>
                                        </p:attrNameLst>
                                      </p:cBhvr>
                                      <p:to>
                                        <p:strVal val="visible"/>
                                      </p:to>
                                    </p:set>
                                    <p:animEffect transition="in" filter="wipe(left)">
                                      <p:cBhvr>
                                        <p:cTn id="20" dur="500"/>
                                        <p:tgtEl>
                                          <p:spTgt spid="86022"/>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86023"/>
                                        </p:tgtEl>
                                        <p:attrNameLst>
                                          <p:attrName>style.visibility</p:attrName>
                                        </p:attrNameLst>
                                      </p:cBhvr>
                                      <p:to>
                                        <p:strVal val="visible"/>
                                      </p:to>
                                    </p:set>
                                    <p:animEffect transition="in" filter="wipe(left)">
                                      <p:cBhvr>
                                        <p:cTn id="24" dur="500"/>
                                        <p:tgtEl>
                                          <p:spTgt spid="86023"/>
                                        </p:tgtEl>
                                      </p:cBhvr>
                                    </p:animEffect>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86024"/>
                                        </p:tgtEl>
                                        <p:attrNameLst>
                                          <p:attrName>style.visibility</p:attrName>
                                        </p:attrNameLst>
                                      </p:cBhvr>
                                      <p:to>
                                        <p:strVal val="visible"/>
                                      </p:to>
                                    </p:set>
                                    <p:animEffect transition="in" filter="wipe(left)">
                                      <p:cBhvr>
                                        <p:cTn id="28" dur="500"/>
                                        <p:tgtEl>
                                          <p:spTgt spid="86024"/>
                                        </p:tgtEl>
                                      </p:cBhvr>
                                    </p:animEffect>
                                  </p:childTnLst>
                                </p:cTn>
                              </p:par>
                            </p:childTnLst>
                          </p:cTn>
                        </p:par>
                        <p:par>
                          <p:cTn id="29" fill="hold" nodeType="afterGroup">
                            <p:stCondLst>
                              <p:cond delay="2500"/>
                            </p:stCondLst>
                            <p:childTnLst>
                              <p:par>
                                <p:cTn id="30" presetID="22" presetClass="entr" presetSubtype="8" fill="hold" grpId="0" nodeType="afterEffect">
                                  <p:stCondLst>
                                    <p:cond delay="0"/>
                                  </p:stCondLst>
                                  <p:childTnLst>
                                    <p:set>
                                      <p:cBhvr>
                                        <p:cTn id="31" dur="1" fill="hold">
                                          <p:stCondLst>
                                            <p:cond delay="0"/>
                                          </p:stCondLst>
                                        </p:cTn>
                                        <p:tgtEl>
                                          <p:spTgt spid="86025"/>
                                        </p:tgtEl>
                                        <p:attrNameLst>
                                          <p:attrName>style.visibility</p:attrName>
                                        </p:attrNameLst>
                                      </p:cBhvr>
                                      <p:to>
                                        <p:strVal val="visible"/>
                                      </p:to>
                                    </p:set>
                                    <p:animEffect transition="in" filter="wipe(left)">
                                      <p:cBhvr>
                                        <p:cTn id="32" dur="500"/>
                                        <p:tgtEl>
                                          <p:spTgt spid="86025"/>
                                        </p:tgtEl>
                                      </p:cBhvr>
                                    </p:animEffect>
                                  </p:childTnLst>
                                </p:cTn>
                              </p:par>
                            </p:childTnLst>
                          </p:cTn>
                        </p:par>
                        <p:par>
                          <p:cTn id="33" fill="hold" nodeType="afterGroup">
                            <p:stCondLst>
                              <p:cond delay="3000"/>
                            </p:stCondLst>
                            <p:childTnLst>
                              <p:par>
                                <p:cTn id="34" presetID="22" presetClass="entr" presetSubtype="8" fill="hold" grpId="0" nodeType="afterEffect">
                                  <p:stCondLst>
                                    <p:cond delay="0"/>
                                  </p:stCondLst>
                                  <p:childTnLst>
                                    <p:set>
                                      <p:cBhvr>
                                        <p:cTn id="35" dur="1" fill="hold">
                                          <p:stCondLst>
                                            <p:cond delay="0"/>
                                          </p:stCondLst>
                                        </p:cTn>
                                        <p:tgtEl>
                                          <p:spTgt spid="86026"/>
                                        </p:tgtEl>
                                        <p:attrNameLst>
                                          <p:attrName>style.visibility</p:attrName>
                                        </p:attrNameLst>
                                      </p:cBhvr>
                                      <p:to>
                                        <p:strVal val="visible"/>
                                      </p:to>
                                    </p:set>
                                    <p:animEffect transition="in" filter="wipe(left)">
                                      <p:cBhvr>
                                        <p:cTn id="36" dur="500"/>
                                        <p:tgtEl>
                                          <p:spTgt spid="86026"/>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86027"/>
                                        </p:tgtEl>
                                        <p:attrNameLst>
                                          <p:attrName>style.visibility</p:attrName>
                                        </p:attrNameLst>
                                      </p:cBhvr>
                                      <p:to>
                                        <p:strVal val="visible"/>
                                      </p:to>
                                    </p:set>
                                    <p:animEffect transition="in" filter="dissolve">
                                      <p:cBhvr>
                                        <p:cTn id="41" dur="500"/>
                                        <p:tgtEl>
                                          <p:spTgt spid="860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020" grpId="0" autoUpdateAnimBg="0"/>
      <p:bldP spid="86021" grpId="0" animBg="1" autoUpdateAnimBg="0"/>
      <p:bldP spid="86022" grpId="0" autoUpdateAnimBg="0"/>
      <p:bldP spid="86023" grpId="0" autoUpdateAnimBg="0"/>
      <p:bldP spid="86024" grpId="0" autoUpdateAnimBg="0"/>
      <p:bldP spid="86025" grpId="0" autoUpdateAnimBg="0"/>
      <p:bldP spid="86026" grpId="0" autoUpdateAnimBg="0"/>
      <p:bldP spid="86027" grpId="0" autoUpdateAnimBg="0"/>
    </p:bld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Text Box 2">
            <a:extLst>
              <a:ext uri="{FF2B5EF4-FFF2-40B4-BE49-F238E27FC236}">
                <a16:creationId xmlns:a16="http://schemas.microsoft.com/office/drawing/2014/main" id="{353F67CE-B661-3782-0338-DDD783E37578}"/>
              </a:ext>
            </a:extLst>
          </p:cNvPr>
          <p:cNvSpPr txBox="1">
            <a:spLocks noChangeArrowheads="1"/>
          </p:cNvSpPr>
          <p:nvPr/>
        </p:nvSpPr>
        <p:spPr bwMode="auto">
          <a:xfrm>
            <a:off x="323850" y="347663"/>
            <a:ext cx="5259388"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zh-CN" altLang="en-US" sz="2600">
                <a:solidFill>
                  <a:srgbClr val="6600FF"/>
                </a:solidFill>
                <a:latin typeface="Times New Roman" panose="02020603050405020304" pitchFamily="18" charset="0"/>
              </a:rPr>
              <a:t>一阶电路暂态过程的求解方法</a:t>
            </a:r>
          </a:p>
        </p:txBody>
      </p:sp>
      <p:sp>
        <p:nvSpPr>
          <p:cNvPr id="87043" name="Rectangle 17">
            <a:extLst>
              <a:ext uri="{FF2B5EF4-FFF2-40B4-BE49-F238E27FC236}">
                <a16:creationId xmlns:a16="http://schemas.microsoft.com/office/drawing/2014/main" id="{0C84C566-F77A-6CD0-1497-2E8E0B972943}"/>
              </a:ext>
            </a:extLst>
          </p:cNvPr>
          <p:cNvSpPr>
            <a:spLocks noChangeArrowheads="1"/>
          </p:cNvSpPr>
          <p:nvPr/>
        </p:nvSpPr>
        <p:spPr bwMode="auto">
          <a:xfrm>
            <a:off x="1225550" y="1211263"/>
            <a:ext cx="17351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CC0000"/>
                </a:solidFill>
                <a:latin typeface="Times New Roman" panose="02020603050405020304" pitchFamily="18" charset="0"/>
              </a:rPr>
              <a:t>一阶电路</a:t>
            </a:r>
          </a:p>
        </p:txBody>
      </p:sp>
      <p:sp>
        <p:nvSpPr>
          <p:cNvPr id="87044" name="Text Box 18">
            <a:extLst>
              <a:ext uri="{FF2B5EF4-FFF2-40B4-BE49-F238E27FC236}">
                <a16:creationId xmlns:a16="http://schemas.microsoft.com/office/drawing/2014/main" id="{17BAA22A-8626-A779-237E-D061312C3A81}"/>
              </a:ext>
            </a:extLst>
          </p:cNvPr>
          <p:cNvSpPr txBox="1">
            <a:spLocks noChangeArrowheads="1"/>
          </p:cNvSpPr>
          <p:nvPr/>
        </p:nvSpPr>
        <p:spPr bwMode="auto">
          <a:xfrm>
            <a:off x="539750" y="1766888"/>
            <a:ext cx="80010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仅含一个储能元件或可等效为一个储能元件的线性电路</a:t>
            </a:r>
            <a:r>
              <a:rPr lang="en-US" altLang="zh-CN" sz="2400">
                <a:latin typeface="Times New Roman" panose="02020603050405020304" pitchFamily="18" charset="0"/>
              </a:rPr>
              <a:t>,   </a:t>
            </a:r>
            <a:r>
              <a:rPr lang="zh-CN" altLang="en-US" sz="2400">
                <a:latin typeface="Times New Roman" panose="02020603050405020304" pitchFamily="18" charset="0"/>
              </a:rPr>
              <a:t>且由一阶微分方程描述，称为</a:t>
            </a:r>
            <a:r>
              <a:rPr lang="zh-CN" altLang="en-US" sz="2400">
                <a:latin typeface="宋体" panose="02010600030101010101" pitchFamily="2" charset="-122"/>
              </a:rPr>
              <a:t>一阶线性电路。</a:t>
            </a:r>
          </a:p>
        </p:txBody>
      </p:sp>
      <p:sp>
        <p:nvSpPr>
          <p:cNvPr id="87045" name="Rectangle 19">
            <a:extLst>
              <a:ext uri="{FF2B5EF4-FFF2-40B4-BE49-F238E27FC236}">
                <a16:creationId xmlns:a16="http://schemas.microsoft.com/office/drawing/2014/main" id="{802E52FC-7907-D4D1-E62A-F95BA939FF25}"/>
              </a:ext>
            </a:extLst>
          </p:cNvPr>
          <p:cNvSpPr>
            <a:spLocks noChangeArrowheads="1"/>
          </p:cNvSpPr>
          <p:nvPr/>
        </p:nvSpPr>
        <p:spPr bwMode="auto">
          <a:xfrm>
            <a:off x="1260475" y="2781300"/>
            <a:ext cx="1722438"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latin typeface="Times New Roman" panose="02020603050405020304" pitchFamily="18" charset="0"/>
              </a:rPr>
              <a:t>求解方法</a:t>
            </a:r>
          </a:p>
        </p:txBody>
      </p:sp>
      <p:sp>
        <p:nvSpPr>
          <p:cNvPr id="87046" name="Text Box 20">
            <a:extLst>
              <a:ext uri="{FF2B5EF4-FFF2-40B4-BE49-F238E27FC236}">
                <a16:creationId xmlns:a16="http://schemas.microsoft.com/office/drawing/2014/main" id="{D12F009E-D842-4670-2840-817C3DACA8E4}"/>
              </a:ext>
            </a:extLst>
          </p:cNvPr>
          <p:cNvSpPr txBox="1">
            <a:spLocks noChangeArrowheads="1"/>
          </p:cNvSpPr>
          <p:nvPr/>
        </p:nvSpPr>
        <p:spPr bwMode="auto">
          <a:xfrm>
            <a:off x="603250" y="3332163"/>
            <a:ext cx="80010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 typeface="宋体" panose="02010600030101010101" pitchFamily="2" charset="-122"/>
              <a:buAutoNum type="circleNumDbPlain"/>
            </a:pPr>
            <a:r>
              <a:rPr lang="zh-CN" altLang="en-US" sz="2400">
                <a:solidFill>
                  <a:srgbClr val="CC0000"/>
                </a:solidFill>
                <a:latin typeface="Times New Roman" panose="02020603050405020304" pitchFamily="18" charset="0"/>
              </a:rPr>
              <a:t>经典法：</a:t>
            </a:r>
            <a:r>
              <a:rPr lang="zh-CN" altLang="en-US" sz="2400">
                <a:latin typeface="Times New Roman" panose="02020603050405020304" pitchFamily="18" charset="0"/>
              </a:rPr>
              <a:t>根据</a:t>
            </a:r>
            <a:r>
              <a:rPr lang="zh-CN" altLang="en-US" sz="2400">
                <a:latin typeface="宋体" panose="02010600030101010101" pitchFamily="2" charset="-122"/>
              </a:rPr>
              <a:t>激励</a:t>
            </a:r>
            <a:r>
              <a:rPr lang="en-US" altLang="zh-CN" sz="2400">
                <a:latin typeface="宋体" panose="02010600030101010101" pitchFamily="2" charset="-122"/>
              </a:rPr>
              <a:t>(</a:t>
            </a:r>
            <a:r>
              <a:rPr lang="zh-CN" altLang="en-US" sz="2400">
                <a:latin typeface="宋体" panose="02010600030101010101" pitchFamily="2" charset="-122"/>
              </a:rPr>
              <a:t>电源电压或电流</a:t>
            </a:r>
            <a:r>
              <a:rPr lang="en-US" altLang="zh-CN" sz="2400">
                <a:latin typeface="宋体" panose="02010600030101010101" pitchFamily="2" charset="-122"/>
              </a:rPr>
              <a:t>)</a:t>
            </a:r>
            <a:r>
              <a:rPr lang="zh-CN" altLang="en-US" sz="2400">
                <a:latin typeface="宋体" panose="02010600030101010101" pitchFamily="2" charset="-122"/>
              </a:rPr>
              <a:t>，通过求解电路的微分方程得出电路的响应</a:t>
            </a:r>
            <a:r>
              <a:rPr lang="en-US" altLang="zh-CN" sz="2400">
                <a:latin typeface="宋体" panose="02010600030101010101" pitchFamily="2" charset="-122"/>
              </a:rPr>
              <a:t>(</a:t>
            </a:r>
            <a:r>
              <a:rPr lang="zh-CN" altLang="en-US" sz="2400">
                <a:latin typeface="宋体" panose="02010600030101010101" pitchFamily="2" charset="-122"/>
              </a:rPr>
              <a:t>电压和电流</a:t>
            </a:r>
            <a:r>
              <a:rPr lang="en-US" altLang="zh-CN" sz="2400">
                <a:latin typeface="宋体" panose="02010600030101010101" pitchFamily="2" charset="-122"/>
              </a:rPr>
              <a:t>)</a:t>
            </a:r>
            <a:r>
              <a:rPr lang="zh-CN" altLang="en-US" sz="2400">
                <a:latin typeface="宋体" panose="02010600030101010101" pitchFamily="2" charset="-122"/>
              </a:rPr>
              <a:t> 。</a:t>
            </a:r>
          </a:p>
        </p:txBody>
      </p:sp>
      <p:sp>
        <p:nvSpPr>
          <p:cNvPr id="87047" name="Rectangle 21">
            <a:extLst>
              <a:ext uri="{FF2B5EF4-FFF2-40B4-BE49-F238E27FC236}">
                <a16:creationId xmlns:a16="http://schemas.microsoft.com/office/drawing/2014/main" id="{D9379B1D-51E3-CA6A-A641-D89B4194F353}"/>
              </a:ext>
            </a:extLst>
          </p:cNvPr>
          <p:cNvSpPr>
            <a:spLocks noChangeArrowheads="1"/>
          </p:cNvSpPr>
          <p:nvPr/>
        </p:nvSpPr>
        <p:spPr bwMode="auto">
          <a:xfrm>
            <a:off x="598488" y="4340225"/>
            <a:ext cx="23860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 typeface="宋体" panose="02010600030101010101" pitchFamily="2" charset="-122"/>
              <a:buAutoNum type="circleNumDbPlain" startAt="2"/>
            </a:pPr>
            <a:r>
              <a:rPr lang="zh-CN" altLang="en-US" sz="2400">
                <a:solidFill>
                  <a:srgbClr val="CC0000"/>
                </a:solidFill>
                <a:latin typeface="Times New Roman" panose="02020603050405020304" pitchFamily="18" charset="0"/>
              </a:rPr>
              <a:t>三要素法</a:t>
            </a:r>
          </a:p>
        </p:txBody>
      </p:sp>
      <p:grpSp>
        <p:nvGrpSpPr>
          <p:cNvPr id="2" name="Group 22">
            <a:extLst>
              <a:ext uri="{FF2B5EF4-FFF2-40B4-BE49-F238E27FC236}">
                <a16:creationId xmlns:a16="http://schemas.microsoft.com/office/drawing/2014/main" id="{683D3FDD-115F-ADFF-A9FA-856A3A0019F9}"/>
              </a:ext>
            </a:extLst>
          </p:cNvPr>
          <p:cNvGrpSpPr>
            <a:grpSpLocks/>
          </p:cNvGrpSpPr>
          <p:nvPr/>
        </p:nvGrpSpPr>
        <p:grpSpPr bwMode="auto">
          <a:xfrm>
            <a:off x="3498850" y="4700588"/>
            <a:ext cx="3430588" cy="1438275"/>
            <a:chOff x="0" y="0"/>
            <a:chExt cx="2278" cy="906"/>
          </a:xfrm>
        </p:grpSpPr>
        <p:grpSp>
          <p:nvGrpSpPr>
            <p:cNvPr id="87049" name="Group 23">
              <a:extLst>
                <a:ext uri="{FF2B5EF4-FFF2-40B4-BE49-F238E27FC236}">
                  <a16:creationId xmlns:a16="http://schemas.microsoft.com/office/drawing/2014/main" id="{4935DF2A-3D76-E441-C0D5-CE0F471CDF8E}"/>
                </a:ext>
              </a:extLst>
            </p:cNvPr>
            <p:cNvGrpSpPr>
              <a:grpSpLocks/>
            </p:cNvGrpSpPr>
            <p:nvPr/>
          </p:nvGrpSpPr>
          <p:grpSpPr bwMode="auto">
            <a:xfrm>
              <a:off x="0" y="0"/>
              <a:ext cx="1388" cy="906"/>
              <a:chOff x="0" y="0"/>
              <a:chExt cx="1388" cy="906"/>
            </a:xfrm>
          </p:grpSpPr>
          <p:grpSp>
            <p:nvGrpSpPr>
              <p:cNvPr id="87051" name="Group 24">
                <a:extLst>
                  <a:ext uri="{FF2B5EF4-FFF2-40B4-BE49-F238E27FC236}">
                    <a16:creationId xmlns:a16="http://schemas.microsoft.com/office/drawing/2014/main" id="{E407D7B4-050D-2F60-9D02-905C1FE55309}"/>
                  </a:ext>
                </a:extLst>
              </p:cNvPr>
              <p:cNvGrpSpPr>
                <a:grpSpLocks/>
              </p:cNvGrpSpPr>
              <p:nvPr/>
            </p:nvGrpSpPr>
            <p:grpSpPr bwMode="auto">
              <a:xfrm>
                <a:off x="382" y="0"/>
                <a:ext cx="1006" cy="906"/>
                <a:chOff x="0" y="0"/>
                <a:chExt cx="1006" cy="906"/>
              </a:xfrm>
            </p:grpSpPr>
            <p:sp>
              <p:nvSpPr>
                <p:cNvPr id="87053" name="Rectangle 25">
                  <a:extLst>
                    <a:ext uri="{FF2B5EF4-FFF2-40B4-BE49-F238E27FC236}">
                      <a16:creationId xmlns:a16="http://schemas.microsoft.com/office/drawing/2014/main" id="{E6EE0399-7154-4C26-E59E-23D4883170E2}"/>
                    </a:ext>
                  </a:extLst>
                </p:cNvPr>
                <p:cNvSpPr>
                  <a:spLocks noChangeArrowheads="1"/>
                </p:cNvSpPr>
                <p:nvPr/>
              </p:nvSpPr>
              <p:spPr bwMode="auto">
                <a:xfrm>
                  <a:off x="116" y="0"/>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初始值</a:t>
                  </a:r>
                </a:p>
              </p:txBody>
            </p:sp>
            <p:sp>
              <p:nvSpPr>
                <p:cNvPr id="87054" name="Text Box 26">
                  <a:extLst>
                    <a:ext uri="{FF2B5EF4-FFF2-40B4-BE49-F238E27FC236}">
                      <a16:creationId xmlns:a16="http://schemas.microsoft.com/office/drawing/2014/main" id="{53260F7A-FA61-25E9-8C21-9F950100FDDE}"/>
                    </a:ext>
                  </a:extLst>
                </p:cNvPr>
                <p:cNvSpPr txBox="1">
                  <a:spLocks noChangeArrowheads="1"/>
                </p:cNvSpPr>
                <p:nvPr/>
              </p:nvSpPr>
              <p:spPr bwMode="auto">
                <a:xfrm>
                  <a:off x="93" y="331"/>
                  <a:ext cx="701"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稳态值</a:t>
                  </a:r>
                </a:p>
              </p:txBody>
            </p:sp>
            <p:sp>
              <p:nvSpPr>
                <p:cNvPr id="87055" name="Text Box 27">
                  <a:extLst>
                    <a:ext uri="{FF2B5EF4-FFF2-40B4-BE49-F238E27FC236}">
                      <a16:creationId xmlns:a16="http://schemas.microsoft.com/office/drawing/2014/main" id="{4428EE48-567A-599B-04C3-24CD53F07191}"/>
                    </a:ext>
                  </a:extLst>
                </p:cNvPr>
                <p:cNvSpPr txBox="1">
                  <a:spLocks noChangeArrowheads="1"/>
                </p:cNvSpPr>
                <p:nvPr/>
              </p:nvSpPr>
              <p:spPr bwMode="auto">
                <a:xfrm>
                  <a:off x="110" y="615"/>
                  <a:ext cx="89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latin typeface="Times New Roman" panose="02020603050405020304" pitchFamily="18" charset="0"/>
                    </a:rPr>
                    <a:t>时间常数</a:t>
                  </a:r>
                </a:p>
              </p:txBody>
            </p:sp>
            <p:sp>
              <p:nvSpPr>
                <p:cNvPr id="87056" name="AutoShape 28">
                  <a:extLst>
                    <a:ext uri="{FF2B5EF4-FFF2-40B4-BE49-F238E27FC236}">
                      <a16:creationId xmlns:a16="http://schemas.microsoft.com/office/drawing/2014/main" id="{227F7F5E-1C23-0610-610F-9A4B8E58A799}"/>
                    </a:ext>
                  </a:extLst>
                </p:cNvPr>
                <p:cNvSpPr>
                  <a:spLocks/>
                </p:cNvSpPr>
                <p:nvPr/>
              </p:nvSpPr>
              <p:spPr bwMode="auto">
                <a:xfrm>
                  <a:off x="0" y="119"/>
                  <a:ext cx="96" cy="756"/>
                </a:xfrm>
                <a:prstGeom prst="leftBrace">
                  <a:avLst>
                    <a:gd name="adj1" fmla="val 65625"/>
                    <a:gd name="adj2" fmla="val 50000"/>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sp>
            <p:nvSpPr>
              <p:cNvPr id="87052" name="Rectangle 29">
                <a:extLst>
                  <a:ext uri="{FF2B5EF4-FFF2-40B4-BE49-F238E27FC236}">
                    <a16:creationId xmlns:a16="http://schemas.microsoft.com/office/drawing/2014/main" id="{DBD2F082-5CF6-0243-805C-6E9A004A6573}"/>
                  </a:ext>
                </a:extLst>
              </p:cNvPr>
              <p:cNvSpPr>
                <a:spLocks noChangeArrowheads="1"/>
              </p:cNvSpPr>
              <p:nvPr/>
            </p:nvSpPr>
            <p:spPr bwMode="auto">
              <a:xfrm flipH="1">
                <a:off x="0" y="311"/>
                <a:ext cx="575"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chemeClr val="tx2"/>
                    </a:solidFill>
                    <a:latin typeface="Times New Roman" panose="02020603050405020304" pitchFamily="18" charset="0"/>
                  </a:rPr>
                  <a:t>求</a:t>
                </a:r>
              </a:p>
            </p:txBody>
          </p:sp>
        </p:grpSp>
        <p:sp>
          <p:nvSpPr>
            <p:cNvPr id="87050" name="Text Box 30">
              <a:extLst>
                <a:ext uri="{FF2B5EF4-FFF2-40B4-BE49-F238E27FC236}">
                  <a16:creationId xmlns:a16="http://schemas.microsoft.com/office/drawing/2014/main" id="{D16097E7-444B-8AFA-1E37-C203B96773DF}"/>
                </a:ext>
              </a:extLst>
            </p:cNvPr>
            <p:cNvSpPr txBox="1">
              <a:spLocks noChangeArrowheads="1"/>
            </p:cNvSpPr>
            <p:nvPr/>
          </p:nvSpPr>
          <p:spPr bwMode="auto">
            <a:xfrm>
              <a:off x="1381" y="319"/>
              <a:ext cx="897"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400">
                  <a:solidFill>
                    <a:srgbClr val="000099"/>
                  </a:solidFill>
                  <a:latin typeface="宋体" panose="02010600030101010101" pitchFamily="2" charset="-122"/>
                </a:rPr>
                <a:t>(</a:t>
              </a:r>
              <a:r>
                <a:rPr lang="zh-CN" altLang="en-US" sz="2400">
                  <a:solidFill>
                    <a:srgbClr val="000099"/>
                  </a:solidFill>
                  <a:latin typeface="宋体" panose="02010600030101010101" pitchFamily="2" charset="-122"/>
                </a:rPr>
                <a:t>三要素</a:t>
              </a:r>
              <a:r>
                <a:rPr lang="en-US" altLang="zh-CN" sz="2400">
                  <a:solidFill>
                    <a:srgbClr val="000099"/>
                  </a:solidFill>
                  <a:latin typeface="宋体" panose="02010600030101010101" pitchFamily="2" charset="-122"/>
                </a:rPr>
                <a:t>)</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7042"/>
                                        </p:tgtEl>
                                        <p:attrNameLst>
                                          <p:attrName>style.visibility</p:attrName>
                                        </p:attrNameLst>
                                      </p:cBhvr>
                                      <p:to>
                                        <p:strVal val="visible"/>
                                      </p:to>
                                    </p:set>
                                    <p:animEffect transition="in" filter="wipe(left)">
                                      <p:cBhvr>
                                        <p:cTn id="7" dur="500"/>
                                        <p:tgtEl>
                                          <p:spTgt spid="8704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7043"/>
                                        </p:tgtEl>
                                        <p:attrNameLst>
                                          <p:attrName>style.visibility</p:attrName>
                                        </p:attrNameLst>
                                      </p:cBhvr>
                                      <p:to>
                                        <p:strVal val="visible"/>
                                      </p:to>
                                    </p:set>
                                    <p:animEffect transition="in" filter="wipe(left)">
                                      <p:cBhvr>
                                        <p:cTn id="12" dur="500"/>
                                        <p:tgtEl>
                                          <p:spTgt spid="87043"/>
                                        </p:tgtEl>
                                      </p:cBhvr>
                                    </p:animEffect>
                                  </p:childTnLst>
                                </p:cTn>
                              </p:par>
                            </p:childTnLst>
                          </p:cTn>
                        </p:par>
                        <p:par>
                          <p:cTn id="13" fill="hold" nodeType="afterGroup">
                            <p:stCondLst>
                              <p:cond delay="500"/>
                            </p:stCondLst>
                            <p:childTnLst>
                              <p:par>
                                <p:cTn id="14" presetID="9" presetClass="entr" presetSubtype="0" fill="hold" grpId="0" nodeType="afterEffect">
                                  <p:stCondLst>
                                    <p:cond delay="0"/>
                                  </p:stCondLst>
                                  <p:childTnLst>
                                    <p:set>
                                      <p:cBhvr>
                                        <p:cTn id="15" dur="1" fill="hold">
                                          <p:stCondLst>
                                            <p:cond delay="0"/>
                                          </p:stCondLst>
                                        </p:cTn>
                                        <p:tgtEl>
                                          <p:spTgt spid="87044"/>
                                        </p:tgtEl>
                                        <p:attrNameLst>
                                          <p:attrName>style.visibility</p:attrName>
                                        </p:attrNameLst>
                                      </p:cBhvr>
                                      <p:to>
                                        <p:strVal val="visible"/>
                                      </p:to>
                                    </p:set>
                                    <p:animEffect transition="in" filter="dissolve">
                                      <p:cBhvr>
                                        <p:cTn id="16" dur="500"/>
                                        <p:tgtEl>
                                          <p:spTgt spid="87044"/>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87045"/>
                                        </p:tgtEl>
                                        <p:attrNameLst>
                                          <p:attrName>style.visibility</p:attrName>
                                        </p:attrNameLst>
                                      </p:cBhvr>
                                      <p:to>
                                        <p:strVal val="visible"/>
                                      </p:to>
                                    </p:set>
                                    <p:animEffect transition="in" filter="wipe(left)">
                                      <p:cBhvr>
                                        <p:cTn id="21" dur="500"/>
                                        <p:tgtEl>
                                          <p:spTgt spid="87045"/>
                                        </p:tgtEl>
                                      </p:cBhvr>
                                    </p:animEffect>
                                  </p:childTnLst>
                                </p:cTn>
                              </p:par>
                            </p:childTnLst>
                          </p:cTn>
                        </p:par>
                        <p:par>
                          <p:cTn id="22" fill="hold" nodeType="afterGroup">
                            <p:stCondLst>
                              <p:cond delay="500"/>
                            </p:stCondLst>
                            <p:childTnLst>
                              <p:par>
                                <p:cTn id="23" presetID="9" presetClass="entr" presetSubtype="0" fill="hold" grpId="0" nodeType="afterEffect">
                                  <p:stCondLst>
                                    <p:cond delay="0"/>
                                  </p:stCondLst>
                                  <p:childTnLst>
                                    <p:set>
                                      <p:cBhvr>
                                        <p:cTn id="24" dur="1" fill="hold">
                                          <p:stCondLst>
                                            <p:cond delay="0"/>
                                          </p:stCondLst>
                                        </p:cTn>
                                        <p:tgtEl>
                                          <p:spTgt spid="87046"/>
                                        </p:tgtEl>
                                        <p:attrNameLst>
                                          <p:attrName>style.visibility</p:attrName>
                                        </p:attrNameLst>
                                      </p:cBhvr>
                                      <p:to>
                                        <p:strVal val="visible"/>
                                      </p:to>
                                    </p:set>
                                    <p:animEffect transition="in" filter="dissolve">
                                      <p:cBhvr>
                                        <p:cTn id="25" dur="500"/>
                                        <p:tgtEl>
                                          <p:spTgt spid="87046"/>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87047"/>
                                        </p:tgtEl>
                                        <p:attrNameLst>
                                          <p:attrName>style.visibility</p:attrName>
                                        </p:attrNameLst>
                                      </p:cBhvr>
                                      <p:to>
                                        <p:strVal val="visible"/>
                                      </p:to>
                                    </p:set>
                                    <p:animEffect transition="in" filter="wipe(left)">
                                      <p:cBhvr>
                                        <p:cTn id="30" dur="500"/>
                                        <p:tgtEl>
                                          <p:spTgt spid="87047"/>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2"/>
                                        </p:tgtEl>
                                        <p:attrNameLst>
                                          <p:attrName>style.visibility</p:attrName>
                                        </p:attrNameLst>
                                      </p:cBhvr>
                                      <p:to>
                                        <p:strVal val="visible"/>
                                      </p:to>
                                    </p:set>
                                    <p:animEffect transition="in" filter="wipe(left)">
                                      <p:cBhvr>
                                        <p:cTn id="3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042" grpId="0" autoUpdateAnimBg="0"/>
      <p:bldP spid="87043" grpId="0" autoUpdateAnimBg="0"/>
      <p:bldP spid="87044" grpId="0" autoUpdateAnimBg="0"/>
      <p:bldP spid="87045" grpId="0" autoUpdateAnimBg="0"/>
      <p:bldP spid="87046" grpId="0" autoUpdateAnimBg="0"/>
      <p:bldP spid="87047" grpId="0" autoUpdateAnimBg="0"/>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Text Box 5">
            <a:extLst>
              <a:ext uri="{FF2B5EF4-FFF2-40B4-BE49-F238E27FC236}">
                <a16:creationId xmlns:a16="http://schemas.microsoft.com/office/drawing/2014/main" id="{77CB1EED-3AF2-88E9-EEE5-16FA4EE6C4E7}"/>
              </a:ext>
            </a:extLst>
          </p:cNvPr>
          <p:cNvSpPr txBox="1">
            <a:spLocks noChangeArrowheads="1"/>
          </p:cNvSpPr>
          <p:nvPr/>
        </p:nvSpPr>
        <p:spPr bwMode="auto">
          <a:xfrm>
            <a:off x="2335213" y="404813"/>
            <a:ext cx="4497387"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600">
                <a:solidFill>
                  <a:srgbClr val="CC0000"/>
                </a:solidFill>
                <a:latin typeface="Times New Roman" panose="02020603050405020304" pitchFamily="18" charset="0"/>
              </a:rPr>
              <a:t>三要素法求解暂态过程的要点</a:t>
            </a:r>
          </a:p>
        </p:txBody>
      </p:sp>
      <p:sp>
        <p:nvSpPr>
          <p:cNvPr id="88067" name="Text Box 17">
            <a:extLst>
              <a:ext uri="{FF2B5EF4-FFF2-40B4-BE49-F238E27FC236}">
                <a16:creationId xmlns:a16="http://schemas.microsoft.com/office/drawing/2014/main" id="{4C1148E3-5804-983B-859F-DDD2DDEBFE28}"/>
              </a:ext>
            </a:extLst>
          </p:cNvPr>
          <p:cNvSpPr txBox="1">
            <a:spLocks noChangeArrowheads="1"/>
          </p:cNvSpPr>
          <p:nvPr/>
        </p:nvSpPr>
        <p:spPr bwMode="auto">
          <a:xfrm>
            <a:off x="1133475" y="1244600"/>
            <a:ext cx="744855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en-US" altLang="zh-CN" sz="2400">
                <a:solidFill>
                  <a:schemeClr val="tx2"/>
                </a:solidFill>
                <a:latin typeface="Times New Roman" panose="02020603050405020304" pitchFamily="18" charset="0"/>
              </a:rPr>
              <a:t>1) </a:t>
            </a:r>
            <a:r>
              <a:rPr lang="zh-CN" altLang="en-US" sz="2400">
                <a:solidFill>
                  <a:schemeClr val="tx2"/>
                </a:solidFill>
                <a:latin typeface="Times New Roman" panose="02020603050405020304" pitchFamily="18" charset="0"/>
              </a:rPr>
              <a:t>求初始值、稳态值、时间常数；</a:t>
            </a:r>
          </a:p>
        </p:txBody>
      </p:sp>
      <p:sp>
        <p:nvSpPr>
          <p:cNvPr id="88068" name="Text Box 18">
            <a:extLst>
              <a:ext uri="{FF2B5EF4-FFF2-40B4-BE49-F238E27FC236}">
                <a16:creationId xmlns:a16="http://schemas.microsoft.com/office/drawing/2014/main" id="{C33E411B-51DD-9330-C372-77B2907E7939}"/>
              </a:ext>
            </a:extLst>
          </p:cNvPr>
          <p:cNvSpPr txBox="1">
            <a:spLocks noChangeArrowheads="1"/>
          </p:cNvSpPr>
          <p:nvPr/>
        </p:nvSpPr>
        <p:spPr bwMode="auto">
          <a:xfrm>
            <a:off x="1123950" y="2324100"/>
            <a:ext cx="7573963" cy="493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20000"/>
              </a:lnSpc>
              <a:spcBef>
                <a:spcPct val="50000"/>
              </a:spcBef>
              <a:buFontTx/>
              <a:buNone/>
            </a:pPr>
            <a:r>
              <a:rPr lang="en-US" altLang="zh-CN" sz="2400">
                <a:solidFill>
                  <a:schemeClr val="tx2"/>
                </a:solidFill>
                <a:latin typeface="Times New Roman" panose="02020603050405020304" pitchFamily="18" charset="0"/>
              </a:rPr>
              <a:t>3) </a:t>
            </a:r>
            <a:r>
              <a:rPr lang="zh-CN" altLang="en-US" sz="2400">
                <a:solidFill>
                  <a:schemeClr val="tx2"/>
                </a:solidFill>
                <a:latin typeface="Times New Roman" panose="02020603050405020304" pitchFamily="18" charset="0"/>
              </a:rPr>
              <a:t>画出暂态电路电压、电流随时间变化的曲线。</a:t>
            </a:r>
            <a:endParaRPr lang="zh-CN" altLang="en-US" sz="2400">
              <a:solidFill>
                <a:srgbClr val="000099"/>
              </a:solidFill>
              <a:latin typeface="Times New Roman" panose="02020603050405020304" pitchFamily="18" charset="0"/>
              <a:sym typeface="Symbol" panose="05050102010706020507" pitchFamily="18" charset="2"/>
            </a:endParaRPr>
          </a:p>
        </p:txBody>
      </p:sp>
      <p:sp>
        <p:nvSpPr>
          <p:cNvPr id="88069" name="Text Box 19">
            <a:extLst>
              <a:ext uri="{FF2B5EF4-FFF2-40B4-BE49-F238E27FC236}">
                <a16:creationId xmlns:a16="http://schemas.microsoft.com/office/drawing/2014/main" id="{58A767AE-E3B1-BE96-A99B-4B3824C1A4B5}"/>
              </a:ext>
            </a:extLst>
          </p:cNvPr>
          <p:cNvSpPr txBox="1">
            <a:spLocks noChangeArrowheads="1"/>
          </p:cNvSpPr>
          <p:nvPr/>
        </p:nvSpPr>
        <p:spPr bwMode="auto">
          <a:xfrm>
            <a:off x="1111250" y="1816100"/>
            <a:ext cx="79168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50000"/>
              </a:spcBef>
              <a:buFontTx/>
              <a:buNone/>
            </a:pPr>
            <a:r>
              <a:rPr lang="en-US" altLang="zh-CN" sz="2400">
                <a:solidFill>
                  <a:schemeClr val="tx2"/>
                </a:solidFill>
                <a:latin typeface="Times New Roman" panose="02020603050405020304" pitchFamily="18" charset="0"/>
              </a:rPr>
              <a:t>2) </a:t>
            </a:r>
            <a:r>
              <a:rPr lang="zh-CN" altLang="en-US" sz="2400">
                <a:solidFill>
                  <a:schemeClr val="tx2"/>
                </a:solidFill>
                <a:latin typeface="Times New Roman" panose="02020603050405020304" pitchFamily="18" charset="0"/>
              </a:rPr>
              <a:t>将求得的三要素结果代入暂态过程通用表达式；</a:t>
            </a:r>
          </a:p>
        </p:txBody>
      </p:sp>
      <p:grpSp>
        <p:nvGrpSpPr>
          <p:cNvPr id="2" name="Group 2">
            <a:extLst>
              <a:ext uri="{FF2B5EF4-FFF2-40B4-BE49-F238E27FC236}">
                <a16:creationId xmlns:a16="http://schemas.microsoft.com/office/drawing/2014/main" id="{F40AEDC0-37BA-7350-4EF8-0A3B6E207175}"/>
              </a:ext>
            </a:extLst>
          </p:cNvPr>
          <p:cNvGrpSpPr>
            <a:grpSpLocks/>
          </p:cNvGrpSpPr>
          <p:nvPr/>
        </p:nvGrpSpPr>
        <p:grpSpPr bwMode="auto">
          <a:xfrm>
            <a:off x="3619500" y="3733800"/>
            <a:ext cx="447675" cy="2503488"/>
            <a:chOff x="0" y="0"/>
            <a:chExt cx="282" cy="1689"/>
          </a:xfrm>
        </p:grpSpPr>
        <p:sp>
          <p:nvSpPr>
            <p:cNvPr id="88090" name="Line 3">
              <a:extLst>
                <a:ext uri="{FF2B5EF4-FFF2-40B4-BE49-F238E27FC236}">
                  <a16:creationId xmlns:a16="http://schemas.microsoft.com/office/drawing/2014/main" id="{572CD522-E6A5-275E-6012-813D84A2BDEE}"/>
                </a:ext>
              </a:extLst>
            </p:cNvPr>
            <p:cNvSpPr>
              <a:spLocks noChangeShapeType="1"/>
            </p:cNvSpPr>
            <p:nvPr/>
          </p:nvSpPr>
          <p:spPr bwMode="auto">
            <a:xfrm>
              <a:off x="138" y="0"/>
              <a:ext cx="0" cy="1344"/>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88091" name="Object 8">
              <a:extLst>
                <a:ext uri="{FF2B5EF4-FFF2-40B4-BE49-F238E27FC236}">
                  <a16:creationId xmlns:a16="http://schemas.microsoft.com/office/drawing/2014/main" id="{BD450DA9-E0FD-BBEB-2CE8-069BD41E9259}"/>
                </a:ext>
              </a:extLst>
            </p:cNvPr>
            <p:cNvGraphicFramePr>
              <a:graphicFrameLocks noChangeAspect="1"/>
            </p:cNvGraphicFramePr>
            <p:nvPr/>
          </p:nvGraphicFramePr>
          <p:xfrm>
            <a:off x="0" y="1374"/>
            <a:ext cx="282" cy="315"/>
          </p:xfrm>
          <a:graphic>
            <a:graphicData uri="http://schemas.openxmlformats.org/presentationml/2006/ole">
              <mc:AlternateContent xmlns:mc="http://schemas.openxmlformats.org/markup-compatibility/2006">
                <mc:Choice xmlns:v="urn:schemas-microsoft-com:vml" Requires="v">
                  <p:oleObj r:id="rId3" imgW="130687" imgH="143756" progId="Equation.3">
                    <p:embed/>
                  </p:oleObj>
                </mc:Choice>
                <mc:Fallback>
                  <p:oleObj r:id="rId3" imgW="130687" imgH="143756" progId="Equation.3">
                    <p:embed/>
                    <p:pic>
                      <p:nvPicPr>
                        <p:cNvPr id="0" name="Object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374"/>
                          <a:ext cx="282" cy="31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sp>
        <p:nvSpPr>
          <p:cNvPr id="88073" name="未知">
            <a:extLst>
              <a:ext uri="{FF2B5EF4-FFF2-40B4-BE49-F238E27FC236}">
                <a16:creationId xmlns:a16="http://schemas.microsoft.com/office/drawing/2014/main" id="{EE6AA146-B5A1-C465-9EA7-7BFF2B949E65}"/>
              </a:ext>
            </a:extLst>
          </p:cNvPr>
          <p:cNvSpPr>
            <a:spLocks/>
          </p:cNvSpPr>
          <p:nvPr/>
        </p:nvSpPr>
        <p:spPr bwMode="auto">
          <a:xfrm>
            <a:off x="2933700" y="3733800"/>
            <a:ext cx="3124200" cy="1566863"/>
          </a:xfrm>
          <a:custGeom>
            <a:avLst/>
            <a:gdLst>
              <a:gd name="T0" fmla="*/ 0 w 1968"/>
              <a:gd name="T1" fmla="*/ 2147483647 h 912"/>
              <a:gd name="T2" fmla="*/ 2147483647 w 1968"/>
              <a:gd name="T3" fmla="*/ 2147483647 h 912"/>
              <a:gd name="T4" fmla="*/ 2147483647 w 1968"/>
              <a:gd name="T5" fmla="*/ 0 h 912"/>
              <a:gd name="T6" fmla="*/ 0 60000 65536"/>
              <a:gd name="T7" fmla="*/ 0 60000 65536"/>
              <a:gd name="T8" fmla="*/ 0 60000 65536"/>
              <a:gd name="T9" fmla="*/ 0 w 1968"/>
              <a:gd name="T10" fmla="*/ 0 h 912"/>
              <a:gd name="T11" fmla="*/ 1968 w 1968"/>
              <a:gd name="T12" fmla="*/ 912 h 912"/>
            </a:gdLst>
            <a:ahLst/>
            <a:cxnLst>
              <a:cxn ang="T6">
                <a:pos x="T0" y="T1"/>
              </a:cxn>
              <a:cxn ang="T7">
                <a:pos x="T2" y="T3"/>
              </a:cxn>
              <a:cxn ang="T8">
                <a:pos x="T4" y="T5"/>
              </a:cxn>
            </a:cxnLst>
            <a:rect l="T9" t="T10" r="T11" b="T12"/>
            <a:pathLst>
              <a:path w="1968" h="912">
                <a:moveTo>
                  <a:pt x="0" y="912"/>
                </a:moveTo>
                <a:cubicBezTo>
                  <a:pt x="172" y="652"/>
                  <a:pt x="344" y="392"/>
                  <a:pt x="672" y="240"/>
                </a:cubicBezTo>
                <a:cubicBezTo>
                  <a:pt x="1000" y="88"/>
                  <a:pt x="1484" y="44"/>
                  <a:pt x="1968" y="0"/>
                </a:cubicBezTo>
              </a:path>
            </a:pathLst>
          </a:custGeom>
          <a:noFill/>
          <a:ln w="57150" cap="flat" cmpd="sng">
            <a:solidFill>
              <a:srgbClr val="FF00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8074" name="Line 7">
            <a:extLst>
              <a:ext uri="{FF2B5EF4-FFF2-40B4-BE49-F238E27FC236}">
                <a16:creationId xmlns:a16="http://schemas.microsoft.com/office/drawing/2014/main" id="{221B53A6-F33C-395B-93E1-55EFBACF47F9}"/>
              </a:ext>
            </a:extLst>
          </p:cNvPr>
          <p:cNvSpPr>
            <a:spLocks noChangeShapeType="1"/>
          </p:cNvSpPr>
          <p:nvPr/>
        </p:nvSpPr>
        <p:spPr bwMode="auto">
          <a:xfrm flipV="1">
            <a:off x="2971800" y="3352800"/>
            <a:ext cx="1066800" cy="1847850"/>
          </a:xfrm>
          <a:prstGeom prst="line">
            <a:avLst/>
          </a:prstGeom>
          <a:noFill/>
          <a:ln w="38100">
            <a:solidFill>
              <a:schemeClr val="accent2"/>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3" name="Group 35">
            <a:extLst>
              <a:ext uri="{FF2B5EF4-FFF2-40B4-BE49-F238E27FC236}">
                <a16:creationId xmlns:a16="http://schemas.microsoft.com/office/drawing/2014/main" id="{80285CC2-E0D4-2327-A026-F48A01899C8D}"/>
              </a:ext>
            </a:extLst>
          </p:cNvPr>
          <p:cNvGrpSpPr>
            <a:grpSpLocks/>
          </p:cNvGrpSpPr>
          <p:nvPr/>
        </p:nvGrpSpPr>
        <p:grpSpPr bwMode="auto">
          <a:xfrm>
            <a:off x="1169988" y="3467100"/>
            <a:ext cx="4876800" cy="400050"/>
            <a:chOff x="0" y="0"/>
            <a:chExt cx="3072" cy="252"/>
          </a:xfrm>
        </p:grpSpPr>
        <p:sp>
          <p:nvSpPr>
            <p:cNvPr id="88088" name="Text Box 10">
              <a:extLst>
                <a:ext uri="{FF2B5EF4-FFF2-40B4-BE49-F238E27FC236}">
                  <a16:creationId xmlns:a16="http://schemas.microsoft.com/office/drawing/2014/main" id="{E91C6CE2-9249-2046-189B-47D04F958DDE}"/>
                </a:ext>
              </a:extLst>
            </p:cNvPr>
            <p:cNvSpPr txBox="1">
              <a:spLocks noChangeArrowheads="1"/>
            </p:cNvSpPr>
            <p:nvPr/>
          </p:nvSpPr>
          <p:spPr bwMode="auto">
            <a:xfrm>
              <a:off x="0" y="0"/>
              <a:ext cx="116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000">
                  <a:solidFill>
                    <a:srgbClr val="FF3300"/>
                  </a:solidFill>
                  <a:latin typeface="Times New Roman" panose="02020603050405020304" pitchFamily="18" charset="0"/>
                </a:rPr>
                <a:t>终点　</a:t>
              </a:r>
              <a:r>
                <a:rPr lang="en-US" altLang="zh-CN" sz="2000" i="1">
                  <a:latin typeface="Times New Roman" panose="02020603050405020304" pitchFamily="18" charset="0"/>
                </a:rPr>
                <a:t>f</a:t>
              </a:r>
              <a:r>
                <a:rPr lang="en-US" altLang="zh-CN" sz="2000">
                  <a:latin typeface="Times New Roman" panose="02020603050405020304" pitchFamily="18" charset="0"/>
                </a:rPr>
                <a:t>(</a:t>
              </a:r>
              <a:r>
                <a:rPr lang="en-US" altLang="zh-CN" sz="2000">
                  <a:latin typeface="Times New Roman" panose="02020603050405020304" pitchFamily="18" charset="0"/>
                  <a:sym typeface="Symbol" panose="05050102010706020507" pitchFamily="18" charset="2"/>
                </a:rPr>
                <a:t></a:t>
              </a:r>
              <a:r>
                <a:rPr lang="en-US" altLang="zh-CN" sz="2000">
                  <a:latin typeface="Times New Roman" panose="02020603050405020304" pitchFamily="18" charset="0"/>
                </a:rPr>
                <a:t>)</a:t>
              </a:r>
            </a:p>
          </p:txBody>
        </p:sp>
        <p:sp>
          <p:nvSpPr>
            <p:cNvPr id="88089" name="Line 12">
              <a:extLst>
                <a:ext uri="{FF2B5EF4-FFF2-40B4-BE49-F238E27FC236}">
                  <a16:creationId xmlns:a16="http://schemas.microsoft.com/office/drawing/2014/main" id="{CFD2C041-BC64-8F37-4C6C-F966BF09F81D}"/>
                </a:ext>
              </a:extLst>
            </p:cNvPr>
            <p:cNvSpPr>
              <a:spLocks noChangeShapeType="1"/>
            </p:cNvSpPr>
            <p:nvPr/>
          </p:nvSpPr>
          <p:spPr bwMode="auto">
            <a:xfrm>
              <a:off x="1088" y="133"/>
              <a:ext cx="1984"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4" name="Group 36">
            <a:extLst>
              <a:ext uri="{FF2B5EF4-FFF2-40B4-BE49-F238E27FC236}">
                <a16:creationId xmlns:a16="http://schemas.microsoft.com/office/drawing/2014/main" id="{4F3D763F-6B92-4338-7532-EB3960981704}"/>
              </a:ext>
            </a:extLst>
          </p:cNvPr>
          <p:cNvGrpSpPr>
            <a:grpSpLocks/>
          </p:cNvGrpSpPr>
          <p:nvPr/>
        </p:nvGrpSpPr>
        <p:grpSpPr bwMode="auto">
          <a:xfrm>
            <a:off x="1143000" y="5041900"/>
            <a:ext cx="4940300" cy="400050"/>
            <a:chOff x="0" y="0"/>
            <a:chExt cx="3112" cy="252"/>
          </a:xfrm>
        </p:grpSpPr>
        <p:sp>
          <p:nvSpPr>
            <p:cNvPr id="88086" name="Text Box 14">
              <a:extLst>
                <a:ext uri="{FF2B5EF4-FFF2-40B4-BE49-F238E27FC236}">
                  <a16:creationId xmlns:a16="http://schemas.microsoft.com/office/drawing/2014/main" id="{7E4699FE-5630-89B3-2584-001C519C0F69}"/>
                </a:ext>
              </a:extLst>
            </p:cNvPr>
            <p:cNvSpPr txBox="1">
              <a:spLocks noChangeArrowheads="1"/>
            </p:cNvSpPr>
            <p:nvPr/>
          </p:nvSpPr>
          <p:spPr bwMode="auto">
            <a:xfrm>
              <a:off x="0" y="0"/>
              <a:ext cx="11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000">
                  <a:solidFill>
                    <a:srgbClr val="FF3300"/>
                  </a:solidFill>
                  <a:latin typeface="Times New Roman" panose="02020603050405020304" pitchFamily="18" charset="0"/>
                </a:rPr>
                <a:t>起点　</a:t>
              </a:r>
              <a:r>
                <a:rPr lang="en-US" altLang="zh-CN" sz="2000" i="1">
                  <a:latin typeface="Times New Roman" panose="02020603050405020304" pitchFamily="18" charset="0"/>
                </a:rPr>
                <a:t>f</a:t>
              </a:r>
              <a:r>
                <a:rPr lang="en-US" altLang="zh-CN" sz="2000">
                  <a:latin typeface="Times New Roman" panose="02020603050405020304" pitchFamily="18" charset="0"/>
                </a:rPr>
                <a:t>(0</a:t>
              </a:r>
              <a:r>
                <a:rPr lang="en-US" altLang="zh-CN" sz="2000" baseline="-25000">
                  <a:latin typeface="Times New Roman" panose="02020603050405020304" pitchFamily="18" charset="0"/>
                </a:rPr>
                <a:t>+</a:t>
              </a:r>
              <a:r>
                <a:rPr lang="en-US" altLang="zh-CN" sz="2000">
                  <a:latin typeface="Times New Roman" panose="02020603050405020304" pitchFamily="18" charset="0"/>
                </a:rPr>
                <a:t>)</a:t>
              </a:r>
              <a:endParaRPr lang="zh-CN" altLang="en-US" sz="2000">
                <a:latin typeface="Times New Roman" panose="02020603050405020304" pitchFamily="18" charset="0"/>
              </a:endParaRPr>
            </a:p>
          </p:txBody>
        </p:sp>
        <p:sp>
          <p:nvSpPr>
            <p:cNvPr id="88087" name="Line 16">
              <a:extLst>
                <a:ext uri="{FF2B5EF4-FFF2-40B4-BE49-F238E27FC236}">
                  <a16:creationId xmlns:a16="http://schemas.microsoft.com/office/drawing/2014/main" id="{83A031F8-E3B3-B284-7963-5069F6C6D807}"/>
                </a:ext>
              </a:extLst>
            </p:cNvPr>
            <p:cNvSpPr>
              <a:spLocks noChangeShapeType="1"/>
            </p:cNvSpPr>
            <p:nvPr/>
          </p:nvSpPr>
          <p:spPr bwMode="auto">
            <a:xfrm>
              <a:off x="1128" y="149"/>
              <a:ext cx="1984" cy="0"/>
            </a:xfrm>
            <a:prstGeom prst="line">
              <a:avLst/>
            </a:prstGeom>
            <a:noFill/>
            <a:ln w="38100">
              <a:solidFill>
                <a:srgbClr val="FF33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5" name="Group 20">
            <a:extLst>
              <a:ext uri="{FF2B5EF4-FFF2-40B4-BE49-F238E27FC236}">
                <a16:creationId xmlns:a16="http://schemas.microsoft.com/office/drawing/2014/main" id="{3BC0B143-E95F-C481-1D9F-BF05B858D13B}"/>
              </a:ext>
            </a:extLst>
          </p:cNvPr>
          <p:cNvGrpSpPr>
            <a:grpSpLocks/>
          </p:cNvGrpSpPr>
          <p:nvPr/>
        </p:nvGrpSpPr>
        <p:grpSpPr bwMode="auto">
          <a:xfrm>
            <a:off x="4495800" y="4800600"/>
            <a:ext cx="3657600" cy="457200"/>
            <a:chOff x="0" y="0"/>
            <a:chExt cx="2496" cy="384"/>
          </a:xfrm>
        </p:grpSpPr>
        <p:sp>
          <p:nvSpPr>
            <p:cNvPr id="88084" name="AutoShape 21" descr="80%">
              <a:extLst>
                <a:ext uri="{FF2B5EF4-FFF2-40B4-BE49-F238E27FC236}">
                  <a16:creationId xmlns:a16="http://schemas.microsoft.com/office/drawing/2014/main" id="{4ABAC4E5-1B48-734A-8124-616324DEEEC3}"/>
                </a:ext>
              </a:extLst>
            </p:cNvPr>
            <p:cNvSpPr>
              <a:spLocks noChangeArrowheads="1"/>
            </p:cNvSpPr>
            <p:nvPr/>
          </p:nvSpPr>
          <p:spPr bwMode="auto">
            <a:xfrm>
              <a:off x="0" y="0"/>
              <a:ext cx="2496" cy="384"/>
            </a:xfrm>
            <a:prstGeom prst="wedgeRoundRectCallout">
              <a:avLst>
                <a:gd name="adj1" fmla="val -67426"/>
                <a:gd name="adj2" fmla="val -135676"/>
                <a:gd name="adj3" fmla="val 16667"/>
              </a:avLst>
            </a:prstGeom>
            <a:blipFill dpi="0" rotWithShape="0">
              <a:blip r:embed="rId5"/>
              <a:srcRect/>
              <a:tile tx="0" ty="0" sx="100000" sy="100000" flip="none" algn="tl"/>
            </a:blipFill>
            <a:ln w="38100">
              <a:solidFill>
                <a:schemeClr val="accent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solidFill>
                  <a:schemeClr val="accent2"/>
                </a:solidFill>
                <a:latin typeface="Times New Roman" panose="02020603050405020304" pitchFamily="18" charset="0"/>
              </a:endParaRPr>
            </a:p>
          </p:txBody>
        </p:sp>
        <p:graphicFrame>
          <p:nvGraphicFramePr>
            <p:cNvPr id="88085" name="Object 19" descr="80%">
              <a:extLst>
                <a:ext uri="{FF2B5EF4-FFF2-40B4-BE49-F238E27FC236}">
                  <a16:creationId xmlns:a16="http://schemas.microsoft.com/office/drawing/2014/main" id="{D7A0D1FA-0547-6EE4-DDEE-62BBD5EA8415}"/>
                </a:ext>
              </a:extLst>
            </p:cNvPr>
            <p:cNvGraphicFramePr>
              <a:graphicFrameLocks noChangeAspect="1"/>
            </p:cNvGraphicFramePr>
            <p:nvPr/>
          </p:nvGraphicFramePr>
          <p:xfrm>
            <a:off x="42" y="37"/>
            <a:ext cx="2454" cy="347"/>
          </p:xfrm>
          <a:graphic>
            <a:graphicData uri="http://schemas.openxmlformats.org/presentationml/2006/ole">
              <mc:AlternateContent xmlns:mc="http://schemas.openxmlformats.org/markup-compatibility/2006">
                <mc:Choice xmlns:v="urn:schemas-microsoft-com:vml" Requires="v">
                  <p:oleObj r:id="rId6" imgW="1917700" imgH="241300" progId="Equation.3">
                    <p:embed/>
                  </p:oleObj>
                </mc:Choice>
                <mc:Fallback>
                  <p:oleObj r:id="rId6" imgW="1917700" imgH="241300" progId="Equation.3">
                    <p:embed/>
                    <p:pic>
                      <p:nvPicPr>
                        <p:cNvPr id="0" name="Object 19" descr="8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2" y="37"/>
                          <a:ext cx="2454" cy="347"/>
                        </a:xfrm>
                        <a:prstGeom prst="rect">
                          <a:avLst/>
                        </a:prstGeom>
                        <a:blipFill dpi="0" rotWithShape="0">
                          <a:blip r:embed="rId5"/>
                          <a:srcRect/>
                          <a:tile tx="0" ty="0" sx="100000" sy="100000" flip="none" algn="tl"/>
                        </a:bli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pSp>
      <p:grpSp>
        <p:nvGrpSpPr>
          <p:cNvPr id="6" name="Group 23">
            <a:extLst>
              <a:ext uri="{FF2B5EF4-FFF2-40B4-BE49-F238E27FC236}">
                <a16:creationId xmlns:a16="http://schemas.microsoft.com/office/drawing/2014/main" id="{84057CE7-8B00-10DF-247E-5AA0A1C74F07}"/>
              </a:ext>
            </a:extLst>
          </p:cNvPr>
          <p:cNvGrpSpPr>
            <a:grpSpLocks/>
          </p:cNvGrpSpPr>
          <p:nvPr/>
        </p:nvGrpSpPr>
        <p:grpSpPr bwMode="auto">
          <a:xfrm>
            <a:off x="2514600" y="2895600"/>
            <a:ext cx="4984750" cy="3089275"/>
            <a:chOff x="0" y="0"/>
            <a:chExt cx="3140" cy="1946"/>
          </a:xfrm>
        </p:grpSpPr>
        <p:grpSp>
          <p:nvGrpSpPr>
            <p:cNvPr id="88077" name="Group 24">
              <a:extLst>
                <a:ext uri="{FF2B5EF4-FFF2-40B4-BE49-F238E27FC236}">
                  <a16:creationId xmlns:a16="http://schemas.microsoft.com/office/drawing/2014/main" id="{63749152-F38A-4AD7-BF09-5082EEC0825D}"/>
                </a:ext>
              </a:extLst>
            </p:cNvPr>
            <p:cNvGrpSpPr>
              <a:grpSpLocks/>
            </p:cNvGrpSpPr>
            <p:nvPr/>
          </p:nvGrpSpPr>
          <p:grpSpPr bwMode="auto">
            <a:xfrm>
              <a:off x="264" y="0"/>
              <a:ext cx="2876" cy="1946"/>
              <a:chOff x="0" y="0"/>
              <a:chExt cx="2876" cy="1946"/>
            </a:xfrm>
          </p:grpSpPr>
          <p:grpSp>
            <p:nvGrpSpPr>
              <p:cNvPr id="88079" name="Group 25">
                <a:extLst>
                  <a:ext uri="{FF2B5EF4-FFF2-40B4-BE49-F238E27FC236}">
                    <a16:creationId xmlns:a16="http://schemas.microsoft.com/office/drawing/2014/main" id="{2594D519-B9DD-CE1B-0D8F-B008FF5B84DD}"/>
                  </a:ext>
                </a:extLst>
              </p:cNvPr>
              <p:cNvGrpSpPr>
                <a:grpSpLocks/>
              </p:cNvGrpSpPr>
              <p:nvPr/>
            </p:nvGrpSpPr>
            <p:grpSpPr bwMode="auto">
              <a:xfrm>
                <a:off x="0" y="192"/>
                <a:ext cx="2876" cy="1754"/>
                <a:chOff x="0" y="0"/>
                <a:chExt cx="2876" cy="1754"/>
              </a:xfrm>
            </p:grpSpPr>
            <p:sp>
              <p:nvSpPr>
                <p:cNvPr id="88081" name="Line 26">
                  <a:extLst>
                    <a:ext uri="{FF2B5EF4-FFF2-40B4-BE49-F238E27FC236}">
                      <a16:creationId xmlns:a16="http://schemas.microsoft.com/office/drawing/2014/main" id="{8FE8C0F2-B47A-42DE-9404-55A50C3702D9}"/>
                    </a:ext>
                  </a:extLst>
                </p:cNvPr>
                <p:cNvSpPr>
                  <a:spLocks noChangeShapeType="1"/>
                </p:cNvSpPr>
                <p:nvPr/>
              </p:nvSpPr>
              <p:spPr bwMode="auto">
                <a:xfrm>
                  <a:off x="0" y="1620"/>
                  <a:ext cx="2688" cy="0"/>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8082" name="Line 27">
                  <a:extLst>
                    <a:ext uri="{FF2B5EF4-FFF2-40B4-BE49-F238E27FC236}">
                      <a16:creationId xmlns:a16="http://schemas.microsoft.com/office/drawing/2014/main" id="{5B6AF1A7-3417-1FAA-8149-27BD7A7AD1DD}"/>
                    </a:ext>
                  </a:extLst>
                </p:cNvPr>
                <p:cNvSpPr>
                  <a:spLocks noChangeShapeType="1"/>
                </p:cNvSpPr>
                <p:nvPr/>
              </p:nvSpPr>
              <p:spPr bwMode="auto">
                <a:xfrm flipV="1">
                  <a:off x="0" y="0"/>
                  <a:ext cx="0" cy="1620"/>
                </a:xfrm>
                <a:prstGeom prst="line">
                  <a:avLst/>
                </a:prstGeom>
                <a:noFill/>
                <a:ln w="57150">
                  <a:solidFill>
                    <a:schemeClr val="tx2"/>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8083" name="Text Box 28">
                  <a:extLst>
                    <a:ext uri="{FF2B5EF4-FFF2-40B4-BE49-F238E27FC236}">
                      <a16:creationId xmlns:a16="http://schemas.microsoft.com/office/drawing/2014/main" id="{240A0B99-385E-3E31-089F-793A5E7D4562}"/>
                    </a:ext>
                  </a:extLst>
                </p:cNvPr>
                <p:cNvSpPr txBox="1">
                  <a:spLocks noChangeArrowheads="1"/>
                </p:cNvSpPr>
                <p:nvPr/>
              </p:nvSpPr>
              <p:spPr bwMode="auto">
                <a:xfrm>
                  <a:off x="2715" y="1502"/>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i="1">
                      <a:solidFill>
                        <a:schemeClr val="tx2"/>
                      </a:solidFill>
                      <a:latin typeface="Times New Roman" panose="02020603050405020304" pitchFamily="18" charset="0"/>
                    </a:rPr>
                    <a:t>t</a:t>
                  </a:r>
                </a:p>
              </p:txBody>
            </p:sp>
          </p:grpSp>
          <p:sp>
            <p:nvSpPr>
              <p:cNvPr id="88080" name="Text Box 29">
                <a:extLst>
                  <a:ext uri="{FF2B5EF4-FFF2-40B4-BE49-F238E27FC236}">
                    <a16:creationId xmlns:a16="http://schemas.microsoft.com/office/drawing/2014/main" id="{6CF6C67E-7B17-058E-53C9-4DE965A1FCC7}"/>
                  </a:ext>
                </a:extLst>
              </p:cNvPr>
              <p:cNvSpPr txBox="1">
                <a:spLocks noChangeArrowheads="1"/>
              </p:cNvSpPr>
              <p:nvPr/>
            </p:nvSpPr>
            <p:spPr bwMode="auto">
              <a:xfrm>
                <a:off x="72" y="0"/>
                <a:ext cx="54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f</a:t>
                </a:r>
                <a:r>
                  <a:rPr lang="en-US" altLang="zh-CN" sz="2000">
                    <a:latin typeface="Times New Roman" panose="02020603050405020304" pitchFamily="18" charset="0"/>
                  </a:rPr>
                  <a:t>(</a:t>
                </a:r>
                <a:r>
                  <a:rPr lang="en-US" altLang="zh-CN" sz="2000" i="1">
                    <a:latin typeface="Times New Roman" panose="02020603050405020304" pitchFamily="18" charset="0"/>
                  </a:rPr>
                  <a:t>t</a:t>
                </a:r>
                <a:r>
                  <a:rPr lang="en-US" altLang="zh-CN" sz="2000">
                    <a:latin typeface="Times New Roman" panose="02020603050405020304" pitchFamily="18" charset="0"/>
                  </a:rPr>
                  <a:t>)</a:t>
                </a:r>
              </a:p>
            </p:txBody>
          </p:sp>
        </p:grpSp>
        <p:sp>
          <p:nvSpPr>
            <p:cNvPr id="88078" name="Rectangle 30">
              <a:extLst>
                <a:ext uri="{FF2B5EF4-FFF2-40B4-BE49-F238E27FC236}">
                  <a16:creationId xmlns:a16="http://schemas.microsoft.com/office/drawing/2014/main" id="{75B761C7-0B14-24AA-D7E9-816E2DCE5384}"/>
                </a:ext>
              </a:extLst>
            </p:cNvPr>
            <p:cNvSpPr>
              <a:spLocks noChangeArrowheads="1"/>
            </p:cNvSpPr>
            <p:nvPr/>
          </p:nvSpPr>
          <p:spPr bwMode="auto">
            <a:xfrm>
              <a:off x="0" y="1680"/>
              <a:ext cx="23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O</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88067"/>
                                        </p:tgtEl>
                                        <p:attrNameLst>
                                          <p:attrName>style.visibility</p:attrName>
                                        </p:attrNameLst>
                                      </p:cBhvr>
                                      <p:to>
                                        <p:strVal val="visible"/>
                                      </p:to>
                                    </p:set>
                                    <p:animEffect transition="in" filter="wipe(left)">
                                      <p:cBhvr>
                                        <p:cTn id="7" dur="500"/>
                                        <p:tgtEl>
                                          <p:spTgt spid="88067"/>
                                        </p:tgtEl>
                                      </p:cBhvr>
                                    </p:animEffect>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8069"/>
                                        </p:tgtEl>
                                        <p:attrNameLst>
                                          <p:attrName>style.visibility</p:attrName>
                                        </p:attrNameLst>
                                      </p:cBhvr>
                                      <p:to>
                                        <p:strVal val="visible"/>
                                      </p:to>
                                    </p:set>
                                    <p:animEffect transition="in" filter="wipe(left)">
                                      <p:cBhvr>
                                        <p:cTn id="12" dur="500"/>
                                        <p:tgtEl>
                                          <p:spTgt spid="8806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8068"/>
                                        </p:tgtEl>
                                        <p:attrNameLst>
                                          <p:attrName>style.visibility</p:attrName>
                                        </p:attrNameLst>
                                      </p:cBhvr>
                                      <p:to>
                                        <p:strVal val="visible"/>
                                      </p:to>
                                    </p:set>
                                    <p:animEffect transition="in" filter="wipe(left)">
                                      <p:cBhvr>
                                        <p:cTn id="17" dur="500"/>
                                        <p:tgtEl>
                                          <p:spTgt spid="88068"/>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 presetClass="entr" presetSubtype="4" fill="hold"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2" presetClass="entr" presetSubtype="4" fill="hold" nodeType="clickEffect">
                                  <p:stCondLst>
                                    <p:cond delay="0"/>
                                  </p:stCondLst>
                                  <p:childTnLst>
                                    <p:set>
                                      <p:cBhvr>
                                        <p:cTn id="27" dur="1" fill="hold">
                                          <p:stCondLst>
                                            <p:cond delay="0"/>
                                          </p:stCondLst>
                                        </p:cTn>
                                        <p:tgtEl>
                                          <p:spTgt spid="88073"/>
                                        </p:tgtEl>
                                        <p:attrNameLst>
                                          <p:attrName>style.visibility</p:attrName>
                                        </p:attrNameLst>
                                      </p:cBhvr>
                                      <p:to>
                                        <p:strVal val="visible"/>
                                      </p:to>
                                    </p:set>
                                    <p:anim calcmode="lin" valueType="num">
                                      <p:cBhvr additive="base">
                                        <p:cTn id="28" dur="500" fill="hold"/>
                                        <p:tgtEl>
                                          <p:spTgt spid="88073"/>
                                        </p:tgtEl>
                                        <p:attrNameLst>
                                          <p:attrName>ppt_x</p:attrName>
                                        </p:attrNameLst>
                                      </p:cBhvr>
                                      <p:tavLst>
                                        <p:tav tm="0">
                                          <p:val>
                                            <p:strVal val="#ppt_x"/>
                                          </p:val>
                                        </p:tav>
                                        <p:tav tm="100000">
                                          <p:val>
                                            <p:strVal val="#ppt_x"/>
                                          </p:val>
                                        </p:tav>
                                      </p:tavLst>
                                    </p:anim>
                                    <p:anim calcmode="lin" valueType="num">
                                      <p:cBhvr additive="base">
                                        <p:cTn id="29" dur="500" fill="hold"/>
                                        <p:tgtEl>
                                          <p:spTgt spid="88073"/>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withGroup">
                            <p:stCondLst>
                              <p:cond delay="0"/>
                            </p:stCondLst>
                            <p:childTnLst>
                              <p:par>
                                <p:cTn id="32" presetID="12" presetClass="entr" presetSubtype="4" fill="hold" nodeType="click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slide(fromBottom)">
                                      <p:cBhvr>
                                        <p:cTn id="34" dur="500"/>
                                        <p:tgtEl>
                                          <p:spTgt spid="3"/>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12" presetClass="entr" presetSubtype="4" fill="hold" nodeType="click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slide(fromBottom)">
                                      <p:cBhvr>
                                        <p:cTn id="39" dur="500"/>
                                        <p:tgtEl>
                                          <p:spTgt spid="4"/>
                                        </p:tgtEl>
                                      </p:cBhvr>
                                    </p:animEffect>
                                  </p:childTnLst>
                                </p:cTn>
                              </p:par>
                            </p:childTnLst>
                          </p:cTn>
                        </p:par>
                        <p:par>
                          <p:cTn id="40" fill="hold" nodeType="afterGroup">
                            <p:stCondLst>
                              <p:cond delay="500"/>
                            </p:stCondLst>
                            <p:childTnLst>
                              <p:par>
                                <p:cTn id="41" presetID="2" presetClass="entr" presetSubtype="4" fill="hold" nodeType="after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88074"/>
                                        </p:tgtEl>
                                        <p:attrNameLst>
                                          <p:attrName>style.visibility</p:attrName>
                                        </p:attrNameLst>
                                      </p:cBhvr>
                                      <p:to>
                                        <p:strVal val="visible"/>
                                      </p:to>
                                    </p:set>
                                    <p:anim calcmode="lin" valueType="num">
                                      <p:cBhvr additive="base">
                                        <p:cTn id="49" dur="500" fill="hold"/>
                                        <p:tgtEl>
                                          <p:spTgt spid="88074"/>
                                        </p:tgtEl>
                                        <p:attrNameLst>
                                          <p:attrName>ppt_x</p:attrName>
                                        </p:attrNameLst>
                                      </p:cBhvr>
                                      <p:tavLst>
                                        <p:tav tm="0">
                                          <p:val>
                                            <p:strVal val="#ppt_x"/>
                                          </p:val>
                                        </p:tav>
                                        <p:tav tm="100000">
                                          <p:val>
                                            <p:strVal val="#ppt_x"/>
                                          </p:val>
                                        </p:tav>
                                      </p:tavLst>
                                    </p:anim>
                                    <p:anim calcmode="lin" valueType="num">
                                      <p:cBhvr additive="base">
                                        <p:cTn id="50" dur="500" fill="hold"/>
                                        <p:tgtEl>
                                          <p:spTgt spid="88074"/>
                                        </p:tgtEl>
                                        <p:attrNameLst>
                                          <p:attrName>ppt_y</p:attrName>
                                        </p:attrNameLst>
                                      </p:cBhvr>
                                      <p:tavLst>
                                        <p:tav tm="0">
                                          <p:val>
                                            <p:strVal val="1+#ppt_h/2"/>
                                          </p:val>
                                        </p:tav>
                                        <p:tav tm="100000">
                                          <p:val>
                                            <p:strVal val="#ppt_y"/>
                                          </p:val>
                                        </p:tav>
                                      </p:tavLst>
                                    </p:anim>
                                  </p:childTnLst>
                                </p:cTn>
                              </p:par>
                            </p:childTnLst>
                          </p:cTn>
                        </p:par>
                        <p:par>
                          <p:cTn id="51" fill="hold" nodeType="afterGroup">
                            <p:stCondLst>
                              <p:cond delay="500"/>
                            </p:stCondLst>
                            <p:childTnLst>
                              <p:par>
                                <p:cTn id="52" presetID="2" presetClass="entr" presetSubtype="4" fill="hold" nodeType="afterEffect">
                                  <p:stCondLst>
                                    <p:cond delay="0"/>
                                  </p:stCondLst>
                                  <p:childTnLst>
                                    <p:set>
                                      <p:cBhvr>
                                        <p:cTn id="53" dur="1" fill="hold">
                                          <p:stCondLst>
                                            <p:cond delay="0"/>
                                          </p:stCondLst>
                                        </p:cTn>
                                        <p:tgtEl>
                                          <p:spTgt spid="2"/>
                                        </p:tgtEl>
                                        <p:attrNameLst>
                                          <p:attrName>style.visibility</p:attrName>
                                        </p:attrNameLst>
                                      </p:cBhvr>
                                      <p:to>
                                        <p:strVal val="visible"/>
                                      </p:to>
                                    </p:set>
                                    <p:anim calcmode="lin" valueType="num">
                                      <p:cBhvr additive="base">
                                        <p:cTn id="54" dur="500" fill="hold"/>
                                        <p:tgtEl>
                                          <p:spTgt spid="2"/>
                                        </p:tgtEl>
                                        <p:attrNameLst>
                                          <p:attrName>ppt_x</p:attrName>
                                        </p:attrNameLst>
                                      </p:cBhvr>
                                      <p:tavLst>
                                        <p:tav tm="0">
                                          <p:val>
                                            <p:strVal val="#ppt_x"/>
                                          </p:val>
                                        </p:tav>
                                        <p:tav tm="100000">
                                          <p:val>
                                            <p:strVal val="#ppt_x"/>
                                          </p:val>
                                        </p:tav>
                                      </p:tavLst>
                                    </p:anim>
                                    <p:anim calcmode="lin" valueType="num">
                                      <p:cBhvr additive="base">
                                        <p:cTn id="55"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7" grpId="0" autoUpdateAnimBg="0"/>
      <p:bldP spid="88068" grpId="0" autoUpdateAnimBg="0"/>
      <p:bldP spid="88069" grpId="0" autoUpdateAnimBg="0"/>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Text Box 2">
            <a:extLst>
              <a:ext uri="{FF2B5EF4-FFF2-40B4-BE49-F238E27FC236}">
                <a16:creationId xmlns:a16="http://schemas.microsoft.com/office/drawing/2014/main" id="{58684102-6C93-C4A7-DC52-560E1386AE9C}"/>
              </a:ext>
            </a:extLst>
          </p:cNvPr>
          <p:cNvSpPr txBox="1">
            <a:spLocks noChangeArrowheads="1"/>
          </p:cNvSpPr>
          <p:nvPr/>
        </p:nvSpPr>
        <p:spPr bwMode="auto">
          <a:xfrm>
            <a:off x="304800" y="1628775"/>
            <a:ext cx="8299450" cy="904875"/>
          </a:xfrm>
          <a:prstGeom prst="rect">
            <a:avLst/>
          </a:prstGeom>
          <a:noFill/>
          <a:ln>
            <a:noFill/>
          </a:ln>
        </p:spPr>
        <p:txBody>
          <a:bodyPr anchor="ctr">
            <a:spAutoFit/>
          </a:bodyPr>
          <a:lstStyle/>
          <a:p>
            <a:pPr algn="just">
              <a:lnSpc>
                <a:spcPct val="110000"/>
              </a:lnSpc>
              <a:defRPr/>
            </a:pPr>
            <a:r>
              <a:rPr lang="zh-CN" altLang="en-US" sz="2400" dirty="0">
                <a:solidFill>
                  <a:schemeClr val="tx2"/>
                </a:solidFill>
                <a:effectLst>
                  <a:outerShdw blurRad="38100" dist="38100" dir="2700000" algn="tl">
                    <a:srgbClr val="C0C0C0"/>
                  </a:outerShdw>
                </a:effectLst>
              </a:rPr>
              <a:t>　　</a:t>
            </a:r>
            <a:r>
              <a:rPr lang="zh-CN" altLang="en-US" sz="2400" dirty="0"/>
              <a:t>求换路后电路中的电压和电流</a:t>
            </a:r>
            <a:r>
              <a:rPr lang="zh-CN" altLang="en-US" sz="2400" dirty="0">
                <a:effectLst>
                  <a:outerShdw blurRad="38100" dist="38100" dir="2700000" algn="tl">
                    <a:srgbClr val="C0C0C0"/>
                  </a:outerShdw>
                </a:effectLst>
              </a:rPr>
              <a:t>，其中</a:t>
            </a:r>
            <a:r>
              <a:rPr lang="zh-CN" altLang="en-US" sz="2400" dirty="0">
                <a:solidFill>
                  <a:schemeClr val="tx2"/>
                </a:solidFill>
              </a:rPr>
              <a:t>电容 </a:t>
            </a:r>
            <a:r>
              <a:rPr lang="en-US" altLang="zh-CN" sz="2400" i="1" dirty="0">
                <a:solidFill>
                  <a:schemeClr val="tx2"/>
                </a:solidFill>
              </a:rPr>
              <a:t>C </a:t>
            </a:r>
            <a:r>
              <a:rPr lang="zh-CN" altLang="en-US" sz="2400" dirty="0">
                <a:solidFill>
                  <a:schemeClr val="tx2"/>
                </a:solidFill>
              </a:rPr>
              <a:t>视为开路</a:t>
            </a:r>
            <a:r>
              <a:rPr lang="en-US" altLang="zh-CN" sz="2400" dirty="0">
                <a:solidFill>
                  <a:schemeClr val="tx2"/>
                </a:solidFill>
              </a:rPr>
              <a:t>, </a:t>
            </a:r>
            <a:r>
              <a:rPr lang="zh-CN" altLang="en-US" sz="2400" dirty="0">
                <a:solidFill>
                  <a:schemeClr val="tx2"/>
                </a:solidFill>
              </a:rPr>
              <a:t>电感 </a:t>
            </a:r>
            <a:r>
              <a:rPr lang="en-US" altLang="zh-CN" sz="2400" i="1" dirty="0">
                <a:solidFill>
                  <a:schemeClr val="tx2"/>
                </a:solidFill>
              </a:rPr>
              <a:t>L </a:t>
            </a:r>
            <a:r>
              <a:rPr lang="zh-CN" altLang="en-US" sz="2400" dirty="0">
                <a:solidFill>
                  <a:schemeClr val="tx2"/>
                </a:solidFill>
              </a:rPr>
              <a:t>视为短路，即求解直流电阻性电路中的电压和电流。</a:t>
            </a:r>
          </a:p>
        </p:txBody>
      </p:sp>
      <p:sp>
        <p:nvSpPr>
          <p:cNvPr id="89091" name="Text Box 8">
            <a:extLst>
              <a:ext uri="{FF2B5EF4-FFF2-40B4-BE49-F238E27FC236}">
                <a16:creationId xmlns:a16="http://schemas.microsoft.com/office/drawing/2014/main" id="{7C7DEF71-E36D-686C-E8CD-BA485F9EB864}"/>
              </a:ext>
            </a:extLst>
          </p:cNvPr>
          <p:cNvSpPr txBox="1">
            <a:spLocks noChangeArrowheads="1"/>
          </p:cNvSpPr>
          <p:nvPr/>
        </p:nvSpPr>
        <p:spPr bwMode="auto">
          <a:xfrm>
            <a:off x="611188" y="908050"/>
            <a:ext cx="37322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 typeface="宋体" panose="02010600030101010101" pitchFamily="2" charset="-122"/>
              <a:buAutoNum type="circleNumDbPlain"/>
            </a:pPr>
            <a:r>
              <a:rPr lang="zh-CN" altLang="en-US" sz="2400">
                <a:solidFill>
                  <a:srgbClr val="0000FF"/>
                </a:solidFill>
                <a:latin typeface="Times New Roman" panose="02020603050405020304" pitchFamily="18" charset="0"/>
              </a:rPr>
              <a:t>稳态值 </a:t>
            </a:r>
            <a:r>
              <a:rPr lang="en-US" altLang="zh-CN" sz="2400" i="1">
                <a:solidFill>
                  <a:srgbClr val="0000FF"/>
                </a:solidFill>
                <a:latin typeface="Times New Roman" panose="02020603050405020304" pitchFamily="18" charset="0"/>
              </a:rPr>
              <a:t>f</a:t>
            </a:r>
            <a:r>
              <a:rPr lang="en-US" altLang="zh-CN" sz="24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sym typeface="Symbol" panose="05050102010706020507" pitchFamily="18" charset="2"/>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的计算</a:t>
            </a:r>
          </a:p>
        </p:txBody>
      </p:sp>
      <p:sp>
        <p:nvSpPr>
          <p:cNvPr id="89092" name="Text Box 10">
            <a:extLst>
              <a:ext uri="{FF2B5EF4-FFF2-40B4-BE49-F238E27FC236}">
                <a16:creationId xmlns:a16="http://schemas.microsoft.com/office/drawing/2014/main" id="{1DB0ACE6-F0EC-D3A5-AB46-437BECEB43CB}"/>
              </a:ext>
            </a:extLst>
          </p:cNvPr>
          <p:cNvSpPr txBox="1">
            <a:spLocks noChangeArrowheads="1"/>
          </p:cNvSpPr>
          <p:nvPr/>
        </p:nvSpPr>
        <p:spPr bwMode="auto">
          <a:xfrm>
            <a:off x="2819400" y="260350"/>
            <a:ext cx="3833813"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600">
                <a:solidFill>
                  <a:srgbClr val="A50021"/>
                </a:solidFill>
                <a:latin typeface="Times New Roman" panose="02020603050405020304" pitchFamily="18" charset="0"/>
              </a:rPr>
              <a:t>响应中</a:t>
            </a:r>
            <a:r>
              <a:rPr lang="zh-CN" altLang="en-US" sz="2600">
                <a:solidFill>
                  <a:srgbClr val="A50021"/>
                </a:solidFill>
                <a:latin typeface="宋体" panose="02010600030101010101" pitchFamily="2" charset="-122"/>
              </a:rPr>
              <a:t>“</a:t>
            </a:r>
            <a:r>
              <a:rPr lang="zh-CN" altLang="en-US" sz="2600">
                <a:solidFill>
                  <a:srgbClr val="A50021"/>
                </a:solidFill>
                <a:latin typeface="Times New Roman" panose="02020603050405020304" pitchFamily="18" charset="0"/>
              </a:rPr>
              <a:t>三要素</a:t>
            </a:r>
            <a:r>
              <a:rPr lang="en-US" altLang="zh-CN" sz="2600">
                <a:solidFill>
                  <a:srgbClr val="A50021"/>
                </a:solidFill>
                <a:latin typeface="宋体" panose="02010600030101010101" pitchFamily="2" charset="-122"/>
              </a:rPr>
              <a:t>”</a:t>
            </a:r>
            <a:r>
              <a:rPr lang="zh-CN" altLang="en-US" sz="2600">
                <a:solidFill>
                  <a:srgbClr val="A50021"/>
                </a:solidFill>
                <a:latin typeface="Times New Roman" panose="02020603050405020304" pitchFamily="18" charset="0"/>
              </a:rPr>
              <a:t>的确定</a:t>
            </a:r>
          </a:p>
        </p:txBody>
      </p:sp>
      <p:sp>
        <p:nvSpPr>
          <p:cNvPr id="89093" name="Text Box 11">
            <a:extLst>
              <a:ext uri="{FF2B5EF4-FFF2-40B4-BE49-F238E27FC236}">
                <a16:creationId xmlns:a16="http://schemas.microsoft.com/office/drawing/2014/main" id="{DCD99E77-A392-15B4-0CB5-8177A73E0960}"/>
              </a:ext>
            </a:extLst>
          </p:cNvPr>
          <p:cNvSpPr txBox="1">
            <a:spLocks noChangeArrowheads="1"/>
          </p:cNvSpPr>
          <p:nvPr/>
        </p:nvSpPr>
        <p:spPr bwMode="auto">
          <a:xfrm>
            <a:off x="179388" y="2852738"/>
            <a:ext cx="989012"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zh-CN" altLang="en-US" sz="2400">
                <a:solidFill>
                  <a:srgbClr val="000099"/>
                </a:solidFill>
                <a:latin typeface="Times New Roman" panose="02020603050405020304" pitchFamily="18" charset="0"/>
              </a:rPr>
              <a:t>例：</a:t>
            </a:r>
          </a:p>
        </p:txBody>
      </p:sp>
      <p:grpSp>
        <p:nvGrpSpPr>
          <p:cNvPr id="2" name="Group 83">
            <a:extLst>
              <a:ext uri="{FF2B5EF4-FFF2-40B4-BE49-F238E27FC236}">
                <a16:creationId xmlns:a16="http://schemas.microsoft.com/office/drawing/2014/main" id="{D4EE8B11-D581-E2BB-4901-132CDE1F72D9}"/>
              </a:ext>
            </a:extLst>
          </p:cNvPr>
          <p:cNvGrpSpPr>
            <a:grpSpLocks/>
          </p:cNvGrpSpPr>
          <p:nvPr/>
        </p:nvGrpSpPr>
        <p:grpSpPr bwMode="auto">
          <a:xfrm>
            <a:off x="509588" y="2852738"/>
            <a:ext cx="4186237" cy="2044700"/>
            <a:chOff x="0" y="0"/>
            <a:chExt cx="2790" cy="1312"/>
          </a:xfrm>
        </p:grpSpPr>
        <p:sp>
          <p:nvSpPr>
            <p:cNvPr id="89132" name="Text Box 13">
              <a:extLst>
                <a:ext uri="{FF2B5EF4-FFF2-40B4-BE49-F238E27FC236}">
                  <a16:creationId xmlns:a16="http://schemas.microsoft.com/office/drawing/2014/main" id="{8756A423-46A5-F31A-5E16-C08140660097}"/>
                </a:ext>
              </a:extLst>
            </p:cNvPr>
            <p:cNvSpPr txBox="1">
              <a:spLocks noChangeArrowheads="1"/>
            </p:cNvSpPr>
            <p:nvPr/>
          </p:nvSpPr>
          <p:spPr bwMode="auto">
            <a:xfrm>
              <a:off x="2496" y="646"/>
              <a:ext cx="294"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u</a:t>
              </a:r>
              <a:r>
                <a:rPr lang="en-US" altLang="zh-CN" sz="2000" i="1" baseline="-25000">
                  <a:solidFill>
                    <a:srgbClr val="FF3300"/>
                  </a:solidFill>
                  <a:latin typeface="Times New Roman" panose="02020603050405020304" pitchFamily="18" charset="0"/>
                </a:rPr>
                <a:t>C</a:t>
              </a:r>
              <a:endParaRPr lang="en-US" altLang="zh-CN" sz="2000" i="1">
                <a:solidFill>
                  <a:srgbClr val="FF3300"/>
                </a:solidFill>
                <a:latin typeface="Times New Roman" panose="02020603050405020304" pitchFamily="18" charset="0"/>
              </a:endParaRPr>
            </a:p>
          </p:txBody>
        </p:sp>
        <p:sp>
          <p:nvSpPr>
            <p:cNvPr id="89133" name="Oval 14">
              <a:extLst>
                <a:ext uri="{FF2B5EF4-FFF2-40B4-BE49-F238E27FC236}">
                  <a16:creationId xmlns:a16="http://schemas.microsoft.com/office/drawing/2014/main" id="{2C074C61-61EA-5267-4D9C-6FC6BBE687C6}"/>
                </a:ext>
              </a:extLst>
            </p:cNvPr>
            <p:cNvSpPr>
              <a:spLocks noChangeArrowheads="1"/>
            </p:cNvSpPr>
            <p:nvPr/>
          </p:nvSpPr>
          <p:spPr bwMode="auto">
            <a:xfrm>
              <a:off x="486" y="722"/>
              <a:ext cx="234" cy="209"/>
            </a:xfrm>
            <a:prstGeom prst="ellipse">
              <a:avLst/>
            </a:prstGeom>
            <a:noFill/>
            <a:ln w="38100">
              <a:solidFill>
                <a:srgbClr val="00001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9134" name="Line 15">
              <a:extLst>
                <a:ext uri="{FF2B5EF4-FFF2-40B4-BE49-F238E27FC236}">
                  <a16:creationId xmlns:a16="http://schemas.microsoft.com/office/drawing/2014/main" id="{615E6C74-696F-E75C-DEAA-471D9999B6F3}"/>
                </a:ext>
              </a:extLst>
            </p:cNvPr>
            <p:cNvSpPr>
              <a:spLocks noChangeShapeType="1"/>
            </p:cNvSpPr>
            <p:nvPr/>
          </p:nvSpPr>
          <p:spPr bwMode="auto">
            <a:xfrm>
              <a:off x="604" y="305"/>
              <a:ext cx="0" cy="988"/>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35" name="Rectangle 16">
              <a:extLst>
                <a:ext uri="{FF2B5EF4-FFF2-40B4-BE49-F238E27FC236}">
                  <a16:creationId xmlns:a16="http://schemas.microsoft.com/office/drawing/2014/main" id="{0F3D7D3A-4A1C-AF75-E38F-DA01B1DC7264}"/>
                </a:ext>
              </a:extLst>
            </p:cNvPr>
            <p:cNvSpPr>
              <a:spLocks noChangeArrowheads="1"/>
            </p:cNvSpPr>
            <p:nvPr/>
          </p:nvSpPr>
          <p:spPr bwMode="auto">
            <a:xfrm>
              <a:off x="380" y="408"/>
              <a:ext cx="221"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a:t>
              </a:r>
            </a:p>
          </p:txBody>
        </p:sp>
        <p:sp>
          <p:nvSpPr>
            <p:cNvPr id="89136" name="Rectangle 17">
              <a:extLst>
                <a:ext uri="{FF2B5EF4-FFF2-40B4-BE49-F238E27FC236}">
                  <a16:creationId xmlns:a16="http://schemas.microsoft.com/office/drawing/2014/main" id="{FF241A1F-7E05-EA35-A05E-5395F79E7052}"/>
                </a:ext>
              </a:extLst>
            </p:cNvPr>
            <p:cNvSpPr>
              <a:spLocks noChangeArrowheads="1"/>
            </p:cNvSpPr>
            <p:nvPr/>
          </p:nvSpPr>
          <p:spPr bwMode="auto">
            <a:xfrm>
              <a:off x="407" y="808"/>
              <a:ext cx="21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sym typeface="Symbol" panose="05050102010706020507" pitchFamily="18" charset="2"/>
                </a:rPr>
                <a:t></a:t>
              </a:r>
            </a:p>
          </p:txBody>
        </p:sp>
        <p:sp>
          <p:nvSpPr>
            <p:cNvPr id="89137" name="Line 18">
              <a:extLst>
                <a:ext uri="{FF2B5EF4-FFF2-40B4-BE49-F238E27FC236}">
                  <a16:creationId xmlns:a16="http://schemas.microsoft.com/office/drawing/2014/main" id="{70F5E85A-A89F-6C82-B0C8-5587DEFE97FE}"/>
                </a:ext>
              </a:extLst>
            </p:cNvPr>
            <p:cNvSpPr>
              <a:spLocks noChangeShapeType="1"/>
            </p:cNvSpPr>
            <p:nvPr/>
          </p:nvSpPr>
          <p:spPr bwMode="auto">
            <a:xfrm flipV="1">
              <a:off x="1584" y="310"/>
              <a:ext cx="768"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89138" name="Group 19">
              <a:extLst>
                <a:ext uri="{FF2B5EF4-FFF2-40B4-BE49-F238E27FC236}">
                  <a16:creationId xmlns:a16="http://schemas.microsoft.com/office/drawing/2014/main" id="{5D7963C8-1C22-F3C0-4C34-F69617D4C783}"/>
                </a:ext>
              </a:extLst>
            </p:cNvPr>
            <p:cNvGrpSpPr>
              <a:grpSpLocks/>
            </p:cNvGrpSpPr>
            <p:nvPr/>
          </p:nvGrpSpPr>
          <p:grpSpPr bwMode="auto">
            <a:xfrm>
              <a:off x="2236" y="744"/>
              <a:ext cx="245" cy="94"/>
              <a:chOff x="0" y="0"/>
              <a:chExt cx="282" cy="126"/>
            </a:xfrm>
          </p:grpSpPr>
          <p:sp>
            <p:nvSpPr>
              <p:cNvPr id="3" name="Line 20">
                <a:extLst>
                  <a:ext uri="{FF2B5EF4-FFF2-40B4-BE49-F238E27FC236}">
                    <a16:creationId xmlns:a16="http://schemas.microsoft.com/office/drawing/2014/main" id="{E01ECF64-082A-2270-999C-78E8998C0756}"/>
                  </a:ext>
                </a:extLst>
              </p:cNvPr>
              <p:cNvSpPr>
                <a:spLocks noChangeShapeType="1"/>
              </p:cNvSpPr>
              <p:nvPr/>
            </p:nvSpPr>
            <p:spPr bwMode="auto">
              <a:xfrm>
                <a:off x="0" y="0"/>
                <a:ext cx="282"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6" name="Line 21">
                <a:extLst>
                  <a:ext uri="{FF2B5EF4-FFF2-40B4-BE49-F238E27FC236}">
                    <a16:creationId xmlns:a16="http://schemas.microsoft.com/office/drawing/2014/main" id="{578BB1E4-C978-246B-F70F-15A7BF99CFFB}"/>
                  </a:ext>
                </a:extLst>
              </p:cNvPr>
              <p:cNvSpPr>
                <a:spLocks noChangeShapeType="1"/>
              </p:cNvSpPr>
              <p:nvPr/>
            </p:nvSpPr>
            <p:spPr bwMode="auto">
              <a:xfrm>
                <a:off x="0" y="126"/>
                <a:ext cx="282"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89139" name="Line 22">
              <a:extLst>
                <a:ext uri="{FF2B5EF4-FFF2-40B4-BE49-F238E27FC236}">
                  <a16:creationId xmlns:a16="http://schemas.microsoft.com/office/drawing/2014/main" id="{EFF5E37F-1FE3-AF0F-CD17-C63532F7A6D9}"/>
                </a:ext>
              </a:extLst>
            </p:cNvPr>
            <p:cNvSpPr>
              <a:spLocks noChangeShapeType="1"/>
            </p:cNvSpPr>
            <p:nvPr/>
          </p:nvSpPr>
          <p:spPr bwMode="auto">
            <a:xfrm>
              <a:off x="599" y="1293"/>
              <a:ext cx="1753"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40" name="Line 23">
              <a:extLst>
                <a:ext uri="{FF2B5EF4-FFF2-40B4-BE49-F238E27FC236}">
                  <a16:creationId xmlns:a16="http://schemas.microsoft.com/office/drawing/2014/main" id="{44400F04-A725-5084-579B-D2DF89124CC7}"/>
                </a:ext>
              </a:extLst>
            </p:cNvPr>
            <p:cNvSpPr>
              <a:spLocks noChangeShapeType="1"/>
            </p:cNvSpPr>
            <p:nvPr/>
          </p:nvSpPr>
          <p:spPr bwMode="auto">
            <a:xfrm>
              <a:off x="1766" y="936"/>
              <a:ext cx="0" cy="348"/>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41" name="Line 24">
              <a:extLst>
                <a:ext uri="{FF2B5EF4-FFF2-40B4-BE49-F238E27FC236}">
                  <a16:creationId xmlns:a16="http://schemas.microsoft.com/office/drawing/2014/main" id="{A0EBF344-DA51-CFEA-5F65-B06D8B52ADBE}"/>
                </a:ext>
              </a:extLst>
            </p:cNvPr>
            <p:cNvSpPr>
              <a:spLocks noChangeShapeType="1"/>
            </p:cNvSpPr>
            <p:nvPr/>
          </p:nvSpPr>
          <p:spPr bwMode="auto">
            <a:xfrm flipV="1">
              <a:off x="605" y="310"/>
              <a:ext cx="254"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42" name="Text Box 25">
              <a:extLst>
                <a:ext uri="{FF2B5EF4-FFF2-40B4-BE49-F238E27FC236}">
                  <a16:creationId xmlns:a16="http://schemas.microsoft.com/office/drawing/2014/main" id="{256C032F-6F64-734F-78AC-3901759DBF5C}"/>
                </a:ext>
              </a:extLst>
            </p:cNvPr>
            <p:cNvSpPr txBox="1">
              <a:spLocks noChangeArrowheads="1"/>
            </p:cNvSpPr>
            <p:nvPr/>
          </p:nvSpPr>
          <p:spPr bwMode="auto">
            <a:xfrm>
              <a:off x="486" y="0"/>
              <a:ext cx="43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89143" name="Text Box 26">
              <a:extLst>
                <a:ext uri="{FF2B5EF4-FFF2-40B4-BE49-F238E27FC236}">
                  <a16:creationId xmlns:a16="http://schemas.microsoft.com/office/drawing/2014/main" id="{356769AD-DC2D-450D-36B2-CE6CCB598BA8}"/>
                </a:ext>
              </a:extLst>
            </p:cNvPr>
            <p:cNvSpPr txBox="1">
              <a:spLocks noChangeArrowheads="1"/>
            </p:cNvSpPr>
            <p:nvPr/>
          </p:nvSpPr>
          <p:spPr bwMode="auto">
            <a:xfrm>
              <a:off x="1991" y="536"/>
              <a:ext cx="237"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C</a:t>
              </a:r>
              <a:endParaRPr lang="en-US" altLang="zh-CN" sz="2000">
                <a:latin typeface="Times New Roman" panose="02020603050405020304" pitchFamily="18" charset="0"/>
              </a:endParaRPr>
            </a:p>
          </p:txBody>
        </p:sp>
        <p:sp>
          <p:nvSpPr>
            <p:cNvPr id="89144" name="Line 27">
              <a:extLst>
                <a:ext uri="{FF2B5EF4-FFF2-40B4-BE49-F238E27FC236}">
                  <a16:creationId xmlns:a16="http://schemas.microsoft.com/office/drawing/2014/main" id="{3D56BBD7-65F2-CE4B-E5AD-9FAAB3748248}"/>
                </a:ext>
              </a:extLst>
            </p:cNvPr>
            <p:cNvSpPr>
              <a:spLocks noChangeShapeType="1"/>
            </p:cNvSpPr>
            <p:nvPr/>
          </p:nvSpPr>
          <p:spPr bwMode="auto">
            <a:xfrm>
              <a:off x="2356" y="840"/>
              <a:ext cx="0" cy="472"/>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45" name="Text Box 28">
              <a:extLst>
                <a:ext uri="{FF2B5EF4-FFF2-40B4-BE49-F238E27FC236}">
                  <a16:creationId xmlns:a16="http://schemas.microsoft.com/office/drawing/2014/main" id="{6F2CC201-0AEC-B516-7242-2504AE351516}"/>
                </a:ext>
              </a:extLst>
            </p:cNvPr>
            <p:cNvSpPr txBox="1">
              <a:spLocks noChangeArrowheads="1"/>
            </p:cNvSpPr>
            <p:nvPr/>
          </p:nvSpPr>
          <p:spPr bwMode="auto">
            <a:xfrm>
              <a:off x="0" y="680"/>
              <a:ext cx="45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0000"/>
                  </a:solidFill>
                  <a:latin typeface="Times New Roman" panose="02020603050405020304" pitchFamily="18" charset="0"/>
                </a:rPr>
                <a:t>10 V</a:t>
              </a:r>
            </a:p>
          </p:txBody>
        </p:sp>
        <p:sp>
          <p:nvSpPr>
            <p:cNvPr id="4" name="Text Box 29">
              <a:extLst>
                <a:ext uri="{FF2B5EF4-FFF2-40B4-BE49-F238E27FC236}">
                  <a16:creationId xmlns:a16="http://schemas.microsoft.com/office/drawing/2014/main" id="{D81153F0-BBB3-7D93-8539-27999EC0FD3B}"/>
                </a:ext>
              </a:extLst>
            </p:cNvPr>
            <p:cNvSpPr txBox="1">
              <a:spLocks noChangeArrowheads="1"/>
            </p:cNvSpPr>
            <p:nvPr/>
          </p:nvSpPr>
          <p:spPr bwMode="auto">
            <a:xfrm>
              <a:off x="1296" y="4"/>
              <a:ext cx="478" cy="257"/>
            </a:xfrm>
            <a:prstGeom prst="rect">
              <a:avLst/>
            </a:prstGeom>
            <a:noFill/>
            <a:ln>
              <a:noFill/>
            </a:ln>
          </p:spPr>
          <p:txBody>
            <a:bodyPr wrap="none">
              <a:spAutoFit/>
            </a:bodyPr>
            <a:lstStyle/>
            <a:p>
              <a:pPr>
                <a:defRPr/>
              </a:pPr>
              <a:r>
                <a:rPr lang="en-US" altLang="zh-CN" sz="2000">
                  <a:solidFill>
                    <a:srgbClr val="000018"/>
                  </a:solidFill>
                  <a:effectLst>
                    <a:outerShdw blurRad="38100" dist="38100" dir="2700000" algn="tl">
                      <a:srgbClr val="C0C0C0"/>
                    </a:outerShdw>
                  </a:effectLst>
                </a:rPr>
                <a:t>5 k</a:t>
              </a:r>
              <a:r>
                <a:rPr lang="en-US" altLang="zh-CN" sz="2000">
                  <a:solidFill>
                    <a:schemeClr val="tx2"/>
                  </a:solidFill>
                  <a:sym typeface="Symbol" pitchFamily="18" charset="2"/>
                </a:rPr>
                <a:t></a:t>
              </a:r>
            </a:p>
          </p:txBody>
        </p:sp>
        <p:sp>
          <p:nvSpPr>
            <p:cNvPr id="5" name="Text Box 30">
              <a:extLst>
                <a:ext uri="{FF2B5EF4-FFF2-40B4-BE49-F238E27FC236}">
                  <a16:creationId xmlns:a16="http://schemas.microsoft.com/office/drawing/2014/main" id="{752092BA-8C3C-35F5-86B7-649BA7FFEB24}"/>
                </a:ext>
              </a:extLst>
            </p:cNvPr>
            <p:cNvSpPr txBox="1">
              <a:spLocks noChangeArrowheads="1"/>
            </p:cNvSpPr>
            <p:nvPr/>
          </p:nvSpPr>
          <p:spPr bwMode="auto">
            <a:xfrm>
              <a:off x="1816" y="824"/>
              <a:ext cx="455" cy="257"/>
            </a:xfrm>
            <a:prstGeom prst="rect">
              <a:avLst/>
            </a:prstGeom>
            <a:noFill/>
            <a:ln>
              <a:noFill/>
            </a:ln>
          </p:spPr>
          <p:txBody>
            <a:bodyPr wrap="none">
              <a:spAutoFit/>
            </a:bodyPr>
            <a:lstStyle/>
            <a:p>
              <a:pPr>
                <a:defRPr/>
              </a:pPr>
              <a:r>
                <a:rPr lang="en-US" altLang="zh-CN" sz="2000">
                  <a:solidFill>
                    <a:srgbClr val="000018"/>
                  </a:solidFill>
                </a:rPr>
                <a:t>1 </a:t>
              </a:r>
              <a:r>
                <a:rPr lang="en-US" altLang="zh-CN" sz="2000">
                  <a:solidFill>
                    <a:srgbClr val="000018"/>
                  </a:solidFill>
                  <a:sym typeface="Symbol" pitchFamily="18" charset="2"/>
                </a:rPr>
                <a:t></a:t>
              </a:r>
              <a:r>
                <a:rPr lang="en-US" altLang="zh-CN" sz="2000">
                  <a:solidFill>
                    <a:srgbClr val="000018"/>
                  </a:solidFill>
                </a:rPr>
                <a:t>F</a:t>
              </a:r>
              <a:endParaRPr lang="en-US" altLang="zh-CN" sz="2000">
                <a:solidFill>
                  <a:schemeClr val="tx2"/>
                </a:solidFill>
                <a:effectLst>
                  <a:outerShdw blurRad="38100" dist="38100" dir="2700000" algn="tl">
                    <a:srgbClr val="C0C0C0"/>
                  </a:outerShdw>
                </a:effectLst>
                <a:sym typeface="Symbol" pitchFamily="18" charset="2"/>
              </a:endParaRPr>
            </a:p>
          </p:txBody>
        </p:sp>
        <p:sp>
          <p:nvSpPr>
            <p:cNvPr id="89148" name="Text Box 31">
              <a:extLst>
                <a:ext uri="{FF2B5EF4-FFF2-40B4-BE49-F238E27FC236}">
                  <a16:creationId xmlns:a16="http://schemas.microsoft.com/office/drawing/2014/main" id="{DBA1FF27-FAD6-8E85-5220-84CC7C7A916E}"/>
                </a:ext>
              </a:extLst>
            </p:cNvPr>
            <p:cNvSpPr txBox="1">
              <a:spLocks noChangeArrowheads="1"/>
            </p:cNvSpPr>
            <p:nvPr/>
          </p:nvSpPr>
          <p:spPr bwMode="auto">
            <a:xfrm>
              <a:off x="1010" y="24"/>
              <a:ext cx="21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S</a:t>
              </a:r>
            </a:p>
          </p:txBody>
        </p:sp>
        <p:sp>
          <p:nvSpPr>
            <p:cNvPr id="89149" name="Line 32">
              <a:extLst>
                <a:ext uri="{FF2B5EF4-FFF2-40B4-BE49-F238E27FC236}">
                  <a16:creationId xmlns:a16="http://schemas.microsoft.com/office/drawing/2014/main" id="{039000CB-DDD2-1A0D-63C7-891260D46F86}"/>
                </a:ext>
              </a:extLst>
            </p:cNvPr>
            <p:cNvSpPr>
              <a:spLocks noChangeShapeType="1"/>
            </p:cNvSpPr>
            <p:nvPr/>
          </p:nvSpPr>
          <p:spPr bwMode="auto">
            <a:xfrm>
              <a:off x="1768" y="312"/>
              <a:ext cx="0" cy="379"/>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50" name="Rectangle 33">
              <a:extLst>
                <a:ext uri="{FF2B5EF4-FFF2-40B4-BE49-F238E27FC236}">
                  <a16:creationId xmlns:a16="http://schemas.microsoft.com/office/drawing/2014/main" id="{55C296F8-0A17-8F93-2A19-3E35A7432A46}"/>
                </a:ext>
              </a:extLst>
            </p:cNvPr>
            <p:cNvSpPr>
              <a:spLocks noChangeArrowheads="1"/>
            </p:cNvSpPr>
            <p:nvPr/>
          </p:nvSpPr>
          <p:spPr bwMode="auto">
            <a:xfrm rot="5400000">
              <a:off x="1406" y="190"/>
              <a:ext cx="104" cy="252"/>
            </a:xfrm>
            <a:prstGeom prst="rect">
              <a:avLst/>
            </a:prstGeom>
            <a:noFill/>
            <a:ln w="38100">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89151" name="Line 34">
              <a:extLst>
                <a:ext uri="{FF2B5EF4-FFF2-40B4-BE49-F238E27FC236}">
                  <a16:creationId xmlns:a16="http://schemas.microsoft.com/office/drawing/2014/main" id="{3A6497FF-558C-BA73-F18D-94C8463FCD0B}"/>
                </a:ext>
              </a:extLst>
            </p:cNvPr>
            <p:cNvSpPr>
              <a:spLocks noChangeShapeType="1"/>
            </p:cNvSpPr>
            <p:nvPr/>
          </p:nvSpPr>
          <p:spPr bwMode="auto">
            <a:xfrm rot="-60000">
              <a:off x="2353" y="312"/>
              <a:ext cx="0" cy="431"/>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52" name="Rectangle 35">
              <a:extLst>
                <a:ext uri="{FF2B5EF4-FFF2-40B4-BE49-F238E27FC236}">
                  <a16:creationId xmlns:a16="http://schemas.microsoft.com/office/drawing/2014/main" id="{66EB3BBE-E75E-0192-E27A-0DA775A76CC9}"/>
                </a:ext>
              </a:extLst>
            </p:cNvPr>
            <p:cNvSpPr>
              <a:spLocks noChangeArrowheads="1"/>
            </p:cNvSpPr>
            <p:nvPr/>
          </p:nvSpPr>
          <p:spPr bwMode="auto">
            <a:xfrm>
              <a:off x="1701" y="669"/>
              <a:ext cx="111" cy="252"/>
            </a:xfrm>
            <a:prstGeom prst="rect">
              <a:avLst/>
            </a:prstGeom>
            <a:noFill/>
            <a:ln w="38100">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89153" name="Line 36">
              <a:extLst>
                <a:ext uri="{FF2B5EF4-FFF2-40B4-BE49-F238E27FC236}">
                  <a16:creationId xmlns:a16="http://schemas.microsoft.com/office/drawing/2014/main" id="{FDE4D371-E451-79C4-0385-DC62E2BBC2F5}"/>
                </a:ext>
              </a:extLst>
            </p:cNvPr>
            <p:cNvSpPr>
              <a:spLocks noChangeShapeType="1"/>
            </p:cNvSpPr>
            <p:nvPr/>
          </p:nvSpPr>
          <p:spPr bwMode="auto">
            <a:xfrm>
              <a:off x="1106" y="312"/>
              <a:ext cx="23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89154" name="Text Box 37">
              <a:extLst>
                <a:ext uri="{FF2B5EF4-FFF2-40B4-BE49-F238E27FC236}">
                  <a16:creationId xmlns:a16="http://schemas.microsoft.com/office/drawing/2014/main" id="{05EC599B-2DC1-1DBA-F3C8-B024EE2946A4}"/>
                </a:ext>
              </a:extLst>
            </p:cNvPr>
            <p:cNvSpPr txBox="1">
              <a:spLocks noChangeArrowheads="1"/>
            </p:cNvSpPr>
            <p:nvPr/>
          </p:nvSpPr>
          <p:spPr bwMode="auto">
            <a:xfrm>
              <a:off x="1177" y="628"/>
              <a:ext cx="47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000018"/>
                  </a:solidFill>
                  <a:latin typeface="Times New Roman" panose="02020603050405020304" pitchFamily="18" charset="0"/>
                </a:rPr>
                <a:t>5 k</a:t>
              </a:r>
              <a:r>
                <a:rPr lang="en-US" altLang="zh-CN" sz="2000">
                  <a:solidFill>
                    <a:schemeClr val="tx2"/>
                  </a:solidFill>
                  <a:latin typeface="Times New Roman" panose="02020603050405020304" pitchFamily="18" charset="0"/>
                  <a:sym typeface="Symbol" panose="05050102010706020507" pitchFamily="18" charset="2"/>
                </a:rPr>
                <a:t></a:t>
              </a:r>
            </a:p>
          </p:txBody>
        </p:sp>
        <p:sp>
          <p:nvSpPr>
            <p:cNvPr id="7" name="Rectangle 38">
              <a:extLst>
                <a:ext uri="{FF2B5EF4-FFF2-40B4-BE49-F238E27FC236}">
                  <a16:creationId xmlns:a16="http://schemas.microsoft.com/office/drawing/2014/main" id="{96E4E617-61A9-A154-906F-67659A9BB0F2}"/>
                </a:ext>
              </a:extLst>
            </p:cNvPr>
            <p:cNvSpPr>
              <a:spLocks noChangeArrowheads="1"/>
            </p:cNvSpPr>
            <p:nvPr/>
          </p:nvSpPr>
          <p:spPr bwMode="auto">
            <a:xfrm>
              <a:off x="2325" y="440"/>
              <a:ext cx="221"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a:t>
              </a:r>
            </a:p>
          </p:txBody>
        </p:sp>
        <p:sp>
          <p:nvSpPr>
            <p:cNvPr id="89156" name="Rectangle 39">
              <a:extLst>
                <a:ext uri="{FF2B5EF4-FFF2-40B4-BE49-F238E27FC236}">
                  <a16:creationId xmlns:a16="http://schemas.microsoft.com/office/drawing/2014/main" id="{CA2E45C1-664A-9610-0C7C-32BCE83A9DFE}"/>
                </a:ext>
              </a:extLst>
            </p:cNvPr>
            <p:cNvSpPr>
              <a:spLocks noChangeArrowheads="1"/>
            </p:cNvSpPr>
            <p:nvPr/>
          </p:nvSpPr>
          <p:spPr bwMode="auto">
            <a:xfrm>
              <a:off x="2352" y="744"/>
              <a:ext cx="218" cy="2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sym typeface="Symbol" panose="05050102010706020507" pitchFamily="18" charset="2"/>
                </a:rPr>
                <a:t></a:t>
              </a:r>
              <a:endParaRPr lang="en-US" altLang="zh-CN" sz="2000">
                <a:solidFill>
                  <a:srgbClr val="FF3300"/>
                </a:solidFill>
                <a:latin typeface="Times New Roman" panose="02020603050405020304" pitchFamily="18" charset="0"/>
              </a:endParaRPr>
            </a:p>
          </p:txBody>
        </p:sp>
        <p:grpSp>
          <p:nvGrpSpPr>
            <p:cNvPr id="89157" name="Group 82">
              <a:extLst>
                <a:ext uri="{FF2B5EF4-FFF2-40B4-BE49-F238E27FC236}">
                  <a16:creationId xmlns:a16="http://schemas.microsoft.com/office/drawing/2014/main" id="{7493E85C-52AD-BC5E-3D1B-AE66E41B1BFE}"/>
                </a:ext>
              </a:extLst>
            </p:cNvPr>
            <p:cNvGrpSpPr>
              <a:grpSpLocks/>
            </p:cNvGrpSpPr>
            <p:nvPr/>
          </p:nvGrpSpPr>
          <p:grpSpPr bwMode="auto">
            <a:xfrm>
              <a:off x="842" y="244"/>
              <a:ext cx="295" cy="217"/>
              <a:chOff x="0" y="0"/>
              <a:chExt cx="295" cy="217"/>
            </a:xfrm>
          </p:grpSpPr>
          <p:sp>
            <p:nvSpPr>
              <p:cNvPr id="89158" name="Line 41">
                <a:extLst>
                  <a:ext uri="{FF2B5EF4-FFF2-40B4-BE49-F238E27FC236}">
                    <a16:creationId xmlns:a16="http://schemas.microsoft.com/office/drawing/2014/main" id="{E3D124A1-8006-42F1-648D-71D4C5AFBD60}"/>
                  </a:ext>
                </a:extLst>
              </p:cNvPr>
              <p:cNvSpPr>
                <a:spLocks noChangeShapeType="1"/>
              </p:cNvSpPr>
              <p:nvPr/>
            </p:nvSpPr>
            <p:spPr bwMode="auto">
              <a:xfrm flipV="1">
                <a:off x="20" y="66"/>
                <a:ext cx="275" cy="1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59" name="未知">
                <a:extLst>
                  <a:ext uri="{FF2B5EF4-FFF2-40B4-BE49-F238E27FC236}">
                    <a16:creationId xmlns:a16="http://schemas.microsoft.com/office/drawing/2014/main" id="{16D6B3F2-5363-2CBA-C3B9-B065B40827FC}"/>
                  </a:ext>
                </a:extLst>
              </p:cNvPr>
              <p:cNvSpPr>
                <a:spLocks/>
              </p:cNvSpPr>
              <p:nvPr/>
            </p:nvSpPr>
            <p:spPr bwMode="auto">
              <a:xfrm rot="17600552" flipV="1">
                <a:off x="6" y="-6"/>
                <a:ext cx="201" cy="213"/>
              </a:xfrm>
              <a:custGeom>
                <a:avLst/>
                <a:gdLst>
                  <a:gd name="T0" fmla="*/ 0 w 144"/>
                  <a:gd name="T1" fmla="*/ 0 h 192"/>
                  <a:gd name="T2" fmla="*/ 74043 w 144"/>
                  <a:gd name="T3" fmla="*/ 1422 h 192"/>
                  <a:gd name="T4" fmla="*/ 221379 w 144"/>
                  <a:gd name="T5" fmla="*/ 1883 h 192"/>
                  <a:gd name="T6" fmla="*/ 0 60000 65536"/>
                  <a:gd name="T7" fmla="*/ 0 60000 65536"/>
                  <a:gd name="T8" fmla="*/ 0 60000 65536"/>
                  <a:gd name="T9" fmla="*/ 0 w 144"/>
                  <a:gd name="T10" fmla="*/ 0 h 192"/>
                  <a:gd name="T11" fmla="*/ 144 w 144"/>
                  <a:gd name="T12" fmla="*/ 192 h 192"/>
                </a:gdLst>
                <a:ahLst/>
                <a:cxnLst>
                  <a:cxn ang="T6">
                    <a:pos x="T0" y="T1"/>
                  </a:cxn>
                  <a:cxn ang="T7">
                    <a:pos x="T2" y="T3"/>
                  </a:cxn>
                  <a:cxn ang="T8">
                    <a:pos x="T4" y="T5"/>
                  </a:cxn>
                </a:cxnLst>
                <a:rect l="T9" t="T10" r="T11" b="T12"/>
                <a:pathLst>
                  <a:path w="144" h="192">
                    <a:moveTo>
                      <a:pt x="0" y="0"/>
                    </a:moveTo>
                    <a:cubicBezTo>
                      <a:pt x="12" y="56"/>
                      <a:pt x="24" y="112"/>
                      <a:pt x="48" y="144"/>
                    </a:cubicBezTo>
                    <a:cubicBezTo>
                      <a:pt x="72" y="176"/>
                      <a:pt x="128" y="184"/>
                      <a:pt x="144" y="192"/>
                    </a:cubicBezTo>
                  </a:path>
                </a:pathLst>
              </a:custGeom>
              <a:noFill/>
              <a:ln w="38100" cmpd="sng">
                <a:solidFill>
                  <a:schemeClr val="tx1"/>
                </a:solidFill>
                <a:miter lim="800000"/>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pSp>
        <p:nvGrpSpPr>
          <p:cNvPr id="10" name="Group 85">
            <a:extLst>
              <a:ext uri="{FF2B5EF4-FFF2-40B4-BE49-F238E27FC236}">
                <a16:creationId xmlns:a16="http://schemas.microsoft.com/office/drawing/2014/main" id="{3F4C8488-7D0B-BA48-51F1-C4DE858FB294}"/>
              </a:ext>
            </a:extLst>
          </p:cNvPr>
          <p:cNvGrpSpPr>
            <a:grpSpLocks/>
          </p:cNvGrpSpPr>
          <p:nvPr/>
        </p:nvGrpSpPr>
        <p:grpSpPr bwMode="auto">
          <a:xfrm>
            <a:off x="4787900" y="2781300"/>
            <a:ext cx="3613150" cy="2063750"/>
            <a:chOff x="0" y="0"/>
            <a:chExt cx="2407" cy="1428"/>
          </a:xfrm>
        </p:grpSpPr>
        <p:graphicFrame>
          <p:nvGraphicFramePr>
            <p:cNvPr id="89098" name="Object 38">
              <a:extLst>
                <a:ext uri="{FF2B5EF4-FFF2-40B4-BE49-F238E27FC236}">
                  <a16:creationId xmlns:a16="http://schemas.microsoft.com/office/drawing/2014/main" id="{A4CDD10D-9D26-BA05-6E83-C73103E758DE}"/>
                </a:ext>
              </a:extLst>
            </p:cNvPr>
            <p:cNvGraphicFramePr>
              <a:graphicFrameLocks noChangeAspect="1"/>
            </p:cNvGraphicFramePr>
            <p:nvPr/>
          </p:nvGraphicFramePr>
          <p:xfrm>
            <a:off x="1785" y="0"/>
            <a:ext cx="312" cy="383"/>
          </p:xfrm>
          <a:graphic>
            <a:graphicData uri="http://schemas.openxmlformats.org/presentationml/2006/ole">
              <mc:AlternateContent xmlns:mc="http://schemas.openxmlformats.org/markup-compatibility/2006">
                <mc:Choice xmlns:v="urn:schemas-microsoft-com:vml" Requires="v">
                  <p:oleObj r:id="rId2" imgW="155093" imgH="219714" progId="Equation.3">
                    <p:embed/>
                  </p:oleObj>
                </mc:Choice>
                <mc:Fallback>
                  <p:oleObj r:id="rId2" imgW="155093" imgH="219714" progId="Equation.3">
                    <p:embed/>
                    <p:pic>
                      <p:nvPicPr>
                        <p:cNvPr id="0" name="Object 3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85" y="0"/>
                          <a:ext cx="312" cy="38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89099" name="Oval 46">
              <a:extLst>
                <a:ext uri="{FF2B5EF4-FFF2-40B4-BE49-F238E27FC236}">
                  <a16:creationId xmlns:a16="http://schemas.microsoft.com/office/drawing/2014/main" id="{23AD061C-6F13-A0AA-C95A-0B2FCF0D765B}"/>
                </a:ext>
              </a:extLst>
            </p:cNvPr>
            <p:cNvSpPr>
              <a:spLocks noChangeArrowheads="1"/>
            </p:cNvSpPr>
            <p:nvPr/>
          </p:nvSpPr>
          <p:spPr bwMode="auto">
            <a:xfrm>
              <a:off x="395" y="800"/>
              <a:ext cx="264" cy="273"/>
            </a:xfrm>
            <a:prstGeom prst="ellipse">
              <a:avLst/>
            </a:prstGeom>
            <a:noFill/>
            <a:ln w="38100">
              <a:solidFill>
                <a:srgbClr val="000018"/>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89100" name="Line 47">
              <a:extLst>
                <a:ext uri="{FF2B5EF4-FFF2-40B4-BE49-F238E27FC236}">
                  <a16:creationId xmlns:a16="http://schemas.microsoft.com/office/drawing/2014/main" id="{2A12A984-8EC9-3A2A-D21D-E1825BDFC3A1}"/>
                </a:ext>
              </a:extLst>
            </p:cNvPr>
            <p:cNvSpPr>
              <a:spLocks noChangeShapeType="1"/>
            </p:cNvSpPr>
            <p:nvPr/>
          </p:nvSpPr>
          <p:spPr bwMode="auto">
            <a:xfrm>
              <a:off x="527" y="464"/>
              <a:ext cx="0" cy="334"/>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1" name="Line 48">
              <a:extLst>
                <a:ext uri="{FF2B5EF4-FFF2-40B4-BE49-F238E27FC236}">
                  <a16:creationId xmlns:a16="http://schemas.microsoft.com/office/drawing/2014/main" id="{8887F001-ED0F-A8D4-6C67-64FA2E2D8870}"/>
                </a:ext>
              </a:extLst>
            </p:cNvPr>
            <p:cNvSpPr>
              <a:spLocks noChangeShapeType="1"/>
            </p:cNvSpPr>
            <p:nvPr/>
          </p:nvSpPr>
          <p:spPr bwMode="auto">
            <a:xfrm flipV="1">
              <a:off x="1489" y="461"/>
              <a:ext cx="864"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2" name="Line 49">
              <a:extLst>
                <a:ext uri="{FF2B5EF4-FFF2-40B4-BE49-F238E27FC236}">
                  <a16:creationId xmlns:a16="http://schemas.microsoft.com/office/drawing/2014/main" id="{DA6BF3D9-2429-5E7A-7351-1331F73F628B}"/>
                </a:ext>
              </a:extLst>
            </p:cNvPr>
            <p:cNvSpPr>
              <a:spLocks noChangeShapeType="1"/>
            </p:cNvSpPr>
            <p:nvPr/>
          </p:nvSpPr>
          <p:spPr bwMode="auto">
            <a:xfrm>
              <a:off x="522" y="1416"/>
              <a:ext cx="1831"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3" name="Line 50">
              <a:extLst>
                <a:ext uri="{FF2B5EF4-FFF2-40B4-BE49-F238E27FC236}">
                  <a16:creationId xmlns:a16="http://schemas.microsoft.com/office/drawing/2014/main" id="{4265F33A-2041-228C-A0F5-EC201A8C097F}"/>
                </a:ext>
              </a:extLst>
            </p:cNvPr>
            <p:cNvSpPr>
              <a:spLocks noChangeShapeType="1"/>
            </p:cNvSpPr>
            <p:nvPr/>
          </p:nvSpPr>
          <p:spPr bwMode="auto">
            <a:xfrm>
              <a:off x="1683" y="1056"/>
              <a:ext cx="0" cy="36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4" name="Rectangle 51">
              <a:extLst>
                <a:ext uri="{FF2B5EF4-FFF2-40B4-BE49-F238E27FC236}">
                  <a16:creationId xmlns:a16="http://schemas.microsoft.com/office/drawing/2014/main" id="{FEB3AB7F-AA8F-44F6-27BF-2DBAD57C4CE2}"/>
                </a:ext>
              </a:extLst>
            </p:cNvPr>
            <p:cNvSpPr>
              <a:spLocks noChangeArrowheads="1"/>
            </p:cNvSpPr>
            <p:nvPr/>
          </p:nvSpPr>
          <p:spPr bwMode="auto">
            <a:xfrm>
              <a:off x="1633" y="794"/>
              <a:ext cx="106" cy="271"/>
            </a:xfrm>
            <a:prstGeom prst="rect">
              <a:avLst/>
            </a:prstGeom>
            <a:noFill/>
            <a:ln w="38100">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89105" name="Line 52">
              <a:extLst>
                <a:ext uri="{FF2B5EF4-FFF2-40B4-BE49-F238E27FC236}">
                  <a16:creationId xmlns:a16="http://schemas.microsoft.com/office/drawing/2014/main" id="{564DC19A-3538-3F01-09AA-26FACCAD2CC0}"/>
                </a:ext>
              </a:extLst>
            </p:cNvPr>
            <p:cNvSpPr>
              <a:spLocks noChangeShapeType="1"/>
            </p:cNvSpPr>
            <p:nvPr/>
          </p:nvSpPr>
          <p:spPr bwMode="auto">
            <a:xfrm flipV="1">
              <a:off x="520" y="461"/>
              <a:ext cx="230"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6" name="Text Box 53">
              <a:extLst>
                <a:ext uri="{FF2B5EF4-FFF2-40B4-BE49-F238E27FC236}">
                  <a16:creationId xmlns:a16="http://schemas.microsoft.com/office/drawing/2014/main" id="{E2957376-E41D-1221-9E38-4630B18FB05C}"/>
                </a:ext>
              </a:extLst>
            </p:cNvPr>
            <p:cNvSpPr txBox="1">
              <a:spLocks noChangeArrowheads="1"/>
            </p:cNvSpPr>
            <p:nvPr/>
          </p:nvSpPr>
          <p:spPr bwMode="auto">
            <a:xfrm>
              <a:off x="439" y="153"/>
              <a:ext cx="395"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=0</a:t>
              </a:r>
            </a:p>
          </p:txBody>
        </p:sp>
        <p:sp>
          <p:nvSpPr>
            <p:cNvPr id="89107" name="Line 54">
              <a:extLst>
                <a:ext uri="{FF2B5EF4-FFF2-40B4-BE49-F238E27FC236}">
                  <a16:creationId xmlns:a16="http://schemas.microsoft.com/office/drawing/2014/main" id="{550B7453-9A20-7B95-549B-167F87DDD5DF}"/>
                </a:ext>
              </a:extLst>
            </p:cNvPr>
            <p:cNvSpPr>
              <a:spLocks noChangeShapeType="1"/>
            </p:cNvSpPr>
            <p:nvPr/>
          </p:nvSpPr>
          <p:spPr bwMode="auto">
            <a:xfrm>
              <a:off x="523" y="1068"/>
              <a:ext cx="0" cy="354"/>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8" name="Line 55">
              <a:extLst>
                <a:ext uri="{FF2B5EF4-FFF2-40B4-BE49-F238E27FC236}">
                  <a16:creationId xmlns:a16="http://schemas.microsoft.com/office/drawing/2014/main" id="{819E75AC-10D6-EF48-7CD9-57F2D5F1F7F8}"/>
                </a:ext>
              </a:extLst>
            </p:cNvPr>
            <p:cNvSpPr>
              <a:spLocks noChangeShapeType="1"/>
            </p:cNvSpPr>
            <p:nvPr/>
          </p:nvSpPr>
          <p:spPr bwMode="auto">
            <a:xfrm>
              <a:off x="418" y="952"/>
              <a:ext cx="211" cy="0"/>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09" name="Line 56">
              <a:extLst>
                <a:ext uri="{FF2B5EF4-FFF2-40B4-BE49-F238E27FC236}">
                  <a16:creationId xmlns:a16="http://schemas.microsoft.com/office/drawing/2014/main" id="{2C0CCEFD-819E-3B43-44CD-7DF56624E0DD}"/>
                </a:ext>
              </a:extLst>
            </p:cNvPr>
            <p:cNvSpPr>
              <a:spLocks noChangeShapeType="1"/>
            </p:cNvSpPr>
            <p:nvPr/>
          </p:nvSpPr>
          <p:spPr bwMode="auto">
            <a:xfrm flipV="1">
              <a:off x="337" y="696"/>
              <a:ext cx="0" cy="418"/>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10" name="Text Box 57">
              <a:extLst>
                <a:ext uri="{FF2B5EF4-FFF2-40B4-BE49-F238E27FC236}">
                  <a16:creationId xmlns:a16="http://schemas.microsoft.com/office/drawing/2014/main" id="{F0F4C3F9-BFC8-03FB-A09F-AEFFB7752456}"/>
                </a:ext>
              </a:extLst>
            </p:cNvPr>
            <p:cNvSpPr txBox="1">
              <a:spLocks noChangeArrowheads="1"/>
            </p:cNvSpPr>
            <p:nvPr/>
          </p:nvSpPr>
          <p:spPr bwMode="auto">
            <a:xfrm>
              <a:off x="1153" y="128"/>
              <a:ext cx="340"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tx2"/>
                  </a:solidFill>
                  <a:latin typeface="Times New Roman" panose="02020603050405020304" pitchFamily="18" charset="0"/>
                </a:rPr>
                <a:t>3</a:t>
              </a:r>
              <a:r>
                <a:rPr lang="en-US" altLang="zh-CN" sz="2000">
                  <a:solidFill>
                    <a:schemeClr val="tx2"/>
                  </a:solidFill>
                  <a:latin typeface="Times New Roman" panose="02020603050405020304" pitchFamily="18" charset="0"/>
                  <a:sym typeface="Symbol" panose="05050102010706020507" pitchFamily="18" charset="2"/>
                </a:rPr>
                <a:t></a:t>
              </a:r>
              <a:endParaRPr lang="en-US" altLang="zh-CN" sz="2000">
                <a:solidFill>
                  <a:schemeClr val="tx2"/>
                </a:solidFill>
                <a:latin typeface="Times New Roman" panose="02020603050405020304" pitchFamily="18" charset="0"/>
              </a:endParaRPr>
            </a:p>
          </p:txBody>
        </p:sp>
        <p:sp>
          <p:nvSpPr>
            <p:cNvPr id="89111" name="Text Box 58">
              <a:extLst>
                <a:ext uri="{FF2B5EF4-FFF2-40B4-BE49-F238E27FC236}">
                  <a16:creationId xmlns:a16="http://schemas.microsoft.com/office/drawing/2014/main" id="{0C27AC7A-A76E-8643-F3E7-CADBC7D69011}"/>
                </a:ext>
              </a:extLst>
            </p:cNvPr>
            <p:cNvSpPr txBox="1">
              <a:spLocks noChangeArrowheads="1"/>
            </p:cNvSpPr>
            <p:nvPr/>
          </p:nvSpPr>
          <p:spPr bwMode="auto">
            <a:xfrm>
              <a:off x="1209" y="835"/>
              <a:ext cx="38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tx2"/>
                  </a:solidFill>
                  <a:latin typeface="Times New Roman" panose="02020603050405020304" pitchFamily="18" charset="0"/>
                </a:rPr>
                <a:t>6 </a:t>
              </a:r>
              <a:r>
                <a:rPr lang="en-US" altLang="zh-CN" sz="2000">
                  <a:solidFill>
                    <a:schemeClr val="tx2"/>
                  </a:solidFill>
                  <a:latin typeface="Times New Roman" panose="02020603050405020304" pitchFamily="18" charset="0"/>
                  <a:sym typeface="Symbol" panose="05050102010706020507" pitchFamily="18" charset="2"/>
                </a:rPr>
                <a:t></a:t>
              </a:r>
              <a:endParaRPr lang="en-US" altLang="zh-CN" sz="2000">
                <a:solidFill>
                  <a:schemeClr val="tx2"/>
                </a:solidFill>
                <a:latin typeface="Times New Roman" panose="02020603050405020304" pitchFamily="18" charset="0"/>
              </a:endParaRPr>
            </a:p>
          </p:txBody>
        </p:sp>
        <p:sp>
          <p:nvSpPr>
            <p:cNvPr id="89112" name="Text Box 59">
              <a:extLst>
                <a:ext uri="{FF2B5EF4-FFF2-40B4-BE49-F238E27FC236}">
                  <a16:creationId xmlns:a16="http://schemas.microsoft.com/office/drawing/2014/main" id="{F0C5237E-E5FD-D699-72AD-590972CB89C3}"/>
                </a:ext>
              </a:extLst>
            </p:cNvPr>
            <p:cNvSpPr txBox="1">
              <a:spLocks noChangeArrowheads="1"/>
            </p:cNvSpPr>
            <p:nvPr/>
          </p:nvSpPr>
          <p:spPr bwMode="auto">
            <a:xfrm>
              <a:off x="1905" y="608"/>
              <a:ext cx="383"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chemeClr val="tx2"/>
                  </a:solidFill>
                  <a:latin typeface="Times New Roman" panose="02020603050405020304" pitchFamily="18" charset="0"/>
                </a:rPr>
                <a:t>6 </a:t>
              </a:r>
              <a:r>
                <a:rPr lang="en-US" altLang="zh-CN" sz="2000">
                  <a:solidFill>
                    <a:schemeClr val="tx2"/>
                  </a:solidFill>
                  <a:latin typeface="Times New Roman" panose="02020603050405020304" pitchFamily="18" charset="0"/>
                  <a:sym typeface="Symbol" panose="05050102010706020507" pitchFamily="18" charset="2"/>
                </a:rPr>
                <a:t></a:t>
              </a:r>
              <a:endParaRPr lang="en-US" altLang="zh-CN" sz="2000">
                <a:solidFill>
                  <a:schemeClr val="tx2"/>
                </a:solidFill>
                <a:latin typeface="Times New Roman" panose="02020603050405020304" pitchFamily="18" charset="0"/>
              </a:endParaRPr>
            </a:p>
          </p:txBody>
        </p:sp>
        <p:sp>
          <p:nvSpPr>
            <p:cNvPr id="89113" name="Line 60">
              <a:extLst>
                <a:ext uri="{FF2B5EF4-FFF2-40B4-BE49-F238E27FC236}">
                  <a16:creationId xmlns:a16="http://schemas.microsoft.com/office/drawing/2014/main" id="{B7CE63D0-5BF6-A523-6F08-A7B3D5725D9A}"/>
                </a:ext>
              </a:extLst>
            </p:cNvPr>
            <p:cNvSpPr>
              <a:spLocks noChangeShapeType="1"/>
            </p:cNvSpPr>
            <p:nvPr/>
          </p:nvSpPr>
          <p:spPr bwMode="auto">
            <a:xfrm flipV="1">
              <a:off x="1777" y="383"/>
              <a:ext cx="368" cy="1"/>
            </a:xfrm>
            <a:prstGeom prst="line">
              <a:avLst/>
            </a:prstGeom>
            <a:noFill/>
            <a:ln w="38100">
              <a:solidFill>
                <a:srgbClr val="000018"/>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14" name="Text Box 61">
              <a:extLst>
                <a:ext uri="{FF2B5EF4-FFF2-40B4-BE49-F238E27FC236}">
                  <a16:creationId xmlns:a16="http://schemas.microsoft.com/office/drawing/2014/main" id="{C7FB434A-94B7-0331-3EA1-9FF5346CC32F}"/>
                </a:ext>
              </a:extLst>
            </p:cNvPr>
            <p:cNvSpPr txBox="1">
              <a:spLocks noChangeArrowheads="1"/>
            </p:cNvSpPr>
            <p:nvPr/>
          </p:nvSpPr>
          <p:spPr bwMode="auto">
            <a:xfrm>
              <a:off x="0" y="1097"/>
              <a:ext cx="517"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6 mA</a:t>
              </a:r>
            </a:p>
          </p:txBody>
        </p:sp>
        <p:sp>
          <p:nvSpPr>
            <p:cNvPr id="89115" name="Text Box 62">
              <a:extLst>
                <a:ext uri="{FF2B5EF4-FFF2-40B4-BE49-F238E27FC236}">
                  <a16:creationId xmlns:a16="http://schemas.microsoft.com/office/drawing/2014/main" id="{DA2E9425-DDE3-5570-527B-A9C976519C75}"/>
                </a:ext>
              </a:extLst>
            </p:cNvPr>
            <p:cNvSpPr txBox="1">
              <a:spLocks noChangeArrowheads="1"/>
            </p:cNvSpPr>
            <p:nvPr/>
          </p:nvSpPr>
          <p:spPr bwMode="auto">
            <a:xfrm>
              <a:off x="876" y="140"/>
              <a:ext cx="218" cy="2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000">
                  <a:latin typeface="Times New Roman" panose="02020603050405020304" pitchFamily="18" charset="0"/>
                </a:rPr>
                <a:t>S</a:t>
              </a:r>
            </a:p>
          </p:txBody>
        </p:sp>
        <p:sp>
          <p:nvSpPr>
            <p:cNvPr id="89116" name="Rectangle 63">
              <a:extLst>
                <a:ext uri="{FF2B5EF4-FFF2-40B4-BE49-F238E27FC236}">
                  <a16:creationId xmlns:a16="http://schemas.microsoft.com/office/drawing/2014/main" id="{FDD80444-7346-F4AA-28A9-6B1B59B1B5AD}"/>
                </a:ext>
              </a:extLst>
            </p:cNvPr>
            <p:cNvSpPr>
              <a:spLocks noChangeArrowheads="1"/>
            </p:cNvSpPr>
            <p:nvPr/>
          </p:nvSpPr>
          <p:spPr bwMode="auto">
            <a:xfrm rot="5400000">
              <a:off x="1311" y="331"/>
              <a:ext cx="104" cy="252"/>
            </a:xfrm>
            <a:prstGeom prst="rect">
              <a:avLst/>
            </a:prstGeom>
            <a:noFill/>
            <a:ln w="38100">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89117" name="Line 64">
              <a:extLst>
                <a:ext uri="{FF2B5EF4-FFF2-40B4-BE49-F238E27FC236}">
                  <a16:creationId xmlns:a16="http://schemas.microsoft.com/office/drawing/2014/main" id="{00EF0EEB-0B33-6F1D-BF37-0191E6EFBCFB}"/>
                </a:ext>
              </a:extLst>
            </p:cNvPr>
            <p:cNvSpPr>
              <a:spLocks noChangeShapeType="1"/>
            </p:cNvSpPr>
            <p:nvPr/>
          </p:nvSpPr>
          <p:spPr bwMode="auto">
            <a:xfrm>
              <a:off x="1681" y="457"/>
              <a:ext cx="0" cy="351"/>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89118" name="Group 65">
              <a:extLst>
                <a:ext uri="{FF2B5EF4-FFF2-40B4-BE49-F238E27FC236}">
                  <a16:creationId xmlns:a16="http://schemas.microsoft.com/office/drawing/2014/main" id="{B16621E2-538F-69C2-E336-230566CD1677}"/>
                </a:ext>
              </a:extLst>
            </p:cNvPr>
            <p:cNvGrpSpPr>
              <a:grpSpLocks/>
            </p:cNvGrpSpPr>
            <p:nvPr/>
          </p:nvGrpSpPr>
          <p:grpSpPr bwMode="auto">
            <a:xfrm>
              <a:off x="2276" y="462"/>
              <a:ext cx="131" cy="966"/>
              <a:chOff x="0" y="0"/>
              <a:chExt cx="131" cy="966"/>
            </a:xfrm>
          </p:grpSpPr>
          <p:sp>
            <p:nvSpPr>
              <p:cNvPr id="89124" name="Rectangle 66">
                <a:extLst>
                  <a:ext uri="{FF2B5EF4-FFF2-40B4-BE49-F238E27FC236}">
                    <a16:creationId xmlns:a16="http://schemas.microsoft.com/office/drawing/2014/main" id="{9B1EB4B5-6E51-A618-2DB8-5B3D62EEB812}"/>
                  </a:ext>
                </a:extLst>
              </p:cNvPr>
              <p:cNvSpPr>
                <a:spLocks noChangeArrowheads="1"/>
              </p:cNvSpPr>
              <p:nvPr/>
            </p:nvSpPr>
            <p:spPr bwMode="auto">
              <a:xfrm>
                <a:off x="0" y="154"/>
                <a:ext cx="106" cy="248"/>
              </a:xfrm>
              <a:prstGeom prst="rect">
                <a:avLst/>
              </a:prstGeom>
              <a:noFill/>
              <a:ln w="38100">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grpSp>
            <p:nvGrpSpPr>
              <p:cNvPr id="89125" name="Group 67">
                <a:extLst>
                  <a:ext uri="{FF2B5EF4-FFF2-40B4-BE49-F238E27FC236}">
                    <a16:creationId xmlns:a16="http://schemas.microsoft.com/office/drawing/2014/main" id="{0E55C3E0-99EC-E118-E626-7F2C6122F713}"/>
                  </a:ext>
                </a:extLst>
              </p:cNvPr>
              <p:cNvGrpSpPr>
                <a:grpSpLocks/>
              </p:cNvGrpSpPr>
              <p:nvPr/>
            </p:nvGrpSpPr>
            <p:grpSpPr bwMode="auto">
              <a:xfrm>
                <a:off x="63" y="541"/>
                <a:ext cx="68" cy="276"/>
                <a:chOff x="0" y="0"/>
                <a:chExt cx="97" cy="246"/>
              </a:xfrm>
            </p:grpSpPr>
            <p:sp>
              <p:nvSpPr>
                <p:cNvPr id="89129" name="Arc 68">
                  <a:extLst>
                    <a:ext uri="{FF2B5EF4-FFF2-40B4-BE49-F238E27FC236}">
                      <a16:creationId xmlns:a16="http://schemas.microsoft.com/office/drawing/2014/main" id="{6B31F052-0151-6AD7-DC47-637B837FD465}"/>
                    </a:ext>
                  </a:extLst>
                </p:cNvPr>
                <p:cNvSpPr>
                  <a:spLocks/>
                </p:cNvSpPr>
                <p:nvPr/>
              </p:nvSpPr>
              <p:spPr bwMode="auto">
                <a:xfrm>
                  <a:off x="0" y="0"/>
                  <a:ext cx="97" cy="82"/>
                </a:xfrm>
                <a:custGeom>
                  <a:avLst/>
                  <a:gdLst>
                    <a:gd name="T0" fmla="*/ 0 w 21825"/>
                    <a:gd name="T1" fmla="*/ 0 h 43200"/>
                    <a:gd name="T2" fmla="*/ 0 w 21825"/>
                    <a:gd name="T3" fmla="*/ 0 h 43200"/>
                    <a:gd name="T4" fmla="*/ 0 w 21825"/>
                    <a:gd name="T5" fmla="*/ 0 h 43200"/>
                    <a:gd name="T6" fmla="*/ 0 w 21825"/>
                    <a:gd name="T7" fmla="*/ 0 h 43200"/>
                    <a:gd name="T8" fmla="*/ 0 w 21825"/>
                    <a:gd name="T9" fmla="*/ 0 h 43200"/>
                    <a:gd name="T10" fmla="*/ 0 w 21825"/>
                    <a:gd name="T11" fmla="*/ 0 h 43200"/>
                    <a:gd name="T12" fmla="*/ 0 w 21825"/>
                    <a:gd name="T13" fmla="*/ 0 h 43200"/>
                    <a:gd name="T14" fmla="*/ 0 w 21825"/>
                    <a:gd name="T15" fmla="*/ 0 h 43200"/>
                    <a:gd name="T16" fmla="*/ 0 w 21825"/>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25"/>
                    <a:gd name="T28" fmla="*/ 0 h 43200"/>
                    <a:gd name="T29" fmla="*/ 21825 w 21825"/>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25" h="43200" fill="none" extrusionOk="0">
                      <a:moveTo>
                        <a:pt x="0" y="1"/>
                      </a:moveTo>
                      <a:cubicBezTo>
                        <a:pt x="74" y="0"/>
                        <a:pt x="149" y="-1"/>
                        <a:pt x="225" y="0"/>
                      </a:cubicBezTo>
                      <a:cubicBezTo>
                        <a:pt x="12154" y="0"/>
                        <a:pt x="21825" y="9670"/>
                        <a:pt x="21825" y="21600"/>
                      </a:cubicBezTo>
                      <a:cubicBezTo>
                        <a:pt x="21825" y="33529"/>
                        <a:pt x="12154" y="43199"/>
                        <a:pt x="225" y="43200"/>
                      </a:cubicBezTo>
                    </a:path>
                    <a:path w="21825" h="43200" stroke="0" extrusionOk="0">
                      <a:moveTo>
                        <a:pt x="0" y="1"/>
                      </a:moveTo>
                      <a:cubicBezTo>
                        <a:pt x="74" y="0"/>
                        <a:pt x="149" y="-1"/>
                        <a:pt x="225" y="0"/>
                      </a:cubicBezTo>
                      <a:cubicBezTo>
                        <a:pt x="12154" y="0"/>
                        <a:pt x="21825" y="9670"/>
                        <a:pt x="21825" y="21600"/>
                      </a:cubicBezTo>
                      <a:cubicBezTo>
                        <a:pt x="21825" y="33529"/>
                        <a:pt x="12154" y="43199"/>
                        <a:pt x="225" y="43200"/>
                      </a:cubicBezTo>
                      <a:lnTo>
                        <a:pt x="225" y="21600"/>
                      </a:lnTo>
                      <a:lnTo>
                        <a:pt x="0" y="1"/>
                      </a:lnTo>
                      <a:close/>
                    </a:path>
                  </a:pathLst>
                </a:custGeom>
                <a:noFill/>
                <a:ln w="38100" cap="rnd" cmpd="sng">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30" name="Arc 69">
                  <a:extLst>
                    <a:ext uri="{FF2B5EF4-FFF2-40B4-BE49-F238E27FC236}">
                      <a16:creationId xmlns:a16="http://schemas.microsoft.com/office/drawing/2014/main" id="{4CB5E311-F5F1-DF0E-650A-5B3637F2D606}"/>
                    </a:ext>
                  </a:extLst>
                </p:cNvPr>
                <p:cNvSpPr>
                  <a:spLocks/>
                </p:cNvSpPr>
                <p:nvPr/>
              </p:nvSpPr>
              <p:spPr bwMode="auto">
                <a:xfrm>
                  <a:off x="0" y="82"/>
                  <a:ext cx="97" cy="82"/>
                </a:xfrm>
                <a:custGeom>
                  <a:avLst/>
                  <a:gdLst>
                    <a:gd name="T0" fmla="*/ 0 w 21825"/>
                    <a:gd name="T1" fmla="*/ 0 h 43200"/>
                    <a:gd name="T2" fmla="*/ 0 w 21825"/>
                    <a:gd name="T3" fmla="*/ 0 h 43200"/>
                    <a:gd name="T4" fmla="*/ 0 w 21825"/>
                    <a:gd name="T5" fmla="*/ 0 h 43200"/>
                    <a:gd name="T6" fmla="*/ 0 w 21825"/>
                    <a:gd name="T7" fmla="*/ 0 h 43200"/>
                    <a:gd name="T8" fmla="*/ 0 w 21825"/>
                    <a:gd name="T9" fmla="*/ 0 h 43200"/>
                    <a:gd name="T10" fmla="*/ 0 w 21825"/>
                    <a:gd name="T11" fmla="*/ 0 h 43200"/>
                    <a:gd name="T12" fmla="*/ 0 w 21825"/>
                    <a:gd name="T13" fmla="*/ 0 h 43200"/>
                    <a:gd name="T14" fmla="*/ 0 w 21825"/>
                    <a:gd name="T15" fmla="*/ 0 h 43200"/>
                    <a:gd name="T16" fmla="*/ 0 w 21825"/>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25"/>
                    <a:gd name="T28" fmla="*/ 0 h 43200"/>
                    <a:gd name="T29" fmla="*/ 21825 w 21825"/>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25" h="43200" fill="none" extrusionOk="0">
                      <a:moveTo>
                        <a:pt x="0" y="1"/>
                      </a:moveTo>
                      <a:cubicBezTo>
                        <a:pt x="74" y="0"/>
                        <a:pt x="149" y="-1"/>
                        <a:pt x="225" y="0"/>
                      </a:cubicBezTo>
                      <a:cubicBezTo>
                        <a:pt x="12154" y="0"/>
                        <a:pt x="21825" y="9670"/>
                        <a:pt x="21825" y="21600"/>
                      </a:cubicBezTo>
                      <a:cubicBezTo>
                        <a:pt x="21825" y="33529"/>
                        <a:pt x="12154" y="43199"/>
                        <a:pt x="225" y="43200"/>
                      </a:cubicBezTo>
                    </a:path>
                    <a:path w="21825" h="43200" stroke="0" extrusionOk="0">
                      <a:moveTo>
                        <a:pt x="0" y="1"/>
                      </a:moveTo>
                      <a:cubicBezTo>
                        <a:pt x="74" y="0"/>
                        <a:pt x="149" y="-1"/>
                        <a:pt x="225" y="0"/>
                      </a:cubicBezTo>
                      <a:cubicBezTo>
                        <a:pt x="12154" y="0"/>
                        <a:pt x="21825" y="9670"/>
                        <a:pt x="21825" y="21600"/>
                      </a:cubicBezTo>
                      <a:cubicBezTo>
                        <a:pt x="21825" y="33529"/>
                        <a:pt x="12154" y="43199"/>
                        <a:pt x="225" y="43200"/>
                      </a:cubicBezTo>
                      <a:lnTo>
                        <a:pt x="225" y="21600"/>
                      </a:lnTo>
                      <a:lnTo>
                        <a:pt x="0" y="1"/>
                      </a:lnTo>
                      <a:close/>
                    </a:path>
                  </a:pathLst>
                </a:custGeom>
                <a:noFill/>
                <a:ln w="38100" cap="rnd" cmpd="sng">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89131" name="Arc 70">
                  <a:extLst>
                    <a:ext uri="{FF2B5EF4-FFF2-40B4-BE49-F238E27FC236}">
                      <a16:creationId xmlns:a16="http://schemas.microsoft.com/office/drawing/2014/main" id="{D09E0CB3-E0DC-2BFC-8C46-CE1CFD524EAC}"/>
                    </a:ext>
                  </a:extLst>
                </p:cNvPr>
                <p:cNvSpPr>
                  <a:spLocks/>
                </p:cNvSpPr>
                <p:nvPr/>
              </p:nvSpPr>
              <p:spPr bwMode="auto">
                <a:xfrm>
                  <a:off x="0" y="164"/>
                  <a:ext cx="97" cy="82"/>
                </a:xfrm>
                <a:custGeom>
                  <a:avLst/>
                  <a:gdLst>
                    <a:gd name="T0" fmla="*/ 0 w 21825"/>
                    <a:gd name="T1" fmla="*/ 0 h 43200"/>
                    <a:gd name="T2" fmla="*/ 0 w 21825"/>
                    <a:gd name="T3" fmla="*/ 0 h 43200"/>
                    <a:gd name="T4" fmla="*/ 0 w 21825"/>
                    <a:gd name="T5" fmla="*/ 0 h 43200"/>
                    <a:gd name="T6" fmla="*/ 0 w 21825"/>
                    <a:gd name="T7" fmla="*/ 0 h 43200"/>
                    <a:gd name="T8" fmla="*/ 0 w 21825"/>
                    <a:gd name="T9" fmla="*/ 0 h 43200"/>
                    <a:gd name="T10" fmla="*/ 0 w 21825"/>
                    <a:gd name="T11" fmla="*/ 0 h 43200"/>
                    <a:gd name="T12" fmla="*/ 0 w 21825"/>
                    <a:gd name="T13" fmla="*/ 0 h 43200"/>
                    <a:gd name="T14" fmla="*/ 0 w 21825"/>
                    <a:gd name="T15" fmla="*/ 0 h 43200"/>
                    <a:gd name="T16" fmla="*/ 0 w 21825"/>
                    <a:gd name="T17" fmla="*/ 0 h 4320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1825"/>
                    <a:gd name="T28" fmla="*/ 0 h 43200"/>
                    <a:gd name="T29" fmla="*/ 21825 w 21825"/>
                    <a:gd name="T30" fmla="*/ 43200 h 4320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1825" h="43200" fill="none" extrusionOk="0">
                      <a:moveTo>
                        <a:pt x="0" y="1"/>
                      </a:moveTo>
                      <a:cubicBezTo>
                        <a:pt x="74" y="0"/>
                        <a:pt x="149" y="-1"/>
                        <a:pt x="225" y="0"/>
                      </a:cubicBezTo>
                      <a:cubicBezTo>
                        <a:pt x="12154" y="0"/>
                        <a:pt x="21825" y="9670"/>
                        <a:pt x="21825" y="21600"/>
                      </a:cubicBezTo>
                      <a:cubicBezTo>
                        <a:pt x="21825" y="33529"/>
                        <a:pt x="12154" y="43199"/>
                        <a:pt x="225" y="43200"/>
                      </a:cubicBezTo>
                    </a:path>
                    <a:path w="21825" h="43200" stroke="0" extrusionOk="0">
                      <a:moveTo>
                        <a:pt x="0" y="1"/>
                      </a:moveTo>
                      <a:cubicBezTo>
                        <a:pt x="74" y="0"/>
                        <a:pt x="149" y="-1"/>
                        <a:pt x="225" y="0"/>
                      </a:cubicBezTo>
                      <a:cubicBezTo>
                        <a:pt x="12154" y="0"/>
                        <a:pt x="21825" y="9670"/>
                        <a:pt x="21825" y="21600"/>
                      </a:cubicBezTo>
                      <a:cubicBezTo>
                        <a:pt x="21825" y="33529"/>
                        <a:pt x="12154" y="43199"/>
                        <a:pt x="225" y="43200"/>
                      </a:cubicBezTo>
                      <a:lnTo>
                        <a:pt x="225" y="21600"/>
                      </a:lnTo>
                      <a:lnTo>
                        <a:pt x="0" y="1"/>
                      </a:lnTo>
                      <a:close/>
                    </a:path>
                  </a:pathLst>
                </a:custGeom>
                <a:noFill/>
                <a:ln w="38100" cap="rnd" cmpd="sng">
                  <a:solidFill>
                    <a:srgbClr val="000018"/>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89126" name="Line 71">
                <a:extLst>
                  <a:ext uri="{FF2B5EF4-FFF2-40B4-BE49-F238E27FC236}">
                    <a16:creationId xmlns:a16="http://schemas.microsoft.com/office/drawing/2014/main" id="{72C323A9-E819-1408-C1C6-13F8A64FC952}"/>
                  </a:ext>
                </a:extLst>
              </p:cNvPr>
              <p:cNvSpPr>
                <a:spLocks noChangeShapeType="1"/>
              </p:cNvSpPr>
              <p:nvPr/>
            </p:nvSpPr>
            <p:spPr bwMode="auto">
              <a:xfrm>
                <a:off x="65" y="402"/>
                <a:ext cx="0" cy="144"/>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27" name="Line 72">
                <a:extLst>
                  <a:ext uri="{FF2B5EF4-FFF2-40B4-BE49-F238E27FC236}">
                    <a16:creationId xmlns:a16="http://schemas.microsoft.com/office/drawing/2014/main" id="{93AD90A1-52BC-44BD-37A7-C6BAE4B4EC29}"/>
                  </a:ext>
                </a:extLst>
              </p:cNvPr>
              <p:cNvSpPr>
                <a:spLocks noChangeShapeType="1"/>
              </p:cNvSpPr>
              <p:nvPr/>
            </p:nvSpPr>
            <p:spPr bwMode="auto">
              <a:xfrm>
                <a:off x="65" y="804"/>
                <a:ext cx="0" cy="162"/>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28" name="Line 73">
                <a:extLst>
                  <a:ext uri="{FF2B5EF4-FFF2-40B4-BE49-F238E27FC236}">
                    <a16:creationId xmlns:a16="http://schemas.microsoft.com/office/drawing/2014/main" id="{4E251006-7ABD-2824-EC57-426143C40288}"/>
                  </a:ext>
                </a:extLst>
              </p:cNvPr>
              <p:cNvSpPr>
                <a:spLocks noChangeShapeType="1"/>
              </p:cNvSpPr>
              <p:nvPr/>
            </p:nvSpPr>
            <p:spPr bwMode="auto">
              <a:xfrm>
                <a:off x="63" y="0"/>
                <a:ext cx="0" cy="162"/>
              </a:xfrm>
              <a:prstGeom prst="line">
                <a:avLst/>
              </a:prstGeom>
              <a:noFill/>
              <a:ln w="38100">
                <a:solidFill>
                  <a:srgbClr val="000018"/>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89155" name="Text Box 74">
              <a:extLst>
                <a:ext uri="{FF2B5EF4-FFF2-40B4-BE49-F238E27FC236}">
                  <a16:creationId xmlns:a16="http://schemas.microsoft.com/office/drawing/2014/main" id="{D093B9E5-D714-49E5-7E9A-3B5896C14305}"/>
                </a:ext>
              </a:extLst>
            </p:cNvPr>
            <p:cNvSpPr txBox="1">
              <a:spLocks noChangeArrowheads="1"/>
            </p:cNvSpPr>
            <p:nvPr/>
          </p:nvSpPr>
          <p:spPr bwMode="auto">
            <a:xfrm>
              <a:off x="1921" y="992"/>
              <a:ext cx="345" cy="277"/>
            </a:xfrm>
            <a:prstGeom prst="rect">
              <a:avLst/>
            </a:prstGeom>
            <a:noFill/>
            <a:ln>
              <a:noFill/>
            </a:ln>
          </p:spPr>
          <p:txBody>
            <a:bodyPr wrap="none">
              <a:spAutoFit/>
            </a:bodyPr>
            <a:lstStyle/>
            <a:p>
              <a:pPr>
                <a:defRPr/>
              </a:pPr>
              <a:r>
                <a:rPr lang="en-US" altLang="zh-CN" sz="2000">
                  <a:effectLst>
                    <a:outerShdw blurRad="38100" dist="38100" dir="2700000" algn="tl">
                      <a:srgbClr val="C0C0C0"/>
                    </a:outerShdw>
                  </a:effectLst>
                </a:rPr>
                <a:t>1H</a:t>
              </a:r>
            </a:p>
          </p:txBody>
        </p:sp>
        <p:sp>
          <p:nvSpPr>
            <p:cNvPr id="89120" name="Line 75">
              <a:extLst>
                <a:ext uri="{FF2B5EF4-FFF2-40B4-BE49-F238E27FC236}">
                  <a16:creationId xmlns:a16="http://schemas.microsoft.com/office/drawing/2014/main" id="{C21D9623-2BB8-F1B5-9934-D1420EC201DB}"/>
                </a:ext>
              </a:extLst>
            </p:cNvPr>
            <p:cNvSpPr>
              <a:spLocks noChangeShapeType="1"/>
            </p:cNvSpPr>
            <p:nvPr/>
          </p:nvSpPr>
          <p:spPr bwMode="auto">
            <a:xfrm>
              <a:off x="1056" y="454"/>
              <a:ext cx="181"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grpSp>
          <p:nvGrpSpPr>
            <p:cNvPr id="89121" name="Group 84">
              <a:extLst>
                <a:ext uri="{FF2B5EF4-FFF2-40B4-BE49-F238E27FC236}">
                  <a16:creationId xmlns:a16="http://schemas.microsoft.com/office/drawing/2014/main" id="{06D24A13-3BE7-A0BB-CE47-FFE48C3B4686}"/>
                </a:ext>
              </a:extLst>
            </p:cNvPr>
            <p:cNvGrpSpPr>
              <a:grpSpLocks/>
            </p:cNvGrpSpPr>
            <p:nvPr/>
          </p:nvGrpSpPr>
          <p:grpSpPr bwMode="auto">
            <a:xfrm>
              <a:off x="774" y="390"/>
              <a:ext cx="283" cy="217"/>
              <a:chOff x="0" y="0"/>
              <a:chExt cx="283" cy="217"/>
            </a:xfrm>
          </p:grpSpPr>
          <p:sp>
            <p:nvSpPr>
              <p:cNvPr id="89122" name="Line 77">
                <a:extLst>
                  <a:ext uri="{FF2B5EF4-FFF2-40B4-BE49-F238E27FC236}">
                    <a16:creationId xmlns:a16="http://schemas.microsoft.com/office/drawing/2014/main" id="{EA333D5A-683B-1AB8-8718-0E8E31DD5DCC}"/>
                  </a:ext>
                </a:extLst>
              </p:cNvPr>
              <p:cNvSpPr>
                <a:spLocks noChangeShapeType="1"/>
              </p:cNvSpPr>
              <p:nvPr/>
            </p:nvSpPr>
            <p:spPr bwMode="auto">
              <a:xfrm flipV="1">
                <a:off x="8" y="66"/>
                <a:ext cx="275" cy="151"/>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89123" name="未知">
                <a:extLst>
                  <a:ext uri="{FF2B5EF4-FFF2-40B4-BE49-F238E27FC236}">
                    <a16:creationId xmlns:a16="http://schemas.microsoft.com/office/drawing/2014/main" id="{63BF4469-8C5D-551D-E955-DF0CBB93839A}"/>
                  </a:ext>
                </a:extLst>
              </p:cNvPr>
              <p:cNvSpPr>
                <a:spLocks/>
              </p:cNvSpPr>
              <p:nvPr/>
            </p:nvSpPr>
            <p:spPr bwMode="auto">
              <a:xfrm rot="17600552" flipV="1">
                <a:off x="6" y="-6"/>
                <a:ext cx="201" cy="213"/>
              </a:xfrm>
              <a:custGeom>
                <a:avLst/>
                <a:gdLst>
                  <a:gd name="T0" fmla="*/ 0 w 144"/>
                  <a:gd name="T1" fmla="*/ 0 h 192"/>
                  <a:gd name="T2" fmla="*/ 74043 w 144"/>
                  <a:gd name="T3" fmla="*/ 1422 h 192"/>
                  <a:gd name="T4" fmla="*/ 221379 w 144"/>
                  <a:gd name="T5" fmla="*/ 1883 h 192"/>
                  <a:gd name="T6" fmla="*/ 0 60000 65536"/>
                  <a:gd name="T7" fmla="*/ 0 60000 65536"/>
                  <a:gd name="T8" fmla="*/ 0 60000 65536"/>
                  <a:gd name="T9" fmla="*/ 0 w 144"/>
                  <a:gd name="T10" fmla="*/ 0 h 192"/>
                  <a:gd name="T11" fmla="*/ 144 w 144"/>
                  <a:gd name="T12" fmla="*/ 192 h 192"/>
                </a:gdLst>
                <a:ahLst/>
                <a:cxnLst>
                  <a:cxn ang="T6">
                    <a:pos x="T0" y="T1"/>
                  </a:cxn>
                  <a:cxn ang="T7">
                    <a:pos x="T2" y="T3"/>
                  </a:cxn>
                  <a:cxn ang="T8">
                    <a:pos x="T4" y="T5"/>
                  </a:cxn>
                </a:cxnLst>
                <a:rect l="T9" t="T10" r="T11" b="T12"/>
                <a:pathLst>
                  <a:path w="144" h="192">
                    <a:moveTo>
                      <a:pt x="0" y="0"/>
                    </a:moveTo>
                    <a:cubicBezTo>
                      <a:pt x="12" y="56"/>
                      <a:pt x="24" y="112"/>
                      <a:pt x="48" y="144"/>
                    </a:cubicBezTo>
                    <a:cubicBezTo>
                      <a:pt x="72" y="176"/>
                      <a:pt x="128" y="184"/>
                      <a:pt x="144" y="192"/>
                    </a:cubicBezTo>
                  </a:path>
                </a:pathLst>
              </a:custGeom>
              <a:noFill/>
              <a:ln w="38100" cmpd="sng">
                <a:solidFill>
                  <a:schemeClr val="tx1"/>
                </a:solidFill>
                <a:miter lim="800000"/>
                <a:headEnd/>
                <a:tailEnd type="stealth" w="med" len="med"/>
              </a:ln>
              <a:extLst>
                <a:ext uri="{909E8E84-426E-40DD-AFC4-6F175D3DCCD1}">
                  <a14:hiddenFill xmlns:a14="http://schemas.microsoft.com/office/drawing/2010/main">
                    <a:solidFill>
                      <a:srgbClr val="FFFFFF"/>
                    </a:solidFill>
                  </a14:hiddenFill>
                </a:ext>
              </a:extLst>
            </p:spPr>
            <p:txBody>
              <a:bodyPr/>
              <a:lstStyle/>
              <a:p>
                <a:endParaRPr lang="zh-CN" altLang="en-US"/>
              </a:p>
            </p:txBody>
          </p:sp>
        </p:grpSp>
      </p:grpSp>
      <p:graphicFrame>
        <p:nvGraphicFramePr>
          <p:cNvPr id="89160" name="Object 72">
            <a:extLst>
              <a:ext uri="{FF2B5EF4-FFF2-40B4-BE49-F238E27FC236}">
                <a16:creationId xmlns:a16="http://schemas.microsoft.com/office/drawing/2014/main" id="{A78B7344-40E2-128A-A568-49ECFBC3C666}"/>
              </a:ext>
            </a:extLst>
          </p:cNvPr>
          <p:cNvGraphicFramePr>
            <a:graphicFrameLocks noChangeAspect="1"/>
          </p:cNvGraphicFramePr>
          <p:nvPr/>
        </p:nvGraphicFramePr>
        <p:xfrm>
          <a:off x="815975" y="5157788"/>
          <a:ext cx="3251200" cy="717550"/>
        </p:xfrm>
        <a:graphic>
          <a:graphicData uri="http://schemas.openxmlformats.org/presentationml/2006/ole">
            <mc:AlternateContent xmlns:mc="http://schemas.openxmlformats.org/markup-compatibility/2006">
              <mc:Choice xmlns:v="urn:schemas-microsoft-com:vml" Requires="v">
                <p:oleObj r:id="rId4" imgW="3503679" imgH="774364" progId="Equation.3">
                  <p:embed/>
                </p:oleObj>
              </mc:Choice>
              <mc:Fallback>
                <p:oleObj r:id="rId4" imgW="3503679" imgH="774364" progId="Equation.3">
                  <p:embed/>
                  <p:pic>
                    <p:nvPicPr>
                      <p:cNvPr id="0" name="Object 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5975" y="5157788"/>
                        <a:ext cx="3251200"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89161" name="Object 73">
            <a:extLst>
              <a:ext uri="{FF2B5EF4-FFF2-40B4-BE49-F238E27FC236}">
                <a16:creationId xmlns:a16="http://schemas.microsoft.com/office/drawing/2014/main" id="{9AD588DC-2AAF-ABE0-8C31-562CC139A04B}"/>
              </a:ext>
            </a:extLst>
          </p:cNvPr>
          <p:cNvGraphicFramePr>
            <a:graphicFrameLocks noChangeAspect="1"/>
          </p:cNvGraphicFramePr>
          <p:nvPr/>
        </p:nvGraphicFramePr>
        <p:xfrm>
          <a:off x="4805363" y="5157788"/>
          <a:ext cx="3654425" cy="725487"/>
        </p:xfrm>
        <a:graphic>
          <a:graphicData uri="http://schemas.openxmlformats.org/presentationml/2006/ole">
            <mc:AlternateContent xmlns:mc="http://schemas.openxmlformats.org/markup-compatibility/2006">
              <mc:Choice xmlns:v="urn:schemas-microsoft-com:vml" Requires="v">
                <p:oleObj r:id="rId6" imgW="3897209" imgH="774364" progId="Equation.3">
                  <p:embed/>
                </p:oleObj>
              </mc:Choice>
              <mc:Fallback>
                <p:oleObj r:id="rId6" imgW="3897209" imgH="774364" progId="Equation.3">
                  <p:embed/>
                  <p:pic>
                    <p:nvPicPr>
                      <p:cNvPr id="0" name="Object 7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805363" y="5157788"/>
                        <a:ext cx="3654425" cy="725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9091"/>
                                        </p:tgtEl>
                                        <p:attrNameLst>
                                          <p:attrName>style.visibility</p:attrName>
                                        </p:attrNameLst>
                                      </p:cBhvr>
                                      <p:to>
                                        <p:strVal val="visible"/>
                                      </p:to>
                                    </p:set>
                                    <p:animEffect transition="in" filter="wipe(left)">
                                      <p:cBhvr>
                                        <p:cTn id="7" dur="500"/>
                                        <p:tgtEl>
                                          <p:spTgt spid="8909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9090"/>
                                        </p:tgtEl>
                                        <p:attrNameLst>
                                          <p:attrName>style.visibility</p:attrName>
                                        </p:attrNameLst>
                                      </p:cBhvr>
                                      <p:to>
                                        <p:strVal val="visible"/>
                                      </p:to>
                                    </p:set>
                                    <p:animEffect transition="in" filter="dissolve">
                                      <p:cBhvr>
                                        <p:cTn id="12" dur="500"/>
                                        <p:tgtEl>
                                          <p:spTgt spid="89090"/>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89093"/>
                                        </p:tgtEl>
                                        <p:attrNameLst>
                                          <p:attrName>style.visibility</p:attrName>
                                        </p:attrNameLst>
                                      </p:cBhvr>
                                      <p:to>
                                        <p:strVal val="visible"/>
                                      </p:to>
                                    </p:set>
                                    <p:animEffect transition="in" filter="wipe(left)">
                                      <p:cBhvr>
                                        <p:cTn id="17" dur="500"/>
                                        <p:tgtEl>
                                          <p:spTgt spid="89093"/>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12" presetClass="entr" presetSubtype="4" fill="hold"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slide(fromBottom)">
                                      <p:cBhvr>
                                        <p:cTn id="22" dur="500"/>
                                        <p:tgtEl>
                                          <p:spTgt spid="2"/>
                                        </p:tgtEl>
                                      </p:cBhvr>
                                    </p:animEffect>
                                  </p:childTnLst>
                                </p:cTn>
                              </p:par>
                            </p:childTnLst>
                          </p:cTn>
                        </p:par>
                        <p:par>
                          <p:cTn id="23" fill="hold" nodeType="afterGroup">
                            <p:stCondLst>
                              <p:cond delay="500"/>
                            </p:stCondLst>
                            <p:childTnLst>
                              <p:par>
                                <p:cTn id="24" presetID="22" presetClass="entr" presetSubtype="8" fill="hold" nodeType="afterEffect">
                                  <p:stCondLst>
                                    <p:cond delay="0"/>
                                  </p:stCondLst>
                                  <p:childTnLst>
                                    <p:set>
                                      <p:cBhvr>
                                        <p:cTn id="25" dur="1" fill="hold">
                                          <p:stCondLst>
                                            <p:cond delay="0"/>
                                          </p:stCondLst>
                                        </p:cTn>
                                        <p:tgtEl>
                                          <p:spTgt spid="89160"/>
                                        </p:tgtEl>
                                        <p:attrNameLst>
                                          <p:attrName>style.visibility</p:attrName>
                                        </p:attrNameLst>
                                      </p:cBhvr>
                                      <p:to>
                                        <p:strVal val="visible"/>
                                      </p:to>
                                    </p:set>
                                    <p:animEffect transition="in" filter="wipe(left)">
                                      <p:cBhvr>
                                        <p:cTn id="26" dur="500"/>
                                        <p:tgtEl>
                                          <p:spTgt spid="89160"/>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4" presetClass="entr" presetSubtype="16" fill="hold" nodeType="click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box(in)">
                                      <p:cBhvr>
                                        <p:cTn id="31" dur="500"/>
                                        <p:tgtEl>
                                          <p:spTgt spid="10"/>
                                        </p:tgtEl>
                                      </p:cBhvr>
                                    </p:animEffect>
                                  </p:childTnLst>
                                </p:cTn>
                              </p:par>
                            </p:childTnLst>
                          </p:cTn>
                        </p:par>
                        <p:par>
                          <p:cTn id="32" fill="hold" nodeType="afterGroup">
                            <p:stCondLst>
                              <p:cond delay="500"/>
                            </p:stCondLst>
                            <p:childTnLst>
                              <p:par>
                                <p:cTn id="33" presetID="22" presetClass="entr" presetSubtype="8" fill="hold" nodeType="afterEffect">
                                  <p:stCondLst>
                                    <p:cond delay="0"/>
                                  </p:stCondLst>
                                  <p:childTnLst>
                                    <p:set>
                                      <p:cBhvr>
                                        <p:cTn id="34" dur="1" fill="hold">
                                          <p:stCondLst>
                                            <p:cond delay="0"/>
                                          </p:stCondLst>
                                        </p:cTn>
                                        <p:tgtEl>
                                          <p:spTgt spid="89161"/>
                                        </p:tgtEl>
                                        <p:attrNameLst>
                                          <p:attrName>style.visibility</p:attrName>
                                        </p:attrNameLst>
                                      </p:cBhvr>
                                      <p:to>
                                        <p:strVal val="visible"/>
                                      </p:to>
                                    </p:set>
                                    <p:animEffect transition="in" filter="wipe(left)">
                                      <p:cBhvr>
                                        <p:cTn id="35" dur="500"/>
                                        <p:tgtEl>
                                          <p:spTgt spid="891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0" grpId="0" autoUpdateAnimBg="0"/>
      <p:bldP spid="89091" grpId="0" autoUpdateAnimBg="0"/>
      <p:bldP spid="89093" grpId="0" autoUpdateAnimBg="0"/>
    </p:bld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4" name="Text Box 35">
            <a:extLst>
              <a:ext uri="{FF2B5EF4-FFF2-40B4-BE49-F238E27FC236}">
                <a16:creationId xmlns:a16="http://schemas.microsoft.com/office/drawing/2014/main" id="{C024D5F2-EA7C-FCB6-B91A-9FCEF093FB3B}"/>
              </a:ext>
            </a:extLst>
          </p:cNvPr>
          <p:cNvSpPr txBox="1">
            <a:spLocks noChangeArrowheads="1"/>
          </p:cNvSpPr>
          <p:nvPr/>
        </p:nvSpPr>
        <p:spPr bwMode="auto">
          <a:xfrm>
            <a:off x="768350" y="404813"/>
            <a:ext cx="47180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 typeface="宋体" panose="02010600030101010101" pitchFamily="2" charset="-122"/>
              <a:buAutoNum type="circleNumDbPlain" startAt="2"/>
            </a:pPr>
            <a:r>
              <a:rPr lang="zh-CN" altLang="en-US" sz="2400">
                <a:solidFill>
                  <a:srgbClr val="0000FF"/>
                </a:solidFill>
                <a:latin typeface="Times New Roman" panose="02020603050405020304" pitchFamily="18" charset="0"/>
              </a:rPr>
              <a:t>初始值  </a:t>
            </a:r>
            <a:r>
              <a:rPr lang="en-US" altLang="zh-CN" sz="2400" i="1">
                <a:solidFill>
                  <a:srgbClr val="0000FF"/>
                </a:solidFill>
                <a:latin typeface="Times New Roman" panose="02020603050405020304" pitchFamily="18" charset="0"/>
              </a:rPr>
              <a:t>f</a:t>
            </a:r>
            <a:r>
              <a:rPr lang="en-US" altLang="zh-CN" sz="2400">
                <a:solidFill>
                  <a:srgbClr val="0000FF"/>
                </a:solidFill>
                <a:latin typeface="Times New Roman" panose="02020603050405020304" pitchFamily="18" charset="0"/>
              </a:rPr>
              <a:t>(0</a:t>
            </a:r>
            <a:r>
              <a:rPr lang="en-US" altLang="zh-CN" sz="2400" baseline="-25000">
                <a:solidFill>
                  <a:srgbClr val="0000FF"/>
                </a:solidFill>
                <a:latin typeface="Times New Roman" panose="02020603050405020304" pitchFamily="18" charset="0"/>
              </a:rPr>
              <a:t>+</a:t>
            </a:r>
            <a:r>
              <a:rPr lang="en-US" altLang="zh-CN" sz="2400">
                <a:solidFill>
                  <a:srgbClr val="0000FF"/>
                </a:solidFill>
                <a:latin typeface="Times New Roman" panose="02020603050405020304" pitchFamily="18" charset="0"/>
              </a:rPr>
              <a:t>) </a:t>
            </a:r>
            <a:r>
              <a:rPr lang="zh-CN" altLang="en-US" sz="2400">
                <a:solidFill>
                  <a:srgbClr val="0000FF"/>
                </a:solidFill>
                <a:latin typeface="Times New Roman" panose="02020603050405020304" pitchFamily="18" charset="0"/>
              </a:rPr>
              <a:t>的计算 </a:t>
            </a:r>
          </a:p>
        </p:txBody>
      </p:sp>
      <p:sp>
        <p:nvSpPr>
          <p:cNvPr id="90115" name="Text Box 43">
            <a:extLst>
              <a:ext uri="{FF2B5EF4-FFF2-40B4-BE49-F238E27FC236}">
                <a16:creationId xmlns:a16="http://schemas.microsoft.com/office/drawing/2014/main" id="{399ADA3E-1C17-5CD1-7821-F6F67193C738}"/>
              </a:ext>
            </a:extLst>
          </p:cNvPr>
          <p:cNvSpPr txBox="1">
            <a:spLocks noChangeArrowheads="1"/>
          </p:cNvSpPr>
          <p:nvPr/>
        </p:nvSpPr>
        <p:spPr bwMode="auto">
          <a:xfrm>
            <a:off x="804863" y="1052513"/>
            <a:ext cx="502285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tabLst>
                <a:tab pos="476250" algn="l"/>
              </a:tabLst>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tabLst>
                <a:tab pos="476250" algn="l"/>
              </a:tabLst>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tabLst>
                <a:tab pos="476250" algn="l"/>
              </a:tabLst>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tabLst>
                <a:tab pos="476250" algn="l"/>
              </a:tabLst>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tabLst>
                <a:tab pos="476250" algn="l"/>
              </a:tabLst>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tabLst>
                <a:tab pos="476250" algn="l"/>
              </a:tabLst>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tabLst>
                <a:tab pos="476250" algn="l"/>
              </a:tabLst>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tabLst>
                <a:tab pos="476250" algn="l"/>
              </a:tabLst>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tabLst>
                <a:tab pos="476250" algn="l"/>
              </a:tabLst>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chemeClr val="tx2"/>
                </a:solidFill>
                <a:latin typeface="Times New Roman" panose="02020603050405020304" pitchFamily="18" charset="0"/>
              </a:rPr>
              <a:t> </a:t>
            </a:r>
            <a:r>
              <a:rPr lang="en-US" altLang="zh-CN" sz="24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cs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由 </a:t>
            </a:r>
            <a:r>
              <a:rPr lang="en-US" altLang="zh-CN" sz="2400" i="1">
                <a:solidFill>
                  <a:schemeClr val="tx2"/>
                </a:solidFill>
                <a:latin typeface="Times New Roman" panose="02020603050405020304" pitchFamily="18" charset="0"/>
                <a:sym typeface="Symbol" panose="05050102010706020507" pitchFamily="18" charset="2"/>
              </a:rPr>
              <a:t>t </a:t>
            </a:r>
            <a:r>
              <a:rPr lang="en-US" altLang="zh-CN" sz="2400">
                <a:solidFill>
                  <a:schemeClr val="tx2"/>
                </a:solidFill>
                <a:latin typeface="Times New Roman" panose="02020603050405020304" pitchFamily="18" charset="0"/>
                <a:sym typeface="Symbol" panose="05050102010706020507" pitchFamily="18" charset="2"/>
              </a:rPr>
              <a:t>= 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a:t>
            </a:r>
            <a:r>
              <a:rPr lang="zh-CN" altLang="en-US" sz="2400">
                <a:solidFill>
                  <a:schemeClr val="tx2"/>
                </a:solidFill>
                <a:latin typeface="Times New Roman" panose="02020603050405020304" pitchFamily="18" charset="0"/>
                <a:sym typeface="Symbol" panose="05050102010706020507" pitchFamily="18" charset="2"/>
              </a:rPr>
              <a:t>电路求 </a:t>
            </a:r>
            <a:r>
              <a:rPr lang="en-US" altLang="zh-CN" sz="2400" i="1">
                <a:solidFill>
                  <a:schemeClr val="tx2"/>
                </a:solidFill>
                <a:latin typeface="Times New Roman" panose="02020603050405020304" pitchFamily="18" charset="0"/>
                <a:sym typeface="Symbol" panose="05050102010706020507" pitchFamily="18" charset="2"/>
              </a:rPr>
              <a:t>u</a:t>
            </a:r>
            <a:r>
              <a:rPr lang="en-US" altLang="zh-CN" sz="2400" i="1" baseline="-25000">
                <a:solidFill>
                  <a:schemeClr val="tx2"/>
                </a:solidFill>
                <a:latin typeface="Times New Roman" panose="02020603050405020304" pitchFamily="18" charset="0"/>
                <a:sym typeface="Symbol" panose="05050102010706020507" pitchFamily="18" charset="2"/>
              </a:rPr>
              <a:t>C</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i</a:t>
            </a:r>
            <a:r>
              <a:rPr lang="en-US" altLang="zh-CN" sz="2400" i="1" baseline="-25000">
                <a:solidFill>
                  <a:schemeClr val="tx2"/>
                </a:solidFill>
                <a:latin typeface="Times New Roman" panose="02020603050405020304" pitchFamily="18" charset="0"/>
                <a:sym typeface="Symbol" panose="05050102010706020507" pitchFamily="18" charset="2"/>
              </a:rPr>
              <a:t>L</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a:t>
            </a:r>
          </a:p>
        </p:txBody>
      </p:sp>
      <p:grpSp>
        <p:nvGrpSpPr>
          <p:cNvPr id="2" name="Group 44">
            <a:extLst>
              <a:ext uri="{FF2B5EF4-FFF2-40B4-BE49-F238E27FC236}">
                <a16:creationId xmlns:a16="http://schemas.microsoft.com/office/drawing/2014/main" id="{08A88C68-99E3-AF96-080B-FD9BFAECD53B}"/>
              </a:ext>
            </a:extLst>
          </p:cNvPr>
          <p:cNvGrpSpPr>
            <a:grpSpLocks/>
          </p:cNvGrpSpPr>
          <p:nvPr/>
        </p:nvGrpSpPr>
        <p:grpSpPr bwMode="auto">
          <a:xfrm>
            <a:off x="863600" y="1522413"/>
            <a:ext cx="6210300" cy="906462"/>
            <a:chOff x="0" y="0"/>
            <a:chExt cx="3912" cy="571"/>
          </a:xfrm>
        </p:grpSpPr>
        <p:sp>
          <p:nvSpPr>
            <p:cNvPr id="3" name="Text Box 45">
              <a:extLst>
                <a:ext uri="{FF2B5EF4-FFF2-40B4-BE49-F238E27FC236}">
                  <a16:creationId xmlns:a16="http://schemas.microsoft.com/office/drawing/2014/main" id="{7F22C545-1738-1E73-B0D4-DA07BDDAF7E9}"/>
                </a:ext>
              </a:extLst>
            </p:cNvPr>
            <p:cNvSpPr txBox="1">
              <a:spLocks noChangeArrowheads="1"/>
            </p:cNvSpPr>
            <p:nvPr/>
          </p:nvSpPr>
          <p:spPr bwMode="auto">
            <a:xfrm>
              <a:off x="0" y="139"/>
              <a:ext cx="213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en-US" altLang="zh-CN" sz="24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cs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根据换路定则求出</a:t>
              </a:r>
            </a:p>
          </p:txBody>
        </p:sp>
        <p:grpSp>
          <p:nvGrpSpPr>
            <p:cNvPr id="4" name="Group 46">
              <a:extLst>
                <a:ext uri="{FF2B5EF4-FFF2-40B4-BE49-F238E27FC236}">
                  <a16:creationId xmlns:a16="http://schemas.microsoft.com/office/drawing/2014/main" id="{01368696-3240-849A-83A7-71F62DB41064}"/>
                </a:ext>
              </a:extLst>
            </p:cNvPr>
            <p:cNvGrpSpPr>
              <a:grpSpLocks/>
            </p:cNvGrpSpPr>
            <p:nvPr/>
          </p:nvGrpSpPr>
          <p:grpSpPr bwMode="auto">
            <a:xfrm>
              <a:off x="2135" y="0"/>
              <a:ext cx="1777" cy="571"/>
              <a:chOff x="0" y="0"/>
              <a:chExt cx="1974" cy="720"/>
            </a:xfrm>
          </p:grpSpPr>
          <p:graphicFrame>
            <p:nvGraphicFramePr>
              <p:cNvPr id="5" name="Object 7">
                <a:extLst>
                  <a:ext uri="{FF2B5EF4-FFF2-40B4-BE49-F238E27FC236}">
                    <a16:creationId xmlns:a16="http://schemas.microsoft.com/office/drawing/2014/main" id="{C4001273-3CE7-F0F4-4029-DF9D6C8675A3}"/>
                  </a:ext>
                </a:extLst>
              </p:cNvPr>
              <p:cNvGraphicFramePr>
                <a:graphicFrameLocks noChangeAspect="1"/>
              </p:cNvGraphicFramePr>
              <p:nvPr/>
            </p:nvGraphicFramePr>
            <p:xfrm>
              <a:off x="104" y="0"/>
              <a:ext cx="1870" cy="720"/>
            </p:xfrm>
            <a:graphic>
              <a:graphicData uri="http://schemas.openxmlformats.org/presentationml/2006/ole">
                <mc:AlternateContent xmlns:mc="http://schemas.openxmlformats.org/markup-compatibility/2006">
                  <mc:Choice xmlns:v="urn:schemas-microsoft-com:vml" Requires="v">
                    <p:oleObj r:id="rId2" imgW="1060544" imgH="459995" progId="Equation.3">
                      <p:embed/>
                    </p:oleObj>
                  </mc:Choice>
                  <mc:Fallback>
                    <p:oleObj r:id="rId2" imgW="1060544" imgH="459995" progId="Equation.3">
                      <p:embed/>
                      <p:pic>
                        <p:nvPicPr>
                          <p:cNvPr id="0" name="Object 7"/>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4" y="0"/>
                            <a:ext cx="1870" cy="72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AutoShape 48">
                <a:extLst>
                  <a:ext uri="{FF2B5EF4-FFF2-40B4-BE49-F238E27FC236}">
                    <a16:creationId xmlns:a16="http://schemas.microsoft.com/office/drawing/2014/main" id="{50F11203-3418-F151-42C4-762850ADEB54}"/>
                  </a:ext>
                </a:extLst>
              </p:cNvPr>
              <p:cNvSpPr>
                <a:spLocks/>
              </p:cNvSpPr>
              <p:nvPr/>
            </p:nvSpPr>
            <p:spPr bwMode="auto">
              <a:xfrm>
                <a:off x="0" y="185"/>
                <a:ext cx="117" cy="415"/>
              </a:xfrm>
              <a:prstGeom prst="leftBrace">
                <a:avLst>
                  <a:gd name="adj1" fmla="val 29558"/>
                  <a:gd name="adj2" fmla="val 50000"/>
                </a:avLst>
              </a:prstGeom>
              <a:noFill/>
              <a:ln w="38100">
                <a:solidFill>
                  <a:srgbClr val="CC0000"/>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solidFill>
                    <a:srgbClr val="CC0000"/>
                  </a:solidFill>
                  <a:latin typeface="Times New Roman" panose="02020603050405020304" pitchFamily="18" charset="0"/>
                </a:endParaRPr>
              </a:p>
            </p:txBody>
          </p:sp>
        </p:grpSp>
      </p:grpSp>
      <p:sp>
        <p:nvSpPr>
          <p:cNvPr id="90121" name="Text Box 49">
            <a:extLst>
              <a:ext uri="{FF2B5EF4-FFF2-40B4-BE49-F238E27FC236}">
                <a16:creationId xmlns:a16="http://schemas.microsoft.com/office/drawing/2014/main" id="{083F4990-CAF2-C87E-4F37-0EBDDFD097FE}"/>
              </a:ext>
            </a:extLst>
          </p:cNvPr>
          <p:cNvSpPr txBox="1">
            <a:spLocks noChangeArrowheads="1"/>
          </p:cNvSpPr>
          <p:nvPr/>
        </p:nvSpPr>
        <p:spPr bwMode="auto">
          <a:xfrm>
            <a:off x="865188" y="2416175"/>
            <a:ext cx="8304212"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400">
                <a:solidFill>
                  <a:schemeClr val="tx2"/>
                </a:solidFill>
                <a:latin typeface="Times New Roman" panose="02020603050405020304" pitchFamily="18" charset="0"/>
              </a:rPr>
              <a:t>3</a:t>
            </a:r>
            <a:r>
              <a:rPr lang="en-US" altLang="zh-CN" sz="2400">
                <a:solidFill>
                  <a:schemeClr val="tx2"/>
                </a:solidFill>
                <a:latin typeface="Times New Roman" panose="02020603050405020304" pitchFamily="18" charset="0"/>
                <a:cs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由 </a:t>
            </a:r>
            <a:r>
              <a:rPr lang="en-US" altLang="zh-CN" sz="2400" i="1">
                <a:solidFill>
                  <a:schemeClr val="tx2"/>
                </a:solidFill>
                <a:latin typeface="Times New Roman" panose="02020603050405020304" pitchFamily="18" charset="0"/>
                <a:sym typeface="Symbol" panose="05050102010706020507" pitchFamily="18" charset="2"/>
              </a:rPr>
              <a:t>t </a:t>
            </a:r>
            <a:r>
              <a:rPr lang="en-US" altLang="zh-CN" sz="2400">
                <a:solidFill>
                  <a:schemeClr val="tx2"/>
                </a:solidFill>
                <a:latin typeface="Times New Roman" panose="02020603050405020304" pitchFamily="18" charset="0"/>
                <a:sym typeface="Symbol" panose="05050102010706020507" pitchFamily="18" charset="2"/>
              </a:rPr>
              <a:t>= 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a:t>
            </a:r>
            <a:r>
              <a:rPr lang="zh-CN" altLang="en-US" sz="2400">
                <a:solidFill>
                  <a:schemeClr val="tx2"/>
                </a:solidFill>
                <a:latin typeface="Times New Roman" panose="02020603050405020304" pitchFamily="18" charset="0"/>
                <a:sym typeface="Symbol" panose="05050102010706020507" pitchFamily="18" charset="2"/>
              </a:rPr>
              <a:t>时</a:t>
            </a:r>
            <a:r>
              <a:rPr lang="zh-CN" altLang="en-US" sz="2400">
                <a:solidFill>
                  <a:schemeClr val="tx2"/>
                </a:solidFill>
                <a:latin typeface="Times New Roman" panose="02020603050405020304" pitchFamily="18" charset="0"/>
              </a:rPr>
              <a:t>的电路，求所需其他各量的 </a:t>
            </a:r>
            <a:r>
              <a:rPr lang="en-US" altLang="zh-CN" sz="2400" i="1">
                <a:solidFill>
                  <a:schemeClr val="tx2"/>
                </a:solidFill>
                <a:latin typeface="Times New Roman" panose="02020603050405020304" pitchFamily="18" charset="0"/>
                <a:sym typeface="Symbol" panose="05050102010706020507" pitchFamily="18" charset="2"/>
              </a:rPr>
              <a:t>u</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a:t>
            </a:r>
            <a:r>
              <a:rPr lang="zh-CN" altLang="en-US" sz="2400">
                <a:solidFill>
                  <a:schemeClr val="tx2"/>
                </a:solidFill>
                <a:latin typeface="Times New Roman" panose="02020603050405020304" pitchFamily="18" charset="0"/>
                <a:sym typeface="Symbol" panose="05050102010706020507" pitchFamily="18" charset="2"/>
              </a:rPr>
              <a:t>或 </a:t>
            </a:r>
            <a:r>
              <a:rPr lang="en-US" altLang="zh-CN" sz="2400" i="1">
                <a:solidFill>
                  <a:schemeClr val="tx2"/>
                </a:solidFill>
                <a:latin typeface="Times New Roman" panose="02020603050405020304" pitchFamily="18" charset="0"/>
                <a:sym typeface="Symbol" panose="05050102010706020507" pitchFamily="18" charset="2"/>
              </a:rPr>
              <a:t>i</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a:t>
            </a:r>
            <a:endParaRPr lang="zh-CN" altLang="en-US" sz="2400">
              <a:solidFill>
                <a:schemeClr val="tx2"/>
              </a:solidFill>
              <a:latin typeface="Times New Roman" panose="02020603050405020304" pitchFamily="18" charset="0"/>
              <a:sym typeface="Symbol" panose="05050102010706020507" pitchFamily="18" charset="2"/>
            </a:endParaRPr>
          </a:p>
        </p:txBody>
      </p:sp>
      <p:sp>
        <p:nvSpPr>
          <p:cNvPr id="90122" name="AutoShape 50" descr="40%">
            <a:extLst>
              <a:ext uri="{FF2B5EF4-FFF2-40B4-BE49-F238E27FC236}">
                <a16:creationId xmlns:a16="http://schemas.microsoft.com/office/drawing/2014/main" id="{F3B8179F-B027-4EA3-80CD-6CFC11ADE8B4}"/>
              </a:ext>
            </a:extLst>
          </p:cNvPr>
          <p:cNvSpPr>
            <a:spLocks noChangeArrowheads="1"/>
          </p:cNvSpPr>
          <p:nvPr/>
        </p:nvSpPr>
        <p:spPr bwMode="auto">
          <a:xfrm>
            <a:off x="395288" y="3103563"/>
            <a:ext cx="1504950" cy="685800"/>
          </a:xfrm>
          <a:prstGeom prst="cloudCallout">
            <a:avLst>
              <a:gd name="adj1" fmla="val 60440"/>
              <a:gd name="adj2" fmla="val 61986"/>
            </a:avLst>
          </a:prstGeom>
          <a:blipFill dpi="0" rotWithShape="0">
            <a:blip r:embed="rId4"/>
            <a:srcRect/>
            <a:tile tx="0" ty="0" sx="100000" sy="100000" flip="none" algn="tl"/>
          </a:blipFill>
          <a:ln w="38100">
            <a:solidFill>
              <a:srgbClr val="0066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zh-CN" altLang="en-US" sz="2400">
                <a:solidFill>
                  <a:srgbClr val="FF3300"/>
                </a:solidFill>
                <a:latin typeface="Times New Roman" panose="02020603050405020304" pitchFamily="18" charset="0"/>
              </a:rPr>
              <a:t>    注意：</a:t>
            </a:r>
          </a:p>
        </p:txBody>
      </p:sp>
      <p:sp>
        <p:nvSpPr>
          <p:cNvPr id="90123" name="Rectangle 51">
            <a:extLst>
              <a:ext uri="{FF2B5EF4-FFF2-40B4-BE49-F238E27FC236}">
                <a16:creationId xmlns:a16="http://schemas.microsoft.com/office/drawing/2014/main" id="{3DCB45F4-2472-1239-2EFB-965A7DD274FC}"/>
              </a:ext>
            </a:extLst>
          </p:cNvPr>
          <p:cNvSpPr>
            <a:spLocks noChangeArrowheads="1"/>
          </p:cNvSpPr>
          <p:nvPr/>
        </p:nvSpPr>
        <p:spPr bwMode="auto">
          <a:xfrm>
            <a:off x="788988" y="3911600"/>
            <a:ext cx="5943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zh-CN" altLang="en-US" sz="2400">
                <a:solidFill>
                  <a:srgbClr val="003300"/>
                </a:solidFill>
                <a:latin typeface="Times New Roman" panose="02020603050405020304" pitchFamily="18" charset="0"/>
              </a:rPr>
              <a:t>在换路瞬间 </a:t>
            </a:r>
            <a:r>
              <a:rPr lang="en-US" altLang="zh-CN" sz="2400" i="1">
                <a:solidFill>
                  <a:srgbClr val="003300"/>
                </a:solidFill>
                <a:latin typeface="Times New Roman" panose="02020603050405020304" pitchFamily="18" charset="0"/>
              </a:rPr>
              <a:t>t </a:t>
            </a:r>
            <a:r>
              <a:rPr lang="en-US" altLang="zh-CN" sz="2400">
                <a:solidFill>
                  <a:srgbClr val="003300"/>
                </a:solidFill>
                <a:latin typeface="Times New Roman" panose="02020603050405020304" pitchFamily="18" charset="0"/>
              </a:rPr>
              <a:t>= (0</a:t>
            </a:r>
            <a:r>
              <a:rPr lang="en-US" altLang="zh-CN" sz="2400" baseline="-25000">
                <a:solidFill>
                  <a:srgbClr val="003300"/>
                </a:solidFill>
                <a:latin typeface="Times New Roman" panose="02020603050405020304" pitchFamily="18" charset="0"/>
              </a:rPr>
              <a:t>+</a:t>
            </a:r>
            <a:r>
              <a:rPr lang="en-US" altLang="zh-CN" sz="2400">
                <a:solidFill>
                  <a:srgbClr val="003300"/>
                </a:solidFill>
                <a:latin typeface="Times New Roman" panose="02020603050405020304" pitchFamily="18" charset="0"/>
              </a:rPr>
              <a:t>) </a:t>
            </a:r>
            <a:r>
              <a:rPr lang="zh-CN" altLang="en-US" sz="2400">
                <a:solidFill>
                  <a:srgbClr val="003300"/>
                </a:solidFill>
                <a:latin typeface="Times New Roman" panose="02020603050405020304" pitchFamily="18" charset="0"/>
              </a:rPr>
              <a:t>的等效电路中</a:t>
            </a:r>
          </a:p>
        </p:txBody>
      </p:sp>
      <p:sp>
        <p:nvSpPr>
          <p:cNvPr id="90124" name="Text Box 52">
            <a:extLst>
              <a:ext uri="{FF2B5EF4-FFF2-40B4-BE49-F238E27FC236}">
                <a16:creationId xmlns:a16="http://schemas.microsoft.com/office/drawing/2014/main" id="{F9CEAEFC-5F37-FD2D-DF9B-7C9EA7F5C421}"/>
              </a:ext>
            </a:extLst>
          </p:cNvPr>
          <p:cNvSpPr txBox="1">
            <a:spLocks noChangeArrowheads="1"/>
          </p:cNvSpPr>
          <p:nvPr/>
        </p:nvSpPr>
        <p:spPr bwMode="auto">
          <a:xfrm>
            <a:off x="633413" y="4365625"/>
            <a:ext cx="80200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chemeClr val="tx2"/>
                </a:solidFill>
                <a:latin typeface="宋体" panose="02010600030101010101" pitchFamily="2" charset="-122"/>
              </a:rPr>
              <a:t>　　</a:t>
            </a:r>
            <a:r>
              <a:rPr lang="en-US" altLang="zh-CN" sz="2400">
                <a:solidFill>
                  <a:schemeClr val="tx2"/>
                </a:solidFill>
                <a:latin typeface="Times New Roman" panose="02020603050405020304" pitchFamily="18" charset="0"/>
                <a:cs typeface="Times New Roman" panose="02020603050405020304" pitchFamily="18" charset="0"/>
              </a:rPr>
              <a:t>1) </a:t>
            </a:r>
            <a:r>
              <a:rPr lang="zh-CN" altLang="en-US" sz="2400">
                <a:solidFill>
                  <a:schemeClr val="tx2"/>
                </a:solidFill>
                <a:latin typeface="Times New Roman" panose="02020603050405020304" pitchFamily="18" charset="0"/>
              </a:rPr>
              <a:t>若 </a:t>
            </a:r>
            <a:r>
              <a:rPr lang="en-US" altLang="zh-CN" sz="2400" i="1">
                <a:solidFill>
                  <a:schemeClr val="tx2"/>
                </a:solidFill>
                <a:latin typeface="Times New Roman" panose="02020603050405020304" pitchFamily="18" charset="0"/>
                <a:sym typeface="Symbol" panose="05050102010706020507" pitchFamily="18" charset="2"/>
              </a:rPr>
              <a:t>u</a:t>
            </a:r>
            <a:r>
              <a:rPr lang="en-US" altLang="zh-CN" sz="2400" i="1" baseline="-25000">
                <a:solidFill>
                  <a:schemeClr val="tx2"/>
                </a:solidFill>
                <a:latin typeface="Times New Roman" panose="02020603050405020304" pitchFamily="18" charset="0"/>
                <a:sym typeface="Symbol" panose="05050102010706020507" pitchFamily="18" charset="2"/>
              </a:rPr>
              <a:t>C</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 </a:t>
            </a:r>
            <a:r>
              <a:rPr lang="en-US" altLang="zh-CN" sz="2400" i="1">
                <a:solidFill>
                  <a:schemeClr val="tx2"/>
                </a:solidFill>
                <a:latin typeface="Times New Roman" panose="02020603050405020304" pitchFamily="18" charset="0"/>
                <a:sym typeface="Symbol" panose="05050102010706020507" pitchFamily="18" charset="2"/>
              </a:rPr>
              <a:t>U</a:t>
            </a:r>
            <a:r>
              <a:rPr lang="en-US" altLang="zh-CN" sz="2400" baseline="-25000">
                <a:solidFill>
                  <a:schemeClr val="tx2"/>
                </a:solidFill>
                <a:latin typeface="Times New Roman" panose="02020603050405020304" pitchFamily="18" charset="0"/>
                <a:sym typeface="Symbol" panose="05050102010706020507" pitchFamily="18" charset="2"/>
              </a:rPr>
              <a:t>0</a:t>
            </a:r>
            <a:r>
              <a:rPr lang="en-US" altLang="zh-CN" sz="2400">
                <a:solidFill>
                  <a:schemeClr val="tx2"/>
                </a:solidFill>
                <a:latin typeface="Times New Roman" panose="02020603050405020304" pitchFamily="18" charset="0"/>
                <a:sym typeface="Symbol" panose="05050102010706020507" pitchFamily="18" charset="2"/>
              </a:rPr>
              <a:t>  0，</a:t>
            </a:r>
            <a:r>
              <a:rPr lang="zh-CN" altLang="en-US" sz="2400">
                <a:solidFill>
                  <a:schemeClr val="tx2"/>
                </a:solidFill>
                <a:latin typeface="Times New Roman" panose="02020603050405020304" pitchFamily="18" charset="0"/>
              </a:rPr>
              <a:t>电容元件用恒压源代替，其值等于 </a:t>
            </a:r>
            <a:r>
              <a:rPr lang="en-US" altLang="zh-CN" sz="2400" i="1">
                <a:solidFill>
                  <a:schemeClr val="tx2"/>
                </a:solidFill>
                <a:latin typeface="Times New Roman" panose="02020603050405020304" pitchFamily="18" charset="0"/>
              </a:rPr>
              <a:t>U</a:t>
            </a:r>
            <a:r>
              <a:rPr lang="en-US" altLang="zh-CN" sz="2400" baseline="-25000">
                <a:solidFill>
                  <a:schemeClr val="tx2"/>
                </a:solidFill>
                <a:latin typeface="Times New Roman" panose="02020603050405020304" pitchFamily="18" charset="0"/>
              </a:rPr>
              <a:t>0</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若 </a:t>
            </a:r>
            <a:r>
              <a:rPr lang="en-US" altLang="zh-CN" sz="2400" i="1">
                <a:solidFill>
                  <a:schemeClr val="tx2"/>
                </a:solidFill>
                <a:latin typeface="Times New Roman" panose="02020603050405020304" pitchFamily="18" charset="0"/>
                <a:sym typeface="Symbol" panose="05050102010706020507" pitchFamily="18" charset="2"/>
              </a:rPr>
              <a:t>u</a:t>
            </a:r>
            <a:r>
              <a:rPr lang="en-US" altLang="zh-CN" sz="2400" i="1" baseline="-25000">
                <a:solidFill>
                  <a:schemeClr val="tx2"/>
                </a:solidFill>
                <a:latin typeface="Times New Roman" panose="02020603050405020304" pitchFamily="18" charset="0"/>
                <a:sym typeface="Symbol" panose="05050102010706020507" pitchFamily="18" charset="2"/>
              </a:rPr>
              <a:t>C</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 0 ，</a:t>
            </a:r>
            <a:r>
              <a:rPr lang="zh-CN" altLang="en-US" sz="2400">
                <a:solidFill>
                  <a:schemeClr val="tx2"/>
                </a:solidFill>
                <a:latin typeface="Times New Roman" panose="02020603050405020304" pitchFamily="18" charset="0"/>
              </a:rPr>
              <a:t>电容元件视为短路。</a:t>
            </a:r>
          </a:p>
        </p:txBody>
      </p:sp>
      <p:sp>
        <p:nvSpPr>
          <p:cNvPr id="90125" name="Text Box 53">
            <a:extLst>
              <a:ext uri="{FF2B5EF4-FFF2-40B4-BE49-F238E27FC236}">
                <a16:creationId xmlns:a16="http://schemas.microsoft.com/office/drawing/2014/main" id="{F7F4CE31-60AB-3860-CF5A-496B95E64C45}"/>
              </a:ext>
            </a:extLst>
          </p:cNvPr>
          <p:cNvSpPr txBox="1">
            <a:spLocks noChangeArrowheads="1"/>
          </p:cNvSpPr>
          <p:nvPr/>
        </p:nvSpPr>
        <p:spPr bwMode="auto">
          <a:xfrm>
            <a:off x="611188" y="5381625"/>
            <a:ext cx="802005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chemeClr val="tx2"/>
                </a:solidFill>
                <a:latin typeface="宋体" panose="02010600030101010101" pitchFamily="2" charset="-122"/>
              </a:rPr>
              <a:t>　　</a:t>
            </a:r>
            <a:r>
              <a:rPr lang="en-US" altLang="zh-CN" sz="2400">
                <a:solidFill>
                  <a:schemeClr val="tx2"/>
                </a:solidFill>
                <a:latin typeface="Times New Roman" panose="02020603050405020304" pitchFamily="18" charset="0"/>
                <a:cs typeface="Times New Roman" panose="02020603050405020304" pitchFamily="18" charset="0"/>
              </a:rPr>
              <a:t>2) </a:t>
            </a:r>
            <a:r>
              <a:rPr lang="zh-CN" altLang="en-US" sz="2400">
                <a:solidFill>
                  <a:schemeClr val="tx2"/>
                </a:solidFill>
                <a:latin typeface="Times New Roman" panose="02020603050405020304" pitchFamily="18" charset="0"/>
              </a:rPr>
              <a:t>若 </a:t>
            </a:r>
            <a:r>
              <a:rPr lang="en-US" altLang="zh-CN" sz="2400" i="1">
                <a:solidFill>
                  <a:schemeClr val="tx2"/>
                </a:solidFill>
                <a:latin typeface="Times New Roman" panose="02020603050405020304" pitchFamily="18" charset="0"/>
                <a:sym typeface="Symbol" panose="05050102010706020507" pitchFamily="18" charset="2"/>
              </a:rPr>
              <a:t>i</a:t>
            </a:r>
            <a:r>
              <a:rPr lang="en-US" altLang="zh-CN" sz="2400" i="1" baseline="-25000">
                <a:solidFill>
                  <a:schemeClr val="tx2"/>
                </a:solidFill>
                <a:latin typeface="Times New Roman" panose="02020603050405020304" pitchFamily="18" charset="0"/>
                <a:sym typeface="Symbol" panose="05050102010706020507" pitchFamily="18" charset="2"/>
              </a:rPr>
              <a:t>L</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 </a:t>
            </a:r>
            <a:r>
              <a:rPr lang="en-US" altLang="zh-CN" sz="2400" i="1">
                <a:solidFill>
                  <a:schemeClr val="tx2"/>
                </a:solidFill>
                <a:latin typeface="Times New Roman" panose="02020603050405020304" pitchFamily="18" charset="0"/>
                <a:sym typeface="Symbol" panose="05050102010706020507" pitchFamily="18" charset="2"/>
              </a:rPr>
              <a:t>I</a:t>
            </a:r>
            <a:r>
              <a:rPr lang="en-US" altLang="zh-CN" sz="2400" baseline="-25000">
                <a:solidFill>
                  <a:schemeClr val="tx2"/>
                </a:solidFill>
                <a:latin typeface="Times New Roman" panose="02020603050405020304" pitchFamily="18" charset="0"/>
                <a:sym typeface="Symbol" panose="05050102010706020507" pitchFamily="18" charset="2"/>
              </a:rPr>
              <a:t>0</a:t>
            </a:r>
            <a:r>
              <a:rPr lang="en-US" altLang="zh-CN" sz="2400">
                <a:solidFill>
                  <a:schemeClr val="tx2"/>
                </a:solidFill>
                <a:latin typeface="Times New Roman" panose="02020603050405020304" pitchFamily="18" charset="0"/>
                <a:sym typeface="Symbol" panose="05050102010706020507" pitchFamily="18" charset="2"/>
              </a:rPr>
              <a:t>  0 </a:t>
            </a:r>
            <a:r>
              <a:rPr lang="zh-CN" altLang="en-US" sz="2400">
                <a:solidFill>
                  <a:schemeClr val="tx2"/>
                </a:solidFill>
                <a:latin typeface="Times New Roman" panose="02020603050405020304" pitchFamily="18" charset="0"/>
              </a:rPr>
              <a:t>电感元件用恒流源代替，其值等于 </a:t>
            </a:r>
            <a:r>
              <a:rPr lang="en-US" altLang="zh-CN" sz="2400" i="1">
                <a:solidFill>
                  <a:schemeClr val="tx2"/>
                </a:solidFill>
                <a:latin typeface="Times New Roman" panose="02020603050405020304" pitchFamily="18" charset="0"/>
              </a:rPr>
              <a:t>I</a:t>
            </a:r>
            <a:r>
              <a:rPr lang="en-US" altLang="zh-CN" sz="2400" baseline="-25000">
                <a:solidFill>
                  <a:schemeClr val="tx2"/>
                </a:solidFill>
                <a:latin typeface="Times New Roman" panose="02020603050405020304" pitchFamily="18" charset="0"/>
              </a:rPr>
              <a:t>0</a:t>
            </a:r>
            <a:r>
              <a:rPr lang="en-US" altLang="zh-CN" sz="2400">
                <a:solidFill>
                  <a:schemeClr val="tx2"/>
                </a:solidFill>
                <a:latin typeface="Times New Roman" panose="02020603050405020304" pitchFamily="18" charset="0"/>
              </a:rPr>
              <a:t>;</a:t>
            </a:r>
            <a:r>
              <a:rPr lang="zh-CN" altLang="en-US" sz="2400">
                <a:solidFill>
                  <a:schemeClr val="tx2"/>
                </a:solidFill>
                <a:latin typeface="Times New Roman" panose="02020603050405020304" pitchFamily="18" charset="0"/>
              </a:rPr>
              <a:t>若 </a:t>
            </a:r>
            <a:r>
              <a:rPr lang="en-US" altLang="zh-CN" sz="2400" i="1">
                <a:solidFill>
                  <a:schemeClr val="tx2"/>
                </a:solidFill>
                <a:latin typeface="Times New Roman" panose="02020603050405020304" pitchFamily="18" charset="0"/>
                <a:sym typeface="Symbol" panose="05050102010706020507" pitchFamily="18" charset="2"/>
              </a:rPr>
              <a:t>i</a:t>
            </a:r>
            <a:r>
              <a:rPr lang="en-US" altLang="zh-CN" sz="2400" i="1" baseline="-25000">
                <a:solidFill>
                  <a:schemeClr val="tx2"/>
                </a:solidFill>
                <a:latin typeface="Times New Roman" panose="02020603050405020304" pitchFamily="18" charset="0"/>
                <a:sym typeface="Symbol" panose="05050102010706020507" pitchFamily="18" charset="2"/>
              </a:rPr>
              <a:t>L</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 0</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电感元件视为开路。</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90114"/>
                                        </p:tgtEl>
                                        <p:attrNameLst>
                                          <p:attrName>style.visibility</p:attrName>
                                        </p:attrNameLst>
                                      </p:cBhvr>
                                      <p:to>
                                        <p:strVal val="visible"/>
                                      </p:to>
                                    </p:set>
                                    <p:animEffect transition="in" filter="wipe(left)">
                                      <p:cBhvr>
                                        <p:cTn id="7" dur="500"/>
                                        <p:tgtEl>
                                          <p:spTgt spid="901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0115"/>
                                        </p:tgtEl>
                                        <p:attrNameLst>
                                          <p:attrName>style.visibility</p:attrName>
                                        </p:attrNameLst>
                                      </p:cBhvr>
                                      <p:to>
                                        <p:strVal val="visible"/>
                                      </p:to>
                                    </p:set>
                                    <p:animEffect transition="in" filter="wipe(left)">
                                      <p:cBhvr>
                                        <p:cTn id="12" dur="500"/>
                                        <p:tgtEl>
                                          <p:spTgt spid="901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500"/>
                                        <p:tgtEl>
                                          <p:spTgt spid="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90121"/>
                                        </p:tgtEl>
                                        <p:attrNameLst>
                                          <p:attrName>style.visibility</p:attrName>
                                        </p:attrNameLst>
                                      </p:cBhvr>
                                      <p:to>
                                        <p:strVal val="visible"/>
                                      </p:to>
                                    </p:set>
                                    <p:animEffect transition="in" filter="wipe(left)">
                                      <p:cBhvr>
                                        <p:cTn id="22" dur="500"/>
                                        <p:tgtEl>
                                          <p:spTgt spid="90121"/>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90122"/>
                                        </p:tgtEl>
                                        <p:attrNameLst>
                                          <p:attrName>style.visibility</p:attrName>
                                        </p:attrNameLst>
                                      </p:cBhvr>
                                      <p:to>
                                        <p:strVal val="visible"/>
                                      </p:to>
                                    </p:set>
                                    <p:animEffect transition="in" filter="wipe(up)">
                                      <p:cBhvr>
                                        <p:cTn id="27" dur="500"/>
                                        <p:tgtEl>
                                          <p:spTgt spid="90122"/>
                                        </p:tgtEl>
                                      </p:cBhvr>
                                    </p:animEffect>
                                  </p:childTnLst>
                                </p:cTn>
                              </p:par>
                            </p:childTnLst>
                          </p:cTn>
                        </p:par>
                        <p:par>
                          <p:cTn id="28" fill="hold" nodeType="afterGroup">
                            <p:stCondLst>
                              <p:cond delay="500"/>
                            </p:stCondLst>
                            <p:childTnLst>
                              <p:par>
                                <p:cTn id="29" presetID="22" presetClass="entr" presetSubtype="8" fill="hold" grpId="0" nodeType="afterEffect">
                                  <p:stCondLst>
                                    <p:cond delay="0"/>
                                  </p:stCondLst>
                                  <p:childTnLst>
                                    <p:set>
                                      <p:cBhvr>
                                        <p:cTn id="30" dur="1" fill="hold">
                                          <p:stCondLst>
                                            <p:cond delay="0"/>
                                          </p:stCondLst>
                                        </p:cTn>
                                        <p:tgtEl>
                                          <p:spTgt spid="90123"/>
                                        </p:tgtEl>
                                        <p:attrNameLst>
                                          <p:attrName>style.visibility</p:attrName>
                                        </p:attrNameLst>
                                      </p:cBhvr>
                                      <p:to>
                                        <p:strVal val="visible"/>
                                      </p:to>
                                    </p:set>
                                    <p:animEffect transition="in" filter="wipe(left)">
                                      <p:cBhvr>
                                        <p:cTn id="31" dur="500"/>
                                        <p:tgtEl>
                                          <p:spTgt spid="90123"/>
                                        </p:tgtEl>
                                      </p:cBhvr>
                                    </p:animEffect>
                                  </p:childTnLst>
                                </p:cTn>
                              </p:par>
                            </p:childTnLst>
                          </p:cTn>
                        </p:par>
                      </p:childTnLst>
                    </p:cTn>
                  </p:par>
                  <p:par>
                    <p:cTn id="32" fill="hold" nodeType="clickPar">
                      <p:stCondLst>
                        <p:cond delay="indefinite"/>
                      </p:stCondLst>
                      <p:childTnLst>
                        <p:par>
                          <p:cTn id="33" fill="hold" nodeType="withGroup">
                            <p:stCondLst>
                              <p:cond delay="0"/>
                            </p:stCondLst>
                            <p:childTnLst>
                              <p:par>
                                <p:cTn id="34" presetID="9" presetClass="entr" presetSubtype="0" fill="hold" grpId="0" nodeType="clickEffect">
                                  <p:stCondLst>
                                    <p:cond delay="0"/>
                                  </p:stCondLst>
                                  <p:childTnLst>
                                    <p:set>
                                      <p:cBhvr>
                                        <p:cTn id="35" dur="1" fill="hold">
                                          <p:stCondLst>
                                            <p:cond delay="0"/>
                                          </p:stCondLst>
                                        </p:cTn>
                                        <p:tgtEl>
                                          <p:spTgt spid="90124"/>
                                        </p:tgtEl>
                                        <p:attrNameLst>
                                          <p:attrName>style.visibility</p:attrName>
                                        </p:attrNameLst>
                                      </p:cBhvr>
                                      <p:to>
                                        <p:strVal val="visible"/>
                                      </p:to>
                                    </p:set>
                                    <p:animEffect transition="in" filter="dissolve">
                                      <p:cBhvr>
                                        <p:cTn id="36" dur="500"/>
                                        <p:tgtEl>
                                          <p:spTgt spid="90124"/>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9" presetClass="entr" presetSubtype="0" fill="hold" grpId="0" nodeType="clickEffect">
                                  <p:stCondLst>
                                    <p:cond delay="0"/>
                                  </p:stCondLst>
                                  <p:childTnLst>
                                    <p:set>
                                      <p:cBhvr>
                                        <p:cTn id="40" dur="1" fill="hold">
                                          <p:stCondLst>
                                            <p:cond delay="0"/>
                                          </p:stCondLst>
                                        </p:cTn>
                                        <p:tgtEl>
                                          <p:spTgt spid="90125"/>
                                        </p:tgtEl>
                                        <p:attrNameLst>
                                          <p:attrName>style.visibility</p:attrName>
                                        </p:attrNameLst>
                                      </p:cBhvr>
                                      <p:to>
                                        <p:strVal val="visible"/>
                                      </p:to>
                                    </p:set>
                                    <p:animEffect transition="in" filter="dissolve">
                                      <p:cBhvr>
                                        <p:cTn id="41" dur="500"/>
                                        <p:tgtEl>
                                          <p:spTgt spid="90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4" grpId="0" autoUpdateAnimBg="0"/>
      <p:bldP spid="90115" grpId="0" autoUpdateAnimBg="0"/>
      <p:bldP spid="90121" grpId="0" autoUpdateAnimBg="0"/>
      <p:bldP spid="90122" grpId="0" animBg="1" autoUpdateAnimBg="0"/>
      <p:bldP spid="90123" grpId="0" autoUpdateAnimBg="0"/>
      <p:bldP spid="90124" grpId="0" autoUpdateAnimBg="0"/>
      <p:bldP spid="90125" grpId="0" autoUpdateAnimBg="0"/>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1">
            <a:extLst>
              <a:ext uri="{FF2B5EF4-FFF2-40B4-BE49-F238E27FC236}">
                <a16:creationId xmlns:a16="http://schemas.microsoft.com/office/drawing/2014/main" id="{141706D3-C4B0-DC44-2345-44944F96604E}"/>
              </a:ext>
            </a:extLst>
          </p:cNvPr>
          <p:cNvSpPr>
            <a:spLocks noChangeArrowheads="1"/>
          </p:cNvSpPr>
          <p:nvPr/>
        </p:nvSpPr>
        <p:spPr bwMode="auto">
          <a:xfrm>
            <a:off x="588963" y="260350"/>
            <a:ext cx="8086725"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chemeClr val="tx2"/>
                </a:solidFill>
                <a:latin typeface="Times New Roman" panose="02020603050405020304" pitchFamily="18" charset="0"/>
              </a:rPr>
              <a:t>　　若不画 </a:t>
            </a:r>
            <a:r>
              <a:rPr lang="zh-CN" altLang="en-US" sz="2400" i="1">
                <a:solidFill>
                  <a:schemeClr val="tx2"/>
                </a:solidFill>
                <a:latin typeface="Times New Roman" panose="02020603050405020304" pitchFamily="18" charset="0"/>
              </a:rPr>
              <a:t>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(0</a:t>
            </a:r>
            <a:r>
              <a:rPr lang="zh-CN" altLang="en-US" sz="2400" baseline="-25000">
                <a:solidFill>
                  <a:schemeClr val="tx2"/>
                </a:solidFill>
                <a:latin typeface="Times New Roman" panose="02020603050405020304" pitchFamily="18" charset="0"/>
              </a:rPr>
              <a:t>+</a:t>
            </a:r>
            <a:r>
              <a:rPr lang="zh-CN" altLang="en-US" sz="2400">
                <a:solidFill>
                  <a:schemeClr val="tx2"/>
                </a:solidFill>
                <a:latin typeface="Times New Roman" panose="02020603050405020304" pitchFamily="18" charset="0"/>
              </a:rPr>
              <a:t>) 的等效电路，则在所列 </a:t>
            </a:r>
            <a:r>
              <a:rPr lang="zh-CN" altLang="en-US" sz="2400" i="1">
                <a:solidFill>
                  <a:schemeClr val="tx2"/>
                </a:solidFill>
                <a:latin typeface="Times New Roman" panose="02020603050405020304" pitchFamily="18" charset="0"/>
              </a:rPr>
              <a:t>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0</a:t>
            </a:r>
            <a:r>
              <a:rPr lang="zh-CN" altLang="en-US" sz="2400" baseline="-250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时的方程中应有 </a:t>
            </a:r>
            <a:r>
              <a:rPr lang="zh-CN" altLang="en-US" sz="2400" i="1">
                <a:solidFill>
                  <a:schemeClr val="tx2"/>
                </a:solidFill>
                <a:latin typeface="Times New Roman" panose="02020603050405020304" pitchFamily="18" charset="0"/>
              </a:rPr>
              <a:t>u</a:t>
            </a:r>
            <a:r>
              <a:rPr lang="zh-CN" altLang="en-US" sz="2400" i="1" baseline="-25000">
                <a:solidFill>
                  <a:schemeClr val="tx2"/>
                </a:solidFill>
                <a:latin typeface="Times New Roman" panose="02020603050405020304" pitchFamily="18" charset="0"/>
              </a:rPr>
              <a:t>C</a:t>
            </a:r>
            <a:r>
              <a:rPr lang="zh-CN" altLang="en-US" sz="2400">
                <a:solidFill>
                  <a:schemeClr val="tx2"/>
                </a:solidFill>
                <a:latin typeface="Times New Roman" panose="02020603050405020304" pitchFamily="18" charset="0"/>
              </a:rPr>
              <a:t> = </a:t>
            </a:r>
            <a:r>
              <a:rPr lang="zh-CN" altLang="en-US" sz="2400" i="1">
                <a:solidFill>
                  <a:schemeClr val="tx2"/>
                </a:solidFill>
                <a:latin typeface="Times New Roman" panose="02020603050405020304" pitchFamily="18" charset="0"/>
              </a:rPr>
              <a:t>u</a:t>
            </a:r>
            <a:r>
              <a:rPr lang="zh-CN" altLang="en-US" sz="2400" i="1" baseline="-25000">
                <a:solidFill>
                  <a:schemeClr val="tx2"/>
                </a:solidFill>
                <a:latin typeface="Times New Roman" panose="02020603050405020304" pitchFamily="18" charset="0"/>
              </a:rPr>
              <a:t>C</a:t>
            </a:r>
            <a:r>
              <a:rPr lang="zh-CN" altLang="en-US" sz="2400">
                <a:solidFill>
                  <a:schemeClr val="tx2"/>
                </a:solidFill>
                <a:latin typeface="Times New Roman" panose="02020603050405020304" pitchFamily="18" charset="0"/>
              </a:rPr>
              <a:t>(0</a:t>
            </a:r>
            <a:r>
              <a:rPr lang="zh-CN" altLang="en-US" sz="2400" baseline="-25000">
                <a:solidFill>
                  <a:schemeClr val="tx2"/>
                </a:solidFill>
                <a:latin typeface="Times New Roman" panose="02020603050405020304" pitchFamily="18" charset="0"/>
              </a:rPr>
              <a:t>+</a:t>
            </a:r>
            <a:r>
              <a:rPr lang="zh-CN" altLang="en-US" sz="2400">
                <a:solidFill>
                  <a:schemeClr val="tx2"/>
                </a:solidFill>
                <a:latin typeface="Times New Roman" panose="02020603050405020304" pitchFamily="18" charset="0"/>
              </a:rPr>
              <a:t>)、</a:t>
            </a:r>
            <a:r>
              <a:rPr lang="zh-CN" altLang="en-US" sz="2400" i="1">
                <a:solidFill>
                  <a:schemeClr val="tx2"/>
                </a:solidFill>
                <a:latin typeface="Times New Roman" panose="02020603050405020304" pitchFamily="18" charset="0"/>
              </a:rPr>
              <a:t>i</a:t>
            </a:r>
            <a:r>
              <a:rPr lang="zh-CN" altLang="en-US" sz="2400" i="1" baseline="-25000">
                <a:solidFill>
                  <a:schemeClr val="tx2"/>
                </a:solidFill>
                <a:latin typeface="Times New Roman" panose="02020603050405020304" pitchFamily="18" charset="0"/>
              </a:rPr>
              <a:t>L</a:t>
            </a:r>
            <a:r>
              <a:rPr lang="zh-CN" altLang="en-US" sz="2400">
                <a:solidFill>
                  <a:schemeClr val="tx2"/>
                </a:solidFill>
                <a:latin typeface="Times New Roman" panose="02020603050405020304" pitchFamily="18" charset="0"/>
              </a:rPr>
              <a:t> = </a:t>
            </a:r>
            <a:r>
              <a:rPr lang="zh-CN" altLang="en-US" sz="2400" i="1">
                <a:solidFill>
                  <a:schemeClr val="tx2"/>
                </a:solidFill>
                <a:latin typeface="Times New Roman" panose="02020603050405020304" pitchFamily="18" charset="0"/>
              </a:rPr>
              <a:t>i</a:t>
            </a:r>
            <a:r>
              <a:rPr lang="zh-CN" altLang="en-US" sz="2400" i="1" baseline="-25000">
                <a:solidFill>
                  <a:schemeClr val="tx2"/>
                </a:solidFill>
                <a:latin typeface="Times New Roman" panose="02020603050405020304" pitchFamily="18" charset="0"/>
              </a:rPr>
              <a:t>L </a:t>
            </a:r>
            <a:r>
              <a:rPr lang="zh-CN" altLang="en-US" sz="2400">
                <a:solidFill>
                  <a:schemeClr val="tx2"/>
                </a:solidFill>
                <a:latin typeface="Times New Roman" panose="02020603050405020304" pitchFamily="18" charset="0"/>
              </a:rPr>
              <a:t>(0</a:t>
            </a:r>
            <a:r>
              <a:rPr lang="zh-CN" altLang="en-US" sz="2400" baseline="-25000">
                <a:solidFill>
                  <a:schemeClr val="tx2"/>
                </a:solidFill>
                <a:latin typeface="Times New Roman" panose="02020603050405020304" pitchFamily="18" charset="0"/>
              </a:rPr>
              <a:t>+</a:t>
            </a:r>
            <a:r>
              <a:rPr lang="zh-CN" altLang="en-US" sz="2400">
                <a:solidFill>
                  <a:schemeClr val="tx2"/>
                </a:solidFill>
                <a:latin typeface="Times New Roman" panose="02020603050405020304" pitchFamily="18" charset="0"/>
              </a:rPr>
              <a:t>)。</a:t>
            </a:r>
          </a:p>
        </p:txBody>
      </p:sp>
      <p:sp>
        <p:nvSpPr>
          <p:cNvPr id="91139" name="Text Box 13">
            <a:extLst>
              <a:ext uri="{FF2B5EF4-FFF2-40B4-BE49-F238E27FC236}">
                <a16:creationId xmlns:a16="http://schemas.microsoft.com/office/drawing/2014/main" id="{9E83AFFF-B881-6058-C3A6-C2217C61669D}"/>
              </a:ext>
            </a:extLst>
          </p:cNvPr>
          <p:cNvSpPr txBox="1">
            <a:spLocks noChangeArrowheads="1"/>
          </p:cNvSpPr>
          <p:nvPr/>
        </p:nvSpPr>
        <p:spPr bwMode="auto">
          <a:xfrm>
            <a:off x="684213" y="1355725"/>
            <a:ext cx="43434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514350" indent="-51435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 typeface="宋体" panose="02010600030101010101" pitchFamily="2" charset="-122"/>
              <a:buAutoNum type="circleNumDbPlain" startAt="3"/>
            </a:pPr>
            <a:r>
              <a:rPr lang="zh-CN" altLang="en-US" sz="2400">
                <a:solidFill>
                  <a:srgbClr val="0000FF"/>
                </a:solidFill>
                <a:latin typeface="Times New Roman" panose="02020603050405020304" pitchFamily="18" charset="0"/>
              </a:rPr>
              <a:t>时间常数 </a:t>
            </a:r>
            <a:r>
              <a:rPr lang="zh-CN" altLang="en-US" sz="2400" i="1">
                <a:solidFill>
                  <a:srgbClr val="0000FF"/>
                </a:solidFill>
                <a:latin typeface="Times New Roman" panose="02020603050405020304" pitchFamily="18" charset="0"/>
                <a:sym typeface="Symbol" panose="05050102010706020507" pitchFamily="18" charset="2"/>
              </a:rPr>
              <a:t> </a:t>
            </a:r>
            <a:r>
              <a:rPr lang="zh-CN" altLang="en-US" sz="2400">
                <a:solidFill>
                  <a:srgbClr val="0000FF"/>
                </a:solidFill>
                <a:latin typeface="Times New Roman" panose="02020603050405020304" pitchFamily="18" charset="0"/>
                <a:sym typeface="Symbol" panose="05050102010706020507" pitchFamily="18" charset="2"/>
              </a:rPr>
              <a:t>的计算</a:t>
            </a:r>
            <a:endParaRPr lang="zh-CN" altLang="en-US" sz="2400">
              <a:solidFill>
                <a:srgbClr val="0000FF"/>
              </a:solidFill>
              <a:latin typeface="Times New Roman" panose="02020603050405020304" pitchFamily="18" charset="0"/>
            </a:endParaRPr>
          </a:p>
        </p:txBody>
      </p:sp>
      <p:sp>
        <p:nvSpPr>
          <p:cNvPr id="91140" name="Text Box 14">
            <a:extLst>
              <a:ext uri="{FF2B5EF4-FFF2-40B4-BE49-F238E27FC236}">
                <a16:creationId xmlns:a16="http://schemas.microsoft.com/office/drawing/2014/main" id="{CFDBDD1F-2188-605F-93D6-CBA12DA4ED69}"/>
              </a:ext>
            </a:extLst>
          </p:cNvPr>
          <p:cNvSpPr txBox="1">
            <a:spLocks noChangeArrowheads="1"/>
          </p:cNvSpPr>
          <p:nvPr/>
        </p:nvSpPr>
        <p:spPr bwMode="auto">
          <a:xfrm>
            <a:off x="2268538" y="1990725"/>
            <a:ext cx="3276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spcBef>
                <a:spcPct val="0"/>
              </a:spcBef>
              <a:buFontTx/>
              <a:buNone/>
            </a:pPr>
            <a:r>
              <a:rPr lang="zh-CN" altLang="en-US" sz="2400">
                <a:solidFill>
                  <a:srgbClr val="000099"/>
                </a:solidFill>
                <a:latin typeface="Times New Roman" panose="02020603050405020304" pitchFamily="18" charset="0"/>
              </a:rPr>
              <a:t>对于一阶 </a:t>
            </a:r>
            <a:r>
              <a:rPr lang="en-US" altLang="zh-CN" sz="2400" i="1">
                <a:solidFill>
                  <a:srgbClr val="000099"/>
                </a:solidFill>
                <a:latin typeface="Times New Roman" panose="02020603050405020304" pitchFamily="18" charset="0"/>
              </a:rPr>
              <a:t>RC </a:t>
            </a:r>
            <a:r>
              <a:rPr lang="zh-CN" altLang="en-US" sz="2400">
                <a:solidFill>
                  <a:srgbClr val="000099"/>
                </a:solidFill>
                <a:latin typeface="Times New Roman" panose="02020603050405020304" pitchFamily="18" charset="0"/>
              </a:rPr>
              <a:t>电路</a:t>
            </a:r>
          </a:p>
        </p:txBody>
      </p:sp>
      <p:graphicFrame>
        <p:nvGraphicFramePr>
          <p:cNvPr id="91141" name="Object 5" descr="40%">
            <a:extLst>
              <a:ext uri="{FF2B5EF4-FFF2-40B4-BE49-F238E27FC236}">
                <a16:creationId xmlns:a16="http://schemas.microsoft.com/office/drawing/2014/main" id="{D593D98D-8489-D920-BF87-0A62CF736188}"/>
              </a:ext>
            </a:extLst>
          </p:cNvPr>
          <p:cNvGraphicFramePr>
            <a:graphicFrameLocks noChangeAspect="1"/>
          </p:cNvGraphicFramePr>
          <p:nvPr/>
        </p:nvGraphicFramePr>
        <p:xfrm>
          <a:off x="5468938" y="1989138"/>
          <a:ext cx="1247775" cy="487362"/>
        </p:xfrm>
        <a:graphic>
          <a:graphicData uri="http://schemas.openxmlformats.org/presentationml/2006/ole">
            <mc:AlternateContent xmlns:mc="http://schemas.openxmlformats.org/markup-compatibility/2006">
              <mc:Choice xmlns:v="urn:schemas-microsoft-com:vml" Requires="v">
                <p:oleObj r:id="rId2" imgW="549439" imgH="229998" progId="Equation.3">
                  <p:embed/>
                </p:oleObj>
              </mc:Choice>
              <mc:Fallback>
                <p:oleObj r:id="rId2" imgW="549439" imgH="229998" progId="Equation.3">
                  <p:embed/>
                  <p:pic>
                    <p:nvPicPr>
                      <p:cNvPr id="0" name="Object 5" descr="4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68938" y="1989138"/>
                        <a:ext cx="1247775" cy="487362"/>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142" name="Text Box 16">
            <a:extLst>
              <a:ext uri="{FF2B5EF4-FFF2-40B4-BE49-F238E27FC236}">
                <a16:creationId xmlns:a16="http://schemas.microsoft.com/office/drawing/2014/main" id="{8112B370-C232-051E-ADFC-3A5D95A2C255}"/>
              </a:ext>
            </a:extLst>
          </p:cNvPr>
          <p:cNvSpPr txBox="1">
            <a:spLocks noChangeArrowheads="1"/>
          </p:cNvSpPr>
          <p:nvPr/>
        </p:nvSpPr>
        <p:spPr bwMode="auto">
          <a:xfrm>
            <a:off x="2297113" y="2817813"/>
            <a:ext cx="3248025"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99"/>
                </a:solidFill>
                <a:latin typeface="Times New Roman" panose="02020603050405020304" pitchFamily="18" charset="0"/>
              </a:rPr>
              <a:t>对于一阶 </a:t>
            </a:r>
            <a:r>
              <a:rPr lang="en-US" altLang="zh-CN" sz="2400" i="1">
                <a:solidFill>
                  <a:srgbClr val="000099"/>
                </a:solidFill>
                <a:latin typeface="Times New Roman" panose="02020603050405020304" pitchFamily="18" charset="0"/>
              </a:rPr>
              <a:t>RL </a:t>
            </a:r>
            <a:r>
              <a:rPr lang="zh-CN" altLang="en-US" sz="2400">
                <a:solidFill>
                  <a:srgbClr val="000099"/>
                </a:solidFill>
                <a:latin typeface="Times New Roman" panose="02020603050405020304" pitchFamily="18" charset="0"/>
              </a:rPr>
              <a:t>电路</a:t>
            </a:r>
          </a:p>
        </p:txBody>
      </p:sp>
      <p:graphicFrame>
        <p:nvGraphicFramePr>
          <p:cNvPr id="91143" name="Object 7" descr="40%">
            <a:extLst>
              <a:ext uri="{FF2B5EF4-FFF2-40B4-BE49-F238E27FC236}">
                <a16:creationId xmlns:a16="http://schemas.microsoft.com/office/drawing/2014/main" id="{DC3CAC18-28C9-1773-7A83-66C3BAF91550}"/>
              </a:ext>
            </a:extLst>
          </p:cNvPr>
          <p:cNvGraphicFramePr>
            <a:graphicFrameLocks noChangeAspect="1"/>
          </p:cNvGraphicFramePr>
          <p:nvPr/>
        </p:nvGraphicFramePr>
        <p:xfrm>
          <a:off x="5522913" y="2678113"/>
          <a:ext cx="1047750" cy="895350"/>
        </p:xfrm>
        <a:graphic>
          <a:graphicData uri="http://schemas.openxmlformats.org/presentationml/2006/ole">
            <mc:AlternateContent xmlns:mc="http://schemas.openxmlformats.org/markup-compatibility/2006">
              <mc:Choice xmlns:v="urn:schemas-microsoft-com:vml" Requires="v">
                <p:oleObj r:id="rId5" imgW="475472" imgH="436920" progId="Equation.3">
                  <p:embed/>
                </p:oleObj>
              </mc:Choice>
              <mc:Fallback>
                <p:oleObj r:id="rId5" imgW="475472" imgH="436920" progId="Equation.3">
                  <p:embed/>
                  <p:pic>
                    <p:nvPicPr>
                      <p:cNvPr id="0" name="Object 7" descr="40%"/>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522913" y="2678113"/>
                        <a:ext cx="1047750" cy="895350"/>
                      </a:xfrm>
                      <a:prstGeom prst="rect">
                        <a:avLst/>
                      </a:prstGeom>
                      <a:noFill/>
                      <a:ln>
                        <a:noFill/>
                      </a:ln>
                      <a:effectLst/>
                      <a:extLst>
                        <a:ext uri="{909E8E84-426E-40DD-AFC4-6F175D3DCCD1}">
                          <a14:hiddenFill xmlns:a14="http://schemas.microsoft.com/office/drawing/2010/main">
                            <a:blipFill dpi="0" rotWithShape="0">
                              <a:blip r:embed="rId4"/>
                              <a:srcRect/>
                              <a:tile tx="0" ty="0" sx="100000" sy="100000" flip="none" algn="tl"/>
                            </a:blip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1144" name="AutoShape 18" descr="40%">
            <a:extLst>
              <a:ext uri="{FF2B5EF4-FFF2-40B4-BE49-F238E27FC236}">
                <a16:creationId xmlns:a16="http://schemas.microsoft.com/office/drawing/2014/main" id="{7F0A7426-26B7-7D04-809E-79E48E2FC482}"/>
              </a:ext>
            </a:extLst>
          </p:cNvPr>
          <p:cNvSpPr>
            <a:spLocks noChangeArrowheads="1"/>
          </p:cNvSpPr>
          <p:nvPr/>
        </p:nvSpPr>
        <p:spPr bwMode="auto">
          <a:xfrm>
            <a:off x="546100" y="3357563"/>
            <a:ext cx="1504950" cy="609600"/>
          </a:xfrm>
          <a:prstGeom prst="cloudCallout">
            <a:avLst>
              <a:gd name="adj1" fmla="val 46519"/>
              <a:gd name="adj2" fmla="val 110593"/>
            </a:avLst>
          </a:prstGeom>
          <a:blipFill dpi="0" rotWithShape="0">
            <a:blip r:embed="rId7"/>
            <a:srcRect/>
            <a:tile tx="0" ty="0" sx="100000" sy="100000" flip="none" algn="tl"/>
          </a:blipFill>
          <a:ln w="38100">
            <a:solidFill>
              <a:srgbClr val="006600"/>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50000"/>
              </a:lnSpc>
              <a:spcBef>
                <a:spcPct val="0"/>
              </a:spcBef>
              <a:buFontTx/>
              <a:buNone/>
            </a:pPr>
            <a:r>
              <a:rPr lang="zh-CN" altLang="en-US" sz="2400">
                <a:solidFill>
                  <a:srgbClr val="FF3300"/>
                </a:solidFill>
                <a:latin typeface="Times New Roman" panose="02020603050405020304" pitchFamily="18" charset="0"/>
              </a:rPr>
              <a:t>    注意：</a:t>
            </a:r>
          </a:p>
        </p:txBody>
      </p:sp>
      <p:sp>
        <p:nvSpPr>
          <p:cNvPr id="91145" name="Rectangle 19">
            <a:extLst>
              <a:ext uri="{FF2B5EF4-FFF2-40B4-BE49-F238E27FC236}">
                <a16:creationId xmlns:a16="http://schemas.microsoft.com/office/drawing/2014/main" id="{C7D9200F-2C3B-4137-2AEB-0B28B83CDA38}"/>
              </a:ext>
            </a:extLst>
          </p:cNvPr>
          <p:cNvSpPr>
            <a:spLocks noChangeArrowheads="1"/>
          </p:cNvSpPr>
          <p:nvPr/>
        </p:nvSpPr>
        <p:spPr bwMode="auto">
          <a:xfrm>
            <a:off x="952500" y="4422775"/>
            <a:ext cx="67818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000099"/>
                </a:solidFill>
                <a:latin typeface="Times New Roman" panose="02020603050405020304" pitchFamily="18" charset="0"/>
              </a:rPr>
              <a:t> </a:t>
            </a:r>
            <a:r>
              <a:rPr lang="en-US" altLang="zh-CN" sz="2400">
                <a:solidFill>
                  <a:schemeClr val="tx2"/>
                </a:solidFill>
                <a:latin typeface="Times New Roman" panose="02020603050405020304" pitchFamily="18" charset="0"/>
                <a:cs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对于简单的一阶电路 ，</a:t>
            </a:r>
            <a:r>
              <a:rPr lang="en-US" altLang="zh-CN" sz="2400" i="1">
                <a:solidFill>
                  <a:srgbClr val="000099"/>
                </a:solidFill>
                <a:latin typeface="Times New Roman" panose="02020603050405020304" pitchFamily="18" charset="0"/>
              </a:rPr>
              <a:t>R</a:t>
            </a:r>
            <a:r>
              <a:rPr lang="en-US" altLang="zh-CN" sz="2400" baseline="-25000">
                <a:solidFill>
                  <a:srgbClr val="000099"/>
                </a:solidFill>
                <a:latin typeface="Times New Roman" panose="02020603050405020304" pitchFamily="18" charset="0"/>
              </a:rPr>
              <a:t>0</a:t>
            </a:r>
            <a:r>
              <a:rPr lang="en-US" altLang="zh-CN" sz="2400">
                <a:solidFill>
                  <a:srgbClr val="000099"/>
                </a:solidFill>
                <a:latin typeface="Times New Roman" panose="02020603050405020304" pitchFamily="18" charset="0"/>
              </a:rPr>
              <a:t> = </a:t>
            </a:r>
            <a:r>
              <a:rPr lang="en-US" altLang="zh-CN" sz="2400" i="1">
                <a:solidFill>
                  <a:srgbClr val="000099"/>
                </a:solidFill>
                <a:latin typeface="Times New Roman" panose="02020603050405020304" pitchFamily="18" charset="0"/>
              </a:rPr>
              <a:t>R </a:t>
            </a:r>
            <a:r>
              <a:rPr lang="en-US" altLang="zh-CN" sz="2400">
                <a:solidFill>
                  <a:srgbClr val="000099"/>
                </a:solidFill>
                <a:latin typeface="Times New Roman" panose="02020603050405020304" pitchFamily="18" charset="0"/>
              </a:rPr>
              <a:t>;</a:t>
            </a:r>
          </a:p>
        </p:txBody>
      </p:sp>
      <p:sp>
        <p:nvSpPr>
          <p:cNvPr id="91146" name="Text Box 20">
            <a:extLst>
              <a:ext uri="{FF2B5EF4-FFF2-40B4-BE49-F238E27FC236}">
                <a16:creationId xmlns:a16="http://schemas.microsoft.com/office/drawing/2014/main" id="{A716AB18-6AC5-7676-F526-9F1ACA779F05}"/>
              </a:ext>
            </a:extLst>
          </p:cNvPr>
          <p:cNvSpPr txBox="1">
            <a:spLocks noChangeArrowheads="1"/>
          </p:cNvSpPr>
          <p:nvPr/>
        </p:nvSpPr>
        <p:spPr bwMode="auto">
          <a:xfrm>
            <a:off x="358775" y="4919663"/>
            <a:ext cx="8382000" cy="1277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latin typeface="Times New Roman" panose="02020603050405020304" pitchFamily="18" charset="0"/>
              </a:rPr>
              <a:t>　　</a:t>
            </a:r>
            <a:r>
              <a:rPr lang="en-US" altLang="zh-CN" sz="2400">
                <a:solidFill>
                  <a:schemeClr val="tx2"/>
                </a:solidFill>
                <a:latin typeface="Times New Roman" panose="02020603050405020304" pitchFamily="18" charset="0"/>
                <a:cs typeface="Times New Roman" panose="02020603050405020304" pitchFamily="18" charset="0"/>
              </a:rPr>
              <a:t>2)</a:t>
            </a:r>
            <a:r>
              <a:rPr lang="en-US" altLang="zh-CN" sz="2400">
                <a:latin typeface="Times New Roman" panose="02020603050405020304" pitchFamily="18" charset="0"/>
              </a:rPr>
              <a:t> </a:t>
            </a:r>
            <a:r>
              <a:rPr lang="zh-CN" altLang="en-US" sz="2400">
                <a:latin typeface="Times New Roman" panose="02020603050405020304" pitchFamily="18" charset="0"/>
              </a:rPr>
              <a:t>对于较复杂的一阶电路， </a:t>
            </a:r>
            <a:r>
              <a:rPr lang="en-US" altLang="zh-CN" sz="2400" i="1">
                <a:latin typeface="Times New Roman" panose="02020603050405020304" pitchFamily="18" charset="0"/>
              </a:rPr>
              <a:t>R</a:t>
            </a:r>
            <a:r>
              <a:rPr lang="en-US" altLang="zh-CN" sz="2400" baseline="-25000">
                <a:latin typeface="Times New Roman" panose="02020603050405020304" pitchFamily="18" charset="0"/>
              </a:rPr>
              <a:t>0</a:t>
            </a:r>
            <a:r>
              <a:rPr lang="en-US" altLang="zh-CN" sz="2400">
                <a:latin typeface="Times New Roman" panose="02020603050405020304" pitchFamily="18" charset="0"/>
              </a:rPr>
              <a:t> </a:t>
            </a:r>
            <a:r>
              <a:rPr lang="zh-CN" altLang="en-US" sz="2400">
                <a:latin typeface="Times New Roman" panose="02020603050405020304" pitchFamily="18" charset="0"/>
              </a:rPr>
              <a:t>为换路后的电路除去电源和储能元件后，在储能元件两端所求得的无源二端网络的等效电阻。</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1138"/>
                                        </p:tgtEl>
                                        <p:attrNameLst>
                                          <p:attrName>style.visibility</p:attrName>
                                        </p:attrNameLst>
                                      </p:cBhvr>
                                      <p:to>
                                        <p:strVal val="visible"/>
                                      </p:to>
                                    </p:set>
                                    <p:animEffect transition="in" filter="dissolve">
                                      <p:cBhvr>
                                        <p:cTn id="7" dur="500"/>
                                        <p:tgtEl>
                                          <p:spTgt spid="9113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1139"/>
                                        </p:tgtEl>
                                        <p:attrNameLst>
                                          <p:attrName>style.visibility</p:attrName>
                                        </p:attrNameLst>
                                      </p:cBhvr>
                                      <p:to>
                                        <p:strVal val="visible"/>
                                      </p:to>
                                    </p:set>
                                    <p:animEffect transition="in" filter="wipe(left)">
                                      <p:cBhvr>
                                        <p:cTn id="12" dur="500"/>
                                        <p:tgtEl>
                                          <p:spTgt spid="9113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1140"/>
                                        </p:tgtEl>
                                        <p:attrNameLst>
                                          <p:attrName>style.visibility</p:attrName>
                                        </p:attrNameLst>
                                      </p:cBhvr>
                                      <p:to>
                                        <p:strVal val="visible"/>
                                      </p:to>
                                    </p:set>
                                    <p:animEffect transition="in" filter="wipe(left)">
                                      <p:cBhvr>
                                        <p:cTn id="17" dur="500"/>
                                        <p:tgtEl>
                                          <p:spTgt spid="91140"/>
                                        </p:tgtEl>
                                      </p:cBhvr>
                                    </p:animEffect>
                                  </p:childTnLst>
                                </p:cTn>
                              </p:par>
                            </p:childTnLst>
                          </p:cTn>
                        </p:par>
                        <p:par>
                          <p:cTn id="18" fill="hold" nodeType="afterGroup">
                            <p:stCondLst>
                              <p:cond delay="500"/>
                            </p:stCondLst>
                            <p:childTnLst>
                              <p:par>
                                <p:cTn id="19" presetID="22" presetClass="entr" presetSubtype="8" fill="hold" nodeType="afterEffect">
                                  <p:stCondLst>
                                    <p:cond delay="0"/>
                                  </p:stCondLst>
                                  <p:childTnLst>
                                    <p:set>
                                      <p:cBhvr>
                                        <p:cTn id="20" dur="1" fill="hold">
                                          <p:stCondLst>
                                            <p:cond delay="0"/>
                                          </p:stCondLst>
                                        </p:cTn>
                                        <p:tgtEl>
                                          <p:spTgt spid="91141"/>
                                        </p:tgtEl>
                                        <p:attrNameLst>
                                          <p:attrName>style.visibility</p:attrName>
                                        </p:attrNameLst>
                                      </p:cBhvr>
                                      <p:to>
                                        <p:strVal val="visible"/>
                                      </p:to>
                                    </p:set>
                                    <p:animEffect transition="in" filter="wipe(left)">
                                      <p:cBhvr>
                                        <p:cTn id="21" dur="500"/>
                                        <p:tgtEl>
                                          <p:spTgt spid="91141"/>
                                        </p:tgtEl>
                                      </p:cBhvr>
                                    </p:animEffect>
                                  </p:childTnLst>
                                </p:cTn>
                              </p:par>
                            </p:childTnLst>
                          </p:cTn>
                        </p:par>
                      </p:childTnLst>
                    </p:cTn>
                  </p:par>
                  <p:par>
                    <p:cTn id="22" fill="hold" nodeType="clickPar">
                      <p:stCondLst>
                        <p:cond delay="indefinite"/>
                      </p:stCondLst>
                      <p:childTnLst>
                        <p:par>
                          <p:cTn id="23" fill="hold" nodeType="withGroup">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91142"/>
                                        </p:tgtEl>
                                        <p:attrNameLst>
                                          <p:attrName>style.visibility</p:attrName>
                                        </p:attrNameLst>
                                      </p:cBhvr>
                                      <p:to>
                                        <p:strVal val="visible"/>
                                      </p:to>
                                    </p:set>
                                    <p:animEffect transition="in" filter="wipe(left)">
                                      <p:cBhvr>
                                        <p:cTn id="26" dur="500"/>
                                        <p:tgtEl>
                                          <p:spTgt spid="91142"/>
                                        </p:tgtEl>
                                      </p:cBhvr>
                                    </p:animEffect>
                                  </p:childTnLst>
                                </p:cTn>
                              </p:par>
                            </p:childTnLst>
                          </p:cTn>
                        </p:par>
                        <p:par>
                          <p:cTn id="27" fill="hold" nodeType="afterGroup">
                            <p:stCondLst>
                              <p:cond delay="500"/>
                            </p:stCondLst>
                            <p:childTnLst>
                              <p:par>
                                <p:cTn id="28" presetID="22" presetClass="entr" presetSubtype="8" fill="hold" nodeType="afterEffect">
                                  <p:stCondLst>
                                    <p:cond delay="0"/>
                                  </p:stCondLst>
                                  <p:childTnLst>
                                    <p:set>
                                      <p:cBhvr>
                                        <p:cTn id="29" dur="1" fill="hold">
                                          <p:stCondLst>
                                            <p:cond delay="0"/>
                                          </p:stCondLst>
                                        </p:cTn>
                                        <p:tgtEl>
                                          <p:spTgt spid="91143"/>
                                        </p:tgtEl>
                                        <p:attrNameLst>
                                          <p:attrName>style.visibility</p:attrName>
                                        </p:attrNameLst>
                                      </p:cBhvr>
                                      <p:to>
                                        <p:strVal val="visible"/>
                                      </p:to>
                                    </p:set>
                                    <p:animEffect transition="in" filter="wipe(left)">
                                      <p:cBhvr>
                                        <p:cTn id="30" dur="500"/>
                                        <p:tgtEl>
                                          <p:spTgt spid="91143"/>
                                        </p:tgtEl>
                                      </p:cBhvr>
                                    </p:animEffect>
                                  </p:childTnLst>
                                </p:cTn>
                              </p:par>
                            </p:childTnLst>
                          </p:cTn>
                        </p:par>
                        <p:par>
                          <p:cTn id="31" fill="hold" nodeType="afterGroup">
                            <p:stCondLst>
                              <p:cond delay="1000"/>
                            </p:stCondLst>
                            <p:childTnLst>
                              <p:par>
                                <p:cTn id="32" presetID="22" presetClass="entr" presetSubtype="1" fill="hold" grpId="0" nodeType="afterEffect">
                                  <p:stCondLst>
                                    <p:cond delay="0"/>
                                  </p:stCondLst>
                                  <p:childTnLst>
                                    <p:set>
                                      <p:cBhvr>
                                        <p:cTn id="33" dur="1" fill="hold">
                                          <p:stCondLst>
                                            <p:cond delay="0"/>
                                          </p:stCondLst>
                                        </p:cTn>
                                        <p:tgtEl>
                                          <p:spTgt spid="91144"/>
                                        </p:tgtEl>
                                        <p:attrNameLst>
                                          <p:attrName>style.visibility</p:attrName>
                                        </p:attrNameLst>
                                      </p:cBhvr>
                                      <p:to>
                                        <p:strVal val="visible"/>
                                      </p:to>
                                    </p:set>
                                    <p:animEffect transition="in" filter="wipe(up)">
                                      <p:cBhvr>
                                        <p:cTn id="34" dur="500"/>
                                        <p:tgtEl>
                                          <p:spTgt spid="91144"/>
                                        </p:tgtEl>
                                      </p:cBhvr>
                                    </p:animEffect>
                                  </p:childTnLst>
                                </p:cTn>
                              </p:par>
                            </p:childTnLst>
                          </p:cTn>
                        </p:par>
                        <p:par>
                          <p:cTn id="35" fill="hold" nodeType="afterGroup">
                            <p:stCondLst>
                              <p:cond delay="1500"/>
                            </p:stCondLst>
                            <p:childTnLst>
                              <p:par>
                                <p:cTn id="36" presetID="22" presetClass="entr" presetSubtype="8" fill="hold" grpId="0" nodeType="afterEffect">
                                  <p:stCondLst>
                                    <p:cond delay="0"/>
                                  </p:stCondLst>
                                  <p:childTnLst>
                                    <p:set>
                                      <p:cBhvr>
                                        <p:cTn id="37" dur="1" fill="hold">
                                          <p:stCondLst>
                                            <p:cond delay="0"/>
                                          </p:stCondLst>
                                        </p:cTn>
                                        <p:tgtEl>
                                          <p:spTgt spid="91145"/>
                                        </p:tgtEl>
                                        <p:attrNameLst>
                                          <p:attrName>style.visibility</p:attrName>
                                        </p:attrNameLst>
                                      </p:cBhvr>
                                      <p:to>
                                        <p:strVal val="visible"/>
                                      </p:to>
                                    </p:set>
                                    <p:animEffect transition="in" filter="wipe(left)">
                                      <p:cBhvr>
                                        <p:cTn id="38" dur="500"/>
                                        <p:tgtEl>
                                          <p:spTgt spid="91145"/>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91146"/>
                                        </p:tgtEl>
                                        <p:attrNameLst>
                                          <p:attrName>style.visibility</p:attrName>
                                        </p:attrNameLst>
                                      </p:cBhvr>
                                      <p:to>
                                        <p:strVal val="visible"/>
                                      </p:to>
                                    </p:set>
                                    <p:animEffect transition="in" filter="dissolve">
                                      <p:cBhvr>
                                        <p:cTn id="43" dur="500"/>
                                        <p:tgtEl>
                                          <p:spTgt spid="91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8" grpId="0" autoUpdateAnimBg="0"/>
      <p:bldP spid="91139" grpId="0" autoUpdateAnimBg="0"/>
      <p:bldP spid="91140" grpId="0" autoUpdateAnimBg="0"/>
      <p:bldP spid="91142" grpId="0" autoUpdateAnimBg="0"/>
      <p:bldP spid="91144" grpId="0" animBg="1" autoUpdateAnimBg="0"/>
      <p:bldP spid="91145" grpId="0" autoUpdateAnimBg="0"/>
      <p:bldP spid="91146" grpId="0" autoUpdateAnimBg="0"/>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AutoShape 2">
            <a:extLst>
              <a:ext uri="{FF2B5EF4-FFF2-40B4-BE49-F238E27FC236}">
                <a16:creationId xmlns:a16="http://schemas.microsoft.com/office/drawing/2014/main" id="{5B32A2A7-E4EA-6EF8-E848-BF31B2C426D3}"/>
              </a:ext>
            </a:extLst>
          </p:cNvPr>
          <p:cNvSpPr>
            <a:spLocks noChangeArrowheads="1"/>
          </p:cNvSpPr>
          <p:nvPr/>
        </p:nvSpPr>
        <p:spPr bwMode="auto">
          <a:xfrm>
            <a:off x="4267200" y="1600200"/>
            <a:ext cx="609600" cy="333375"/>
          </a:xfrm>
          <a:prstGeom prst="notchedRightArrow">
            <a:avLst>
              <a:gd name="adj1" fmla="val 50000"/>
              <a:gd name="adj2" fmla="val 45714"/>
            </a:avLst>
          </a:prstGeom>
          <a:gradFill rotWithShape="0">
            <a:gsLst>
              <a:gs pos="0">
                <a:srgbClr val="FFFFCC"/>
              </a:gs>
              <a:gs pos="100000">
                <a:srgbClr val="FF9900"/>
              </a:gs>
            </a:gsLst>
            <a:lin ang="0" scaled="1"/>
          </a:gradFill>
          <a:ln w="952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2" name="Group 3">
            <a:extLst>
              <a:ext uri="{FF2B5EF4-FFF2-40B4-BE49-F238E27FC236}">
                <a16:creationId xmlns:a16="http://schemas.microsoft.com/office/drawing/2014/main" id="{A8EFAB10-8414-A69E-1CFB-69C5C1B81CEA}"/>
              </a:ext>
            </a:extLst>
          </p:cNvPr>
          <p:cNvGrpSpPr>
            <a:grpSpLocks/>
          </p:cNvGrpSpPr>
          <p:nvPr/>
        </p:nvGrpSpPr>
        <p:grpSpPr bwMode="auto">
          <a:xfrm>
            <a:off x="7848600" y="1916113"/>
            <a:ext cx="963613" cy="457200"/>
            <a:chOff x="0" y="0"/>
            <a:chExt cx="607" cy="288"/>
          </a:xfrm>
        </p:grpSpPr>
        <p:sp>
          <p:nvSpPr>
            <p:cNvPr id="92233" name="AutoShape 4">
              <a:extLst>
                <a:ext uri="{FF2B5EF4-FFF2-40B4-BE49-F238E27FC236}">
                  <a16:creationId xmlns:a16="http://schemas.microsoft.com/office/drawing/2014/main" id="{4216A85B-5284-2524-FF46-885AB8D2D456}"/>
                </a:ext>
              </a:extLst>
            </p:cNvPr>
            <p:cNvSpPr>
              <a:spLocks noChangeArrowheads="1"/>
            </p:cNvSpPr>
            <p:nvPr/>
          </p:nvSpPr>
          <p:spPr bwMode="auto">
            <a:xfrm flipH="1">
              <a:off x="0" y="64"/>
              <a:ext cx="288" cy="192"/>
            </a:xfrm>
            <a:prstGeom prst="notchedRightArrow">
              <a:avLst>
                <a:gd name="adj1" fmla="val 50000"/>
                <a:gd name="adj2" fmla="val 37500"/>
              </a:avLst>
            </a:prstGeom>
            <a:gradFill rotWithShape="0">
              <a:gsLst>
                <a:gs pos="0">
                  <a:srgbClr val="FFFFCC"/>
                </a:gs>
                <a:gs pos="100000">
                  <a:srgbClr val="FF9900"/>
                </a:gs>
              </a:gsLst>
              <a:lin ang="0" scaled="1"/>
            </a:gradFill>
            <a:ln w="9525">
              <a:solidFill>
                <a:schemeClr val="tx1"/>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2234" name="Rectangle 5">
              <a:extLst>
                <a:ext uri="{FF2B5EF4-FFF2-40B4-BE49-F238E27FC236}">
                  <a16:creationId xmlns:a16="http://schemas.microsoft.com/office/drawing/2014/main" id="{3DD16F03-9328-B9FA-FAB8-992AB8885E19}"/>
                </a:ext>
              </a:extLst>
            </p:cNvPr>
            <p:cNvSpPr>
              <a:spLocks noChangeArrowheads="1"/>
            </p:cNvSpPr>
            <p:nvPr/>
          </p:nvSpPr>
          <p:spPr bwMode="auto">
            <a:xfrm>
              <a:off x="299" y="0"/>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0</a:t>
              </a:r>
            </a:p>
          </p:txBody>
        </p:sp>
      </p:grpSp>
      <p:graphicFrame>
        <p:nvGraphicFramePr>
          <p:cNvPr id="92166" name="Object 6">
            <a:extLst>
              <a:ext uri="{FF2B5EF4-FFF2-40B4-BE49-F238E27FC236}">
                <a16:creationId xmlns:a16="http://schemas.microsoft.com/office/drawing/2014/main" id="{9B5254D4-8873-6976-246A-66C69499B760}"/>
              </a:ext>
            </a:extLst>
          </p:cNvPr>
          <p:cNvGraphicFramePr>
            <a:graphicFrameLocks noChangeAspect="1"/>
          </p:cNvGraphicFramePr>
          <p:nvPr/>
        </p:nvGraphicFramePr>
        <p:xfrm>
          <a:off x="5295900" y="2906713"/>
          <a:ext cx="2381250" cy="474662"/>
        </p:xfrm>
        <a:graphic>
          <a:graphicData uri="http://schemas.openxmlformats.org/presentationml/2006/ole">
            <mc:AlternateContent xmlns:mc="http://schemas.openxmlformats.org/markup-compatibility/2006">
              <mc:Choice xmlns:v="urn:schemas-microsoft-com:vml" Requires="v">
                <p:oleObj r:id="rId2" imgW="1238890" imgH="229897" progId="Equation.3">
                  <p:embed/>
                </p:oleObj>
              </mc:Choice>
              <mc:Fallback>
                <p:oleObj r:id="rId2" imgW="1238890" imgH="229897" progId="Equation.3">
                  <p:embed/>
                  <p:pic>
                    <p:nvPicPr>
                      <p:cNvPr id="0" name="Object 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95900" y="2906713"/>
                        <a:ext cx="2381250" cy="474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2167" name="AutoShape 7">
            <a:extLst>
              <a:ext uri="{FF2B5EF4-FFF2-40B4-BE49-F238E27FC236}">
                <a16:creationId xmlns:a16="http://schemas.microsoft.com/office/drawing/2014/main" id="{F85ED19D-6CDD-E339-A6D7-9A39B39E6DC7}"/>
              </a:ext>
            </a:extLst>
          </p:cNvPr>
          <p:cNvSpPr>
            <a:spLocks noChangeArrowheads="1"/>
          </p:cNvSpPr>
          <p:nvPr/>
        </p:nvSpPr>
        <p:spPr bwMode="auto">
          <a:xfrm rot="5400000">
            <a:off x="1885951" y="2871787"/>
            <a:ext cx="609600" cy="333375"/>
          </a:xfrm>
          <a:prstGeom prst="notchedRightArrow">
            <a:avLst>
              <a:gd name="adj1" fmla="val 50000"/>
              <a:gd name="adj2" fmla="val 45714"/>
            </a:avLst>
          </a:prstGeom>
          <a:gradFill rotWithShape="0">
            <a:gsLst>
              <a:gs pos="0">
                <a:srgbClr val="FFFFCC"/>
              </a:gs>
              <a:gs pos="100000">
                <a:srgbClr val="FF9900"/>
              </a:gs>
            </a:gsLst>
            <a:lin ang="0" scaled="1"/>
          </a:gradFill>
          <a:ln w="9525">
            <a:solidFill>
              <a:srgbClr val="0066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3" name="Group 8">
            <a:extLst>
              <a:ext uri="{FF2B5EF4-FFF2-40B4-BE49-F238E27FC236}">
                <a16:creationId xmlns:a16="http://schemas.microsoft.com/office/drawing/2014/main" id="{82A3BC9D-7A81-58CD-07B4-FD96FF999BC5}"/>
              </a:ext>
            </a:extLst>
          </p:cNvPr>
          <p:cNvGrpSpPr>
            <a:grpSpLocks/>
          </p:cNvGrpSpPr>
          <p:nvPr/>
        </p:nvGrpSpPr>
        <p:grpSpPr bwMode="auto">
          <a:xfrm>
            <a:off x="876300" y="3578225"/>
            <a:ext cx="2687638" cy="2082800"/>
            <a:chOff x="0" y="0"/>
            <a:chExt cx="1693" cy="1312"/>
          </a:xfrm>
        </p:grpSpPr>
        <p:grpSp>
          <p:nvGrpSpPr>
            <p:cNvPr id="92216" name="Group 9">
              <a:extLst>
                <a:ext uri="{FF2B5EF4-FFF2-40B4-BE49-F238E27FC236}">
                  <a16:creationId xmlns:a16="http://schemas.microsoft.com/office/drawing/2014/main" id="{884781E0-AFB1-500A-1AE3-3C2C467001D1}"/>
                </a:ext>
              </a:extLst>
            </p:cNvPr>
            <p:cNvGrpSpPr>
              <a:grpSpLocks/>
            </p:cNvGrpSpPr>
            <p:nvPr/>
          </p:nvGrpSpPr>
          <p:grpSpPr bwMode="auto">
            <a:xfrm>
              <a:off x="0" y="306"/>
              <a:ext cx="1693" cy="1006"/>
              <a:chOff x="0" y="0"/>
              <a:chExt cx="1693" cy="1006"/>
            </a:xfrm>
          </p:grpSpPr>
          <p:sp>
            <p:nvSpPr>
              <p:cNvPr id="92218" name="Rectangle 10">
                <a:extLst>
                  <a:ext uri="{FF2B5EF4-FFF2-40B4-BE49-F238E27FC236}">
                    <a16:creationId xmlns:a16="http://schemas.microsoft.com/office/drawing/2014/main" id="{89153DE4-373E-A7FE-DCF5-097C0E48E3F5}"/>
                  </a:ext>
                </a:extLst>
              </p:cNvPr>
              <p:cNvSpPr>
                <a:spLocks noChangeArrowheads="1"/>
              </p:cNvSpPr>
              <p:nvPr/>
            </p:nvSpPr>
            <p:spPr bwMode="auto">
              <a:xfrm>
                <a:off x="270" y="373"/>
                <a:ext cx="28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U</a:t>
                </a:r>
                <a:r>
                  <a:rPr lang="en-US" altLang="zh-CN" sz="2000" baseline="-25000">
                    <a:solidFill>
                      <a:srgbClr val="FF3300"/>
                    </a:solidFill>
                    <a:latin typeface="Times New Roman" panose="02020603050405020304" pitchFamily="18" charset="0"/>
                  </a:rPr>
                  <a:t>0</a:t>
                </a:r>
                <a:endParaRPr lang="en-US" altLang="zh-CN" sz="2000">
                  <a:solidFill>
                    <a:srgbClr val="FF3300"/>
                  </a:solidFill>
                  <a:latin typeface="Times New Roman" panose="02020603050405020304" pitchFamily="18" charset="0"/>
                </a:endParaRPr>
              </a:p>
            </p:txBody>
          </p:sp>
          <p:sp>
            <p:nvSpPr>
              <p:cNvPr id="92219" name="Oval 11">
                <a:extLst>
                  <a:ext uri="{FF2B5EF4-FFF2-40B4-BE49-F238E27FC236}">
                    <a16:creationId xmlns:a16="http://schemas.microsoft.com/office/drawing/2014/main" id="{B8E7EC06-752F-9F79-08A2-07F8EA53E92E}"/>
                  </a:ext>
                </a:extLst>
              </p:cNvPr>
              <p:cNvSpPr>
                <a:spLocks noChangeArrowheads="1"/>
              </p:cNvSpPr>
              <p:nvPr/>
            </p:nvSpPr>
            <p:spPr bwMode="auto">
              <a:xfrm>
                <a:off x="0" y="397"/>
                <a:ext cx="259" cy="269"/>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2220" name="Line 12">
                <a:extLst>
                  <a:ext uri="{FF2B5EF4-FFF2-40B4-BE49-F238E27FC236}">
                    <a16:creationId xmlns:a16="http://schemas.microsoft.com/office/drawing/2014/main" id="{90D2A1C1-009E-6B28-A620-8BCDFF6268C7}"/>
                  </a:ext>
                </a:extLst>
              </p:cNvPr>
              <p:cNvSpPr>
                <a:spLocks noChangeShapeType="1"/>
              </p:cNvSpPr>
              <p:nvPr/>
            </p:nvSpPr>
            <p:spPr bwMode="auto">
              <a:xfrm>
                <a:off x="129" y="57"/>
                <a:ext cx="0" cy="94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1" name="Rectangle 13">
                <a:extLst>
                  <a:ext uri="{FF2B5EF4-FFF2-40B4-BE49-F238E27FC236}">
                    <a16:creationId xmlns:a16="http://schemas.microsoft.com/office/drawing/2014/main" id="{98411F13-109B-ACDA-CBA8-BDC450666750}"/>
                  </a:ext>
                </a:extLst>
              </p:cNvPr>
              <p:cNvSpPr>
                <a:spLocks noChangeArrowheads="1"/>
              </p:cNvSpPr>
              <p:nvPr/>
            </p:nvSpPr>
            <p:spPr bwMode="auto">
              <a:xfrm>
                <a:off x="115" y="153"/>
                <a:ext cx="20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a:t>
                </a:r>
              </a:p>
            </p:txBody>
          </p:sp>
          <p:sp>
            <p:nvSpPr>
              <p:cNvPr id="92222" name="Rectangle 14">
                <a:extLst>
                  <a:ext uri="{FF2B5EF4-FFF2-40B4-BE49-F238E27FC236}">
                    <a16:creationId xmlns:a16="http://schemas.microsoft.com/office/drawing/2014/main" id="{089F072C-4641-0E0D-4014-D7BCE826AF67}"/>
                  </a:ext>
                </a:extLst>
              </p:cNvPr>
              <p:cNvSpPr>
                <a:spLocks noChangeArrowheads="1"/>
              </p:cNvSpPr>
              <p:nvPr/>
            </p:nvSpPr>
            <p:spPr bwMode="auto">
              <a:xfrm>
                <a:off x="115" y="547"/>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sym typeface="Symbol" panose="05050102010706020507" pitchFamily="18" charset="2"/>
                  </a:rPr>
                  <a:t></a:t>
                </a:r>
              </a:p>
            </p:txBody>
          </p:sp>
          <p:sp>
            <p:nvSpPr>
              <p:cNvPr id="92223" name="Line 15">
                <a:extLst>
                  <a:ext uri="{FF2B5EF4-FFF2-40B4-BE49-F238E27FC236}">
                    <a16:creationId xmlns:a16="http://schemas.microsoft.com/office/drawing/2014/main" id="{56EF5060-899A-50F6-A49B-BE2A81CB2085}"/>
                  </a:ext>
                </a:extLst>
              </p:cNvPr>
              <p:cNvSpPr>
                <a:spLocks noChangeShapeType="1"/>
              </p:cNvSpPr>
              <p:nvPr/>
            </p:nvSpPr>
            <p:spPr bwMode="auto">
              <a:xfrm>
                <a:off x="135" y="63"/>
                <a:ext cx="576"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4" name="Rectangle 16">
                <a:extLst>
                  <a:ext uri="{FF2B5EF4-FFF2-40B4-BE49-F238E27FC236}">
                    <a16:creationId xmlns:a16="http://schemas.microsoft.com/office/drawing/2014/main" id="{7F12EABB-2EA7-A7E9-FE59-323487A87DCF}"/>
                  </a:ext>
                </a:extLst>
              </p:cNvPr>
              <p:cNvSpPr>
                <a:spLocks noChangeArrowheads="1"/>
              </p:cNvSpPr>
              <p:nvPr/>
            </p:nvSpPr>
            <p:spPr bwMode="auto">
              <a:xfrm>
                <a:off x="711" y="0"/>
                <a:ext cx="304" cy="111"/>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2225" name="Line 17">
                <a:extLst>
                  <a:ext uri="{FF2B5EF4-FFF2-40B4-BE49-F238E27FC236}">
                    <a16:creationId xmlns:a16="http://schemas.microsoft.com/office/drawing/2014/main" id="{191E5C9D-2A8E-3658-1A61-256395E1CF0C}"/>
                  </a:ext>
                </a:extLst>
              </p:cNvPr>
              <p:cNvSpPr>
                <a:spLocks noChangeShapeType="1"/>
              </p:cNvSpPr>
              <p:nvPr/>
            </p:nvSpPr>
            <p:spPr bwMode="auto">
              <a:xfrm>
                <a:off x="1423" y="472"/>
                <a:ext cx="27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6" name="Line 18">
                <a:extLst>
                  <a:ext uri="{FF2B5EF4-FFF2-40B4-BE49-F238E27FC236}">
                    <a16:creationId xmlns:a16="http://schemas.microsoft.com/office/drawing/2014/main" id="{61D125DA-230C-8CC2-45EF-9BD89673F607}"/>
                  </a:ext>
                </a:extLst>
              </p:cNvPr>
              <p:cNvSpPr>
                <a:spLocks noChangeShapeType="1"/>
              </p:cNvSpPr>
              <p:nvPr/>
            </p:nvSpPr>
            <p:spPr bwMode="auto">
              <a:xfrm>
                <a:off x="1423" y="591"/>
                <a:ext cx="27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7" name="Line 19">
                <a:extLst>
                  <a:ext uri="{FF2B5EF4-FFF2-40B4-BE49-F238E27FC236}">
                    <a16:creationId xmlns:a16="http://schemas.microsoft.com/office/drawing/2014/main" id="{612E326F-2766-CB6F-C4EC-6A2884B4E5EB}"/>
                  </a:ext>
                </a:extLst>
              </p:cNvPr>
              <p:cNvSpPr>
                <a:spLocks noChangeShapeType="1"/>
              </p:cNvSpPr>
              <p:nvPr/>
            </p:nvSpPr>
            <p:spPr bwMode="auto">
              <a:xfrm flipV="1">
                <a:off x="1558" y="57"/>
                <a:ext cx="0" cy="41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8" name="Line 20">
                <a:extLst>
                  <a:ext uri="{FF2B5EF4-FFF2-40B4-BE49-F238E27FC236}">
                    <a16:creationId xmlns:a16="http://schemas.microsoft.com/office/drawing/2014/main" id="{333DEF94-10F0-5F8E-BD56-F257E31AC2F2}"/>
                  </a:ext>
                </a:extLst>
              </p:cNvPr>
              <p:cNvSpPr>
                <a:spLocks noChangeShapeType="1"/>
              </p:cNvSpPr>
              <p:nvPr/>
            </p:nvSpPr>
            <p:spPr bwMode="auto">
              <a:xfrm flipV="1">
                <a:off x="1558" y="591"/>
                <a:ext cx="0" cy="415"/>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29" name="Line 21">
                <a:extLst>
                  <a:ext uri="{FF2B5EF4-FFF2-40B4-BE49-F238E27FC236}">
                    <a16:creationId xmlns:a16="http://schemas.microsoft.com/office/drawing/2014/main" id="{37D8C00E-5F85-E4FD-DAB3-A8D08FA4322C}"/>
                  </a:ext>
                </a:extLst>
              </p:cNvPr>
              <p:cNvSpPr>
                <a:spLocks noChangeShapeType="1"/>
              </p:cNvSpPr>
              <p:nvPr/>
            </p:nvSpPr>
            <p:spPr bwMode="auto">
              <a:xfrm>
                <a:off x="135" y="998"/>
                <a:ext cx="144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30" name="Text Box 22">
                <a:extLst>
                  <a:ext uri="{FF2B5EF4-FFF2-40B4-BE49-F238E27FC236}">
                    <a16:creationId xmlns:a16="http://schemas.microsoft.com/office/drawing/2014/main" id="{4540E673-68E9-46BB-AD94-4A162C1CB12C}"/>
                  </a:ext>
                </a:extLst>
              </p:cNvPr>
              <p:cNvSpPr txBox="1">
                <a:spLocks noChangeArrowheads="1"/>
              </p:cNvSpPr>
              <p:nvPr/>
            </p:nvSpPr>
            <p:spPr bwMode="auto">
              <a:xfrm>
                <a:off x="1143" y="35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C</a:t>
                </a:r>
                <a:endParaRPr lang="en-US" altLang="zh-CN" sz="2000">
                  <a:latin typeface="Times New Roman" panose="02020603050405020304" pitchFamily="18" charset="0"/>
                </a:endParaRPr>
              </a:p>
            </p:txBody>
          </p:sp>
          <p:sp>
            <p:nvSpPr>
              <p:cNvPr id="92231" name="Line 23">
                <a:extLst>
                  <a:ext uri="{FF2B5EF4-FFF2-40B4-BE49-F238E27FC236}">
                    <a16:creationId xmlns:a16="http://schemas.microsoft.com/office/drawing/2014/main" id="{9C57FE95-3C12-3D9C-190B-0A9923EF8044}"/>
                  </a:ext>
                </a:extLst>
              </p:cNvPr>
              <p:cNvSpPr>
                <a:spLocks noChangeShapeType="1"/>
              </p:cNvSpPr>
              <p:nvPr/>
            </p:nvSpPr>
            <p:spPr bwMode="auto">
              <a:xfrm>
                <a:off x="1019" y="63"/>
                <a:ext cx="53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32" name="Line 24">
                <a:extLst>
                  <a:ext uri="{FF2B5EF4-FFF2-40B4-BE49-F238E27FC236}">
                    <a16:creationId xmlns:a16="http://schemas.microsoft.com/office/drawing/2014/main" id="{9A2B5DFC-29DC-F552-8F87-9D6755E11E13}"/>
                  </a:ext>
                </a:extLst>
              </p:cNvPr>
              <p:cNvSpPr>
                <a:spLocks noChangeShapeType="1"/>
              </p:cNvSpPr>
              <p:nvPr/>
            </p:nvSpPr>
            <p:spPr bwMode="auto">
              <a:xfrm>
                <a:off x="135" y="63"/>
                <a:ext cx="576"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2217" name="Rectangle 25">
              <a:extLst>
                <a:ext uri="{FF2B5EF4-FFF2-40B4-BE49-F238E27FC236}">
                  <a16:creationId xmlns:a16="http://schemas.microsoft.com/office/drawing/2014/main" id="{3FDAF8EC-3D58-FFB9-663C-98811D194891}"/>
                </a:ext>
              </a:extLst>
            </p:cNvPr>
            <p:cNvSpPr>
              <a:spLocks noChangeArrowheads="1"/>
            </p:cNvSpPr>
            <p:nvPr/>
          </p:nvSpPr>
          <p:spPr bwMode="auto">
            <a:xfrm>
              <a:off x="711" y="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chemeClr val="tx2"/>
                  </a:solidFill>
                  <a:latin typeface="Times New Roman" panose="02020603050405020304" pitchFamily="18" charset="0"/>
                </a:rPr>
                <a:t>R</a:t>
              </a:r>
              <a:r>
                <a:rPr lang="en-US" altLang="zh-CN" sz="2000" baseline="-25000">
                  <a:solidFill>
                    <a:schemeClr val="tx2"/>
                  </a:solidFill>
                  <a:latin typeface="Times New Roman" panose="02020603050405020304" pitchFamily="18" charset="0"/>
                </a:rPr>
                <a:t>0</a:t>
              </a:r>
            </a:p>
          </p:txBody>
        </p:sp>
      </p:grpSp>
      <p:sp>
        <p:nvSpPr>
          <p:cNvPr id="92186" name="Text Box 26">
            <a:extLst>
              <a:ext uri="{FF2B5EF4-FFF2-40B4-BE49-F238E27FC236}">
                <a16:creationId xmlns:a16="http://schemas.microsoft.com/office/drawing/2014/main" id="{D9311D73-257B-E23D-E1C7-9BF0FFA44D6F}"/>
              </a:ext>
            </a:extLst>
          </p:cNvPr>
          <p:cNvSpPr txBox="1">
            <a:spLocks noChangeArrowheads="1"/>
          </p:cNvSpPr>
          <p:nvPr/>
        </p:nvSpPr>
        <p:spPr bwMode="auto">
          <a:xfrm>
            <a:off x="4248150" y="4113213"/>
            <a:ext cx="4500563" cy="1717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a:lnSpc>
                <a:spcPct val="110000"/>
              </a:lnSpc>
              <a:spcBef>
                <a:spcPct val="0"/>
              </a:spcBef>
              <a:buFontTx/>
              <a:buNone/>
            </a:pPr>
            <a:r>
              <a:rPr lang="zh-CN" altLang="en-US" sz="2400">
                <a:solidFill>
                  <a:srgbClr val="000099"/>
                </a:solidFill>
                <a:latin typeface="Times New Roman" panose="02020603050405020304" pitchFamily="18" charset="0"/>
              </a:rPr>
              <a:t>　　</a:t>
            </a:r>
            <a:r>
              <a:rPr lang="en-US" altLang="zh-CN" sz="2400" i="1">
                <a:solidFill>
                  <a:srgbClr val="FF3300"/>
                </a:solidFill>
                <a:latin typeface="Times New Roman" panose="02020603050405020304" pitchFamily="18" charset="0"/>
              </a:rPr>
              <a:t>R</a:t>
            </a:r>
            <a:r>
              <a:rPr lang="en-US" altLang="zh-CN" sz="2400" baseline="-25000">
                <a:solidFill>
                  <a:srgbClr val="FF3300"/>
                </a:solidFill>
                <a:latin typeface="Times New Roman" panose="02020603050405020304" pitchFamily="18" charset="0"/>
              </a:rPr>
              <a:t>0</a:t>
            </a:r>
            <a:r>
              <a:rPr lang="en-US" altLang="zh-CN" sz="2400">
                <a:solidFill>
                  <a:srgbClr val="000099"/>
                </a:solidFill>
                <a:latin typeface="Times New Roman" panose="02020603050405020304" pitchFamily="18" charset="0"/>
              </a:rPr>
              <a:t> </a:t>
            </a:r>
            <a:r>
              <a:rPr lang="zh-CN" altLang="en-US" sz="2400">
                <a:solidFill>
                  <a:srgbClr val="000099"/>
                </a:solidFill>
                <a:latin typeface="Times New Roman" panose="02020603050405020304" pitchFamily="18" charset="0"/>
              </a:rPr>
              <a:t>的计算类似于应用戴维宁定理解题时计算电路等效电阻的方法。即从储能元件两端看进去的等效电阻，如图所示。</a:t>
            </a:r>
          </a:p>
        </p:txBody>
      </p:sp>
      <p:graphicFrame>
        <p:nvGraphicFramePr>
          <p:cNvPr id="92187" name="Object 27" descr="40%">
            <a:extLst>
              <a:ext uri="{FF2B5EF4-FFF2-40B4-BE49-F238E27FC236}">
                <a16:creationId xmlns:a16="http://schemas.microsoft.com/office/drawing/2014/main" id="{A681007A-AA23-FB82-BEBA-1355221F61FE}"/>
              </a:ext>
            </a:extLst>
          </p:cNvPr>
          <p:cNvGraphicFramePr>
            <a:graphicFrameLocks noChangeAspect="1"/>
          </p:cNvGraphicFramePr>
          <p:nvPr/>
        </p:nvGraphicFramePr>
        <p:xfrm>
          <a:off x="5718175" y="3495675"/>
          <a:ext cx="1230313" cy="479425"/>
        </p:xfrm>
        <a:graphic>
          <a:graphicData uri="http://schemas.openxmlformats.org/presentationml/2006/ole">
            <mc:AlternateContent xmlns:mc="http://schemas.openxmlformats.org/markup-compatibility/2006">
              <mc:Choice xmlns:v="urn:schemas-microsoft-com:vml" Requires="v">
                <p:oleObj r:id="rId4" imgW="549439" imgH="229998" progId="Equation.3">
                  <p:embed/>
                </p:oleObj>
              </mc:Choice>
              <mc:Fallback>
                <p:oleObj r:id="rId4" imgW="549439" imgH="229998" progId="Equation.3">
                  <p:embed/>
                  <p:pic>
                    <p:nvPicPr>
                      <p:cNvPr id="0" name="Object 27" descr="4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18175" y="3495675"/>
                        <a:ext cx="1230313" cy="47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7" name="Group 28">
            <a:extLst>
              <a:ext uri="{FF2B5EF4-FFF2-40B4-BE49-F238E27FC236}">
                <a16:creationId xmlns:a16="http://schemas.microsoft.com/office/drawing/2014/main" id="{C14014C8-C308-0E5D-39FD-57E232152112}"/>
              </a:ext>
            </a:extLst>
          </p:cNvPr>
          <p:cNvGrpSpPr>
            <a:grpSpLocks/>
          </p:cNvGrpSpPr>
          <p:nvPr/>
        </p:nvGrpSpPr>
        <p:grpSpPr bwMode="auto">
          <a:xfrm>
            <a:off x="5105400" y="404813"/>
            <a:ext cx="2762250" cy="2197100"/>
            <a:chOff x="0" y="0"/>
            <a:chExt cx="1740" cy="1384"/>
          </a:xfrm>
        </p:grpSpPr>
        <p:sp>
          <p:nvSpPr>
            <p:cNvPr id="92198" name="Rectangle 29">
              <a:extLst>
                <a:ext uri="{FF2B5EF4-FFF2-40B4-BE49-F238E27FC236}">
                  <a16:creationId xmlns:a16="http://schemas.microsoft.com/office/drawing/2014/main" id="{659FC6CA-E177-6487-5A32-F4D0F8A8060A}"/>
                </a:ext>
              </a:extLst>
            </p:cNvPr>
            <p:cNvSpPr>
              <a:spLocks noChangeArrowheads="1"/>
            </p:cNvSpPr>
            <p:nvPr/>
          </p:nvSpPr>
          <p:spPr bwMode="auto">
            <a:xfrm>
              <a:off x="283" y="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p>
          </p:txBody>
        </p:sp>
        <p:grpSp>
          <p:nvGrpSpPr>
            <p:cNvPr id="92199" name="Group 30">
              <a:extLst>
                <a:ext uri="{FF2B5EF4-FFF2-40B4-BE49-F238E27FC236}">
                  <a16:creationId xmlns:a16="http://schemas.microsoft.com/office/drawing/2014/main" id="{4B54DF89-F23F-96B9-D604-A77E83F934B7}"/>
                </a:ext>
              </a:extLst>
            </p:cNvPr>
            <p:cNvGrpSpPr>
              <a:grpSpLocks/>
            </p:cNvGrpSpPr>
            <p:nvPr/>
          </p:nvGrpSpPr>
          <p:grpSpPr bwMode="auto">
            <a:xfrm>
              <a:off x="0" y="328"/>
              <a:ext cx="1740" cy="1056"/>
              <a:chOff x="0" y="0"/>
              <a:chExt cx="1740" cy="1056"/>
            </a:xfrm>
          </p:grpSpPr>
          <p:sp>
            <p:nvSpPr>
              <p:cNvPr id="92200" name="Line 31">
                <a:extLst>
                  <a:ext uri="{FF2B5EF4-FFF2-40B4-BE49-F238E27FC236}">
                    <a16:creationId xmlns:a16="http://schemas.microsoft.com/office/drawing/2014/main" id="{EF60DA4C-712C-A230-D91B-A67FFD175DE7}"/>
                  </a:ext>
                </a:extLst>
              </p:cNvPr>
              <p:cNvSpPr>
                <a:spLocks noChangeShapeType="1"/>
              </p:cNvSpPr>
              <p:nvPr/>
            </p:nvSpPr>
            <p:spPr bwMode="auto">
              <a:xfrm>
                <a:off x="0" y="72"/>
                <a:ext cx="0" cy="96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1" name="Line 32">
                <a:extLst>
                  <a:ext uri="{FF2B5EF4-FFF2-40B4-BE49-F238E27FC236}">
                    <a16:creationId xmlns:a16="http://schemas.microsoft.com/office/drawing/2014/main" id="{686354FF-439D-4A87-D28F-0F2D5CCFFE18}"/>
                  </a:ext>
                </a:extLst>
              </p:cNvPr>
              <p:cNvSpPr>
                <a:spLocks noChangeShapeType="1"/>
              </p:cNvSpPr>
              <p:nvPr/>
            </p:nvSpPr>
            <p:spPr bwMode="auto">
              <a:xfrm flipV="1">
                <a:off x="552" y="69"/>
                <a:ext cx="1118"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2" name="Line 33">
                <a:extLst>
                  <a:ext uri="{FF2B5EF4-FFF2-40B4-BE49-F238E27FC236}">
                    <a16:creationId xmlns:a16="http://schemas.microsoft.com/office/drawing/2014/main" id="{E3587E2B-AD08-37A3-3C07-7F35F0D0B6A0}"/>
                  </a:ext>
                </a:extLst>
              </p:cNvPr>
              <p:cNvSpPr>
                <a:spLocks noChangeShapeType="1"/>
              </p:cNvSpPr>
              <p:nvPr/>
            </p:nvSpPr>
            <p:spPr bwMode="auto">
              <a:xfrm flipV="1">
                <a:off x="1672" y="63"/>
                <a:ext cx="0" cy="15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3" name="Line 34">
                <a:extLst>
                  <a:ext uri="{FF2B5EF4-FFF2-40B4-BE49-F238E27FC236}">
                    <a16:creationId xmlns:a16="http://schemas.microsoft.com/office/drawing/2014/main" id="{7580D6E3-63ED-48CF-015E-7EC62FA82ED0}"/>
                  </a:ext>
                </a:extLst>
              </p:cNvPr>
              <p:cNvSpPr>
                <a:spLocks noChangeShapeType="1"/>
              </p:cNvSpPr>
              <p:nvPr/>
            </p:nvSpPr>
            <p:spPr bwMode="auto">
              <a:xfrm flipH="1" flipV="1">
                <a:off x="1670" y="936"/>
                <a:ext cx="2" cy="12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4" name="Line 35">
                <a:extLst>
                  <a:ext uri="{FF2B5EF4-FFF2-40B4-BE49-F238E27FC236}">
                    <a16:creationId xmlns:a16="http://schemas.microsoft.com/office/drawing/2014/main" id="{A551F61E-64D7-6907-EE1F-C488A37C6DD2}"/>
                  </a:ext>
                </a:extLst>
              </p:cNvPr>
              <p:cNvSpPr>
                <a:spLocks noChangeShapeType="1"/>
              </p:cNvSpPr>
              <p:nvPr/>
            </p:nvSpPr>
            <p:spPr bwMode="auto">
              <a:xfrm>
                <a:off x="0" y="1044"/>
                <a:ext cx="1670"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5" name="Line 36">
                <a:extLst>
                  <a:ext uri="{FF2B5EF4-FFF2-40B4-BE49-F238E27FC236}">
                    <a16:creationId xmlns:a16="http://schemas.microsoft.com/office/drawing/2014/main" id="{EAA25D9B-CC4F-DB00-BFBE-682B96ED1CEA}"/>
                  </a:ext>
                </a:extLst>
              </p:cNvPr>
              <p:cNvSpPr>
                <a:spLocks noChangeShapeType="1"/>
              </p:cNvSpPr>
              <p:nvPr/>
            </p:nvSpPr>
            <p:spPr bwMode="auto">
              <a:xfrm>
                <a:off x="947" y="69"/>
                <a:ext cx="0" cy="33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6" name="Line 37">
                <a:extLst>
                  <a:ext uri="{FF2B5EF4-FFF2-40B4-BE49-F238E27FC236}">
                    <a16:creationId xmlns:a16="http://schemas.microsoft.com/office/drawing/2014/main" id="{80EBB5D8-27E3-9872-5E0E-A521EC140374}"/>
                  </a:ext>
                </a:extLst>
              </p:cNvPr>
              <p:cNvSpPr>
                <a:spLocks noChangeShapeType="1"/>
              </p:cNvSpPr>
              <p:nvPr/>
            </p:nvSpPr>
            <p:spPr bwMode="auto">
              <a:xfrm flipV="1">
                <a:off x="0" y="69"/>
                <a:ext cx="288"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07" name="Text Box 38">
                <a:extLst>
                  <a:ext uri="{FF2B5EF4-FFF2-40B4-BE49-F238E27FC236}">
                    <a16:creationId xmlns:a16="http://schemas.microsoft.com/office/drawing/2014/main" id="{AF32FF11-445C-402E-692E-9874A15B7BA1}"/>
                  </a:ext>
                </a:extLst>
              </p:cNvPr>
              <p:cNvSpPr txBox="1">
                <a:spLocks noChangeArrowheads="1"/>
              </p:cNvSpPr>
              <p:nvPr/>
            </p:nvSpPr>
            <p:spPr bwMode="auto">
              <a:xfrm>
                <a:off x="528" y="321"/>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i="1">
                  <a:latin typeface="Times New Roman" panose="02020603050405020304" pitchFamily="18" charset="0"/>
                </a:endParaRPr>
              </a:p>
            </p:txBody>
          </p:sp>
          <p:sp>
            <p:nvSpPr>
              <p:cNvPr id="92208" name="Rectangle 39">
                <a:extLst>
                  <a:ext uri="{FF2B5EF4-FFF2-40B4-BE49-F238E27FC236}">
                    <a16:creationId xmlns:a16="http://schemas.microsoft.com/office/drawing/2014/main" id="{BC5C3A18-98BB-BFB2-7139-DE3F500BF7E8}"/>
                  </a:ext>
                </a:extLst>
              </p:cNvPr>
              <p:cNvSpPr>
                <a:spLocks noChangeArrowheads="1"/>
              </p:cNvSpPr>
              <p:nvPr/>
            </p:nvSpPr>
            <p:spPr bwMode="auto">
              <a:xfrm>
                <a:off x="1620" y="216"/>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209" name="Line 40">
                <a:extLst>
                  <a:ext uri="{FF2B5EF4-FFF2-40B4-BE49-F238E27FC236}">
                    <a16:creationId xmlns:a16="http://schemas.microsoft.com/office/drawing/2014/main" id="{A4A31EF8-D656-6FDC-9CF3-864F7EE04677}"/>
                  </a:ext>
                </a:extLst>
              </p:cNvPr>
              <p:cNvSpPr>
                <a:spLocks noChangeShapeType="1"/>
              </p:cNvSpPr>
              <p:nvPr/>
            </p:nvSpPr>
            <p:spPr bwMode="auto">
              <a:xfrm flipV="1">
                <a:off x="1679" y="504"/>
                <a:ext cx="0" cy="144"/>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10" name="Rectangle 41">
                <a:extLst>
                  <a:ext uri="{FF2B5EF4-FFF2-40B4-BE49-F238E27FC236}">
                    <a16:creationId xmlns:a16="http://schemas.microsoft.com/office/drawing/2014/main" id="{38593A76-8A0B-56C4-5795-0BC6401194B4}"/>
                  </a:ext>
                </a:extLst>
              </p:cNvPr>
              <p:cNvSpPr>
                <a:spLocks noChangeArrowheads="1"/>
              </p:cNvSpPr>
              <p:nvPr/>
            </p:nvSpPr>
            <p:spPr bwMode="auto">
              <a:xfrm>
                <a:off x="888" y="408"/>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211" name="Line 42">
                <a:extLst>
                  <a:ext uri="{FF2B5EF4-FFF2-40B4-BE49-F238E27FC236}">
                    <a16:creationId xmlns:a16="http://schemas.microsoft.com/office/drawing/2014/main" id="{1E2D48FE-2B64-D78D-428E-01FE66A2484A}"/>
                  </a:ext>
                </a:extLst>
              </p:cNvPr>
              <p:cNvSpPr>
                <a:spLocks noChangeShapeType="1"/>
              </p:cNvSpPr>
              <p:nvPr/>
            </p:nvSpPr>
            <p:spPr bwMode="auto">
              <a:xfrm>
                <a:off x="953" y="696"/>
                <a:ext cx="0" cy="33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212" name="Text Box 43">
                <a:extLst>
                  <a:ext uri="{FF2B5EF4-FFF2-40B4-BE49-F238E27FC236}">
                    <a16:creationId xmlns:a16="http://schemas.microsoft.com/office/drawing/2014/main" id="{3ABCC283-B5AC-7561-EDE9-A2A369DA1269}"/>
                  </a:ext>
                </a:extLst>
              </p:cNvPr>
              <p:cNvSpPr txBox="1">
                <a:spLocks noChangeArrowheads="1"/>
              </p:cNvSpPr>
              <p:nvPr/>
            </p:nvSpPr>
            <p:spPr bwMode="auto">
              <a:xfrm flipH="1">
                <a:off x="1248" y="177"/>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endParaRPr lang="en-US" altLang="zh-CN" sz="2000" i="1">
                  <a:latin typeface="Times New Roman" panose="02020603050405020304" pitchFamily="18" charset="0"/>
                </a:endParaRPr>
              </a:p>
            </p:txBody>
          </p:sp>
          <p:sp>
            <p:nvSpPr>
              <p:cNvPr id="92213" name="Rectangle 44">
                <a:extLst>
                  <a:ext uri="{FF2B5EF4-FFF2-40B4-BE49-F238E27FC236}">
                    <a16:creationId xmlns:a16="http://schemas.microsoft.com/office/drawing/2014/main" id="{15ED8D2B-79CB-CD78-0B94-82C3FBF3EAA0}"/>
                  </a:ext>
                </a:extLst>
              </p:cNvPr>
              <p:cNvSpPr>
                <a:spLocks noChangeArrowheads="1"/>
              </p:cNvSpPr>
              <p:nvPr/>
            </p:nvSpPr>
            <p:spPr bwMode="auto">
              <a:xfrm rot="5400000">
                <a:off x="353" y="-79"/>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214" name="Oval 45">
                <a:extLst>
                  <a:ext uri="{FF2B5EF4-FFF2-40B4-BE49-F238E27FC236}">
                    <a16:creationId xmlns:a16="http://schemas.microsoft.com/office/drawing/2014/main" id="{21D7FA85-041D-0DE8-791A-42438D375039}"/>
                  </a:ext>
                </a:extLst>
              </p:cNvPr>
              <p:cNvSpPr>
                <a:spLocks noChangeArrowheads="1"/>
              </p:cNvSpPr>
              <p:nvPr/>
            </p:nvSpPr>
            <p:spPr bwMode="auto">
              <a:xfrm>
                <a:off x="1648" y="639"/>
                <a:ext cx="57" cy="5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2215" name="Oval 46">
                <a:extLst>
                  <a:ext uri="{FF2B5EF4-FFF2-40B4-BE49-F238E27FC236}">
                    <a16:creationId xmlns:a16="http://schemas.microsoft.com/office/drawing/2014/main" id="{192D6048-D3D2-3934-9ACA-B238C83754A2}"/>
                  </a:ext>
                </a:extLst>
              </p:cNvPr>
              <p:cNvSpPr>
                <a:spLocks noChangeArrowheads="1"/>
              </p:cNvSpPr>
              <p:nvPr/>
            </p:nvSpPr>
            <p:spPr bwMode="auto">
              <a:xfrm>
                <a:off x="1645" y="888"/>
                <a:ext cx="57" cy="57"/>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grpSp>
      </p:grpSp>
      <p:grpSp>
        <p:nvGrpSpPr>
          <p:cNvPr id="92170" name="Group 47">
            <a:extLst>
              <a:ext uri="{FF2B5EF4-FFF2-40B4-BE49-F238E27FC236}">
                <a16:creationId xmlns:a16="http://schemas.microsoft.com/office/drawing/2014/main" id="{321CBA4E-15FA-ED80-A3E2-447ACA802C8D}"/>
              </a:ext>
            </a:extLst>
          </p:cNvPr>
          <p:cNvGrpSpPr>
            <a:grpSpLocks/>
          </p:cNvGrpSpPr>
          <p:nvPr/>
        </p:nvGrpSpPr>
        <p:grpSpPr bwMode="auto">
          <a:xfrm>
            <a:off x="781050" y="333375"/>
            <a:ext cx="3257550" cy="2209800"/>
            <a:chOff x="0" y="0"/>
            <a:chExt cx="2052" cy="1392"/>
          </a:xfrm>
        </p:grpSpPr>
        <p:sp>
          <p:nvSpPr>
            <p:cNvPr id="92171" name="Text Box 48">
              <a:extLst>
                <a:ext uri="{FF2B5EF4-FFF2-40B4-BE49-F238E27FC236}">
                  <a16:creationId xmlns:a16="http://schemas.microsoft.com/office/drawing/2014/main" id="{DF5FB612-0786-2868-F7C4-CFD238C95548}"/>
                </a:ext>
              </a:extLst>
            </p:cNvPr>
            <p:cNvSpPr txBox="1">
              <a:spLocks noChangeArrowheads="1"/>
            </p:cNvSpPr>
            <p:nvPr/>
          </p:nvSpPr>
          <p:spPr bwMode="auto">
            <a:xfrm>
              <a:off x="792" y="0"/>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1</a:t>
              </a:r>
              <a:endParaRPr lang="en-US" altLang="zh-CN" sz="2000" i="1">
                <a:latin typeface="Times New Roman" panose="02020603050405020304" pitchFamily="18" charset="0"/>
              </a:endParaRPr>
            </a:p>
          </p:txBody>
        </p:sp>
        <p:sp>
          <p:nvSpPr>
            <p:cNvPr id="92172" name="Rectangle 49">
              <a:extLst>
                <a:ext uri="{FF2B5EF4-FFF2-40B4-BE49-F238E27FC236}">
                  <a16:creationId xmlns:a16="http://schemas.microsoft.com/office/drawing/2014/main" id="{A7D22025-D5E8-8638-4556-811ADE926405}"/>
                </a:ext>
              </a:extLst>
            </p:cNvPr>
            <p:cNvSpPr>
              <a:spLocks noChangeArrowheads="1"/>
            </p:cNvSpPr>
            <p:nvPr/>
          </p:nvSpPr>
          <p:spPr bwMode="auto">
            <a:xfrm>
              <a:off x="235" y="721"/>
              <a:ext cx="23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solidFill>
                    <a:srgbClr val="FF3300"/>
                  </a:solidFill>
                  <a:latin typeface="Times New Roman" panose="02020603050405020304" pitchFamily="18" charset="0"/>
                </a:rPr>
                <a:t>U</a:t>
              </a:r>
            </a:p>
          </p:txBody>
        </p:sp>
        <p:sp>
          <p:nvSpPr>
            <p:cNvPr id="92173" name="Oval 50">
              <a:extLst>
                <a:ext uri="{FF2B5EF4-FFF2-40B4-BE49-F238E27FC236}">
                  <a16:creationId xmlns:a16="http://schemas.microsoft.com/office/drawing/2014/main" id="{B49F537B-8A2E-E5C3-4E9C-C963847F58D3}"/>
                </a:ext>
              </a:extLst>
            </p:cNvPr>
            <p:cNvSpPr>
              <a:spLocks noChangeArrowheads="1"/>
            </p:cNvSpPr>
            <p:nvPr/>
          </p:nvSpPr>
          <p:spPr bwMode="auto">
            <a:xfrm>
              <a:off x="0" y="756"/>
              <a:ext cx="270" cy="281"/>
            </a:xfrm>
            <a:prstGeom prst="ellipse">
              <a:avLst/>
            </a:prstGeom>
            <a:noFill/>
            <a:ln w="38100">
              <a:solidFill>
                <a:schemeClr val="tx2"/>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2174" name="Line 51">
              <a:extLst>
                <a:ext uri="{FF2B5EF4-FFF2-40B4-BE49-F238E27FC236}">
                  <a16:creationId xmlns:a16="http://schemas.microsoft.com/office/drawing/2014/main" id="{8B8FC5EA-06BF-71BE-92A9-752EE5F67F8C}"/>
                </a:ext>
              </a:extLst>
            </p:cNvPr>
            <p:cNvSpPr>
              <a:spLocks noChangeShapeType="1"/>
            </p:cNvSpPr>
            <p:nvPr/>
          </p:nvSpPr>
          <p:spPr bwMode="auto">
            <a:xfrm>
              <a:off x="136" y="399"/>
              <a:ext cx="0" cy="993"/>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75" name="Rectangle 52">
              <a:extLst>
                <a:ext uri="{FF2B5EF4-FFF2-40B4-BE49-F238E27FC236}">
                  <a16:creationId xmlns:a16="http://schemas.microsoft.com/office/drawing/2014/main" id="{E0A0089B-D026-972F-385D-1327ECB7A350}"/>
                </a:ext>
              </a:extLst>
            </p:cNvPr>
            <p:cNvSpPr>
              <a:spLocks noChangeArrowheads="1"/>
            </p:cNvSpPr>
            <p:nvPr/>
          </p:nvSpPr>
          <p:spPr bwMode="auto">
            <a:xfrm>
              <a:off x="121" y="501"/>
              <a:ext cx="20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rPr>
                <a:t>+</a:t>
              </a:r>
            </a:p>
          </p:txBody>
        </p:sp>
        <p:sp>
          <p:nvSpPr>
            <p:cNvPr id="92176" name="Rectangle 53">
              <a:extLst>
                <a:ext uri="{FF2B5EF4-FFF2-40B4-BE49-F238E27FC236}">
                  <a16:creationId xmlns:a16="http://schemas.microsoft.com/office/drawing/2014/main" id="{91CA45E3-A881-36D8-8347-5A3E992216E1}"/>
                </a:ext>
              </a:extLst>
            </p:cNvPr>
            <p:cNvSpPr>
              <a:spLocks noChangeArrowheads="1"/>
            </p:cNvSpPr>
            <p:nvPr/>
          </p:nvSpPr>
          <p:spPr bwMode="auto">
            <a:xfrm>
              <a:off x="121" y="911"/>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2075" tIns="46038" rIns="92075" bIns="46038">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solidFill>
                    <a:srgbClr val="FF3300"/>
                  </a:solidFill>
                  <a:latin typeface="Times New Roman" panose="02020603050405020304" pitchFamily="18" charset="0"/>
                  <a:sym typeface="Symbol" panose="05050102010706020507" pitchFamily="18" charset="2"/>
                </a:rPr>
                <a:t></a:t>
              </a:r>
              <a:endParaRPr lang="en-US" altLang="zh-CN" sz="2000">
                <a:solidFill>
                  <a:srgbClr val="FF3300"/>
                </a:solidFill>
                <a:latin typeface="Times New Roman" panose="02020603050405020304" pitchFamily="18" charset="0"/>
              </a:endParaRPr>
            </a:p>
          </p:txBody>
        </p:sp>
        <p:sp>
          <p:nvSpPr>
            <p:cNvPr id="92177" name="Line 54">
              <a:extLst>
                <a:ext uri="{FF2B5EF4-FFF2-40B4-BE49-F238E27FC236}">
                  <a16:creationId xmlns:a16="http://schemas.microsoft.com/office/drawing/2014/main" id="{69764196-9B39-D95E-596D-E3106F8569B6}"/>
                </a:ext>
              </a:extLst>
            </p:cNvPr>
            <p:cNvSpPr>
              <a:spLocks noChangeShapeType="1"/>
            </p:cNvSpPr>
            <p:nvPr/>
          </p:nvSpPr>
          <p:spPr bwMode="auto">
            <a:xfrm flipV="1">
              <a:off x="1092" y="405"/>
              <a:ext cx="816"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78" name="Line 55">
              <a:extLst>
                <a:ext uri="{FF2B5EF4-FFF2-40B4-BE49-F238E27FC236}">
                  <a16:creationId xmlns:a16="http://schemas.microsoft.com/office/drawing/2014/main" id="{39F13002-5498-74B6-506E-98A13DE5133A}"/>
                </a:ext>
              </a:extLst>
            </p:cNvPr>
            <p:cNvSpPr>
              <a:spLocks noChangeShapeType="1"/>
            </p:cNvSpPr>
            <p:nvPr/>
          </p:nvSpPr>
          <p:spPr bwMode="auto">
            <a:xfrm>
              <a:off x="1770" y="1079"/>
              <a:ext cx="282"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79" name="Line 56">
              <a:extLst>
                <a:ext uri="{FF2B5EF4-FFF2-40B4-BE49-F238E27FC236}">
                  <a16:creationId xmlns:a16="http://schemas.microsoft.com/office/drawing/2014/main" id="{083245E4-D352-EB16-25C0-6FE401DA77DF}"/>
                </a:ext>
              </a:extLst>
            </p:cNvPr>
            <p:cNvSpPr>
              <a:spLocks noChangeShapeType="1"/>
            </p:cNvSpPr>
            <p:nvPr/>
          </p:nvSpPr>
          <p:spPr bwMode="auto">
            <a:xfrm>
              <a:off x="1767" y="1202"/>
              <a:ext cx="282"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0" name="Line 57">
              <a:extLst>
                <a:ext uri="{FF2B5EF4-FFF2-40B4-BE49-F238E27FC236}">
                  <a16:creationId xmlns:a16="http://schemas.microsoft.com/office/drawing/2014/main" id="{E7B76353-3553-B817-93B0-9EAD63687040}"/>
                </a:ext>
              </a:extLst>
            </p:cNvPr>
            <p:cNvSpPr>
              <a:spLocks noChangeShapeType="1"/>
            </p:cNvSpPr>
            <p:nvPr/>
          </p:nvSpPr>
          <p:spPr bwMode="auto">
            <a:xfrm flipV="1">
              <a:off x="1912" y="399"/>
              <a:ext cx="0" cy="201"/>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1" name="Line 58">
              <a:extLst>
                <a:ext uri="{FF2B5EF4-FFF2-40B4-BE49-F238E27FC236}">
                  <a16:creationId xmlns:a16="http://schemas.microsoft.com/office/drawing/2014/main" id="{F2D70504-A2B8-5C4B-CBE4-4C2CC3A09FBD}"/>
                </a:ext>
              </a:extLst>
            </p:cNvPr>
            <p:cNvSpPr>
              <a:spLocks noChangeShapeType="1"/>
            </p:cNvSpPr>
            <p:nvPr/>
          </p:nvSpPr>
          <p:spPr bwMode="auto">
            <a:xfrm>
              <a:off x="133" y="1380"/>
              <a:ext cx="1786"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2" name="Line 59">
              <a:extLst>
                <a:ext uri="{FF2B5EF4-FFF2-40B4-BE49-F238E27FC236}">
                  <a16:creationId xmlns:a16="http://schemas.microsoft.com/office/drawing/2014/main" id="{7F1BF38B-BF6B-2E28-A1EF-0BD9505B07A0}"/>
                </a:ext>
              </a:extLst>
            </p:cNvPr>
            <p:cNvSpPr>
              <a:spLocks noChangeShapeType="1"/>
            </p:cNvSpPr>
            <p:nvPr/>
          </p:nvSpPr>
          <p:spPr bwMode="auto">
            <a:xfrm>
              <a:off x="1319" y="405"/>
              <a:ext cx="0" cy="33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3" name="Line 60">
              <a:extLst>
                <a:ext uri="{FF2B5EF4-FFF2-40B4-BE49-F238E27FC236}">
                  <a16:creationId xmlns:a16="http://schemas.microsoft.com/office/drawing/2014/main" id="{FC35601C-5B5F-52CB-B0A4-02348300B974}"/>
                </a:ext>
              </a:extLst>
            </p:cNvPr>
            <p:cNvSpPr>
              <a:spLocks noChangeShapeType="1"/>
            </p:cNvSpPr>
            <p:nvPr/>
          </p:nvSpPr>
          <p:spPr bwMode="auto">
            <a:xfrm flipV="1">
              <a:off x="147" y="405"/>
              <a:ext cx="293"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4" name="Line 61">
              <a:extLst>
                <a:ext uri="{FF2B5EF4-FFF2-40B4-BE49-F238E27FC236}">
                  <a16:creationId xmlns:a16="http://schemas.microsoft.com/office/drawing/2014/main" id="{75E0AD5D-4C26-5243-FB91-89F95B5246DC}"/>
                </a:ext>
              </a:extLst>
            </p:cNvPr>
            <p:cNvSpPr>
              <a:spLocks noChangeShapeType="1"/>
            </p:cNvSpPr>
            <p:nvPr/>
          </p:nvSpPr>
          <p:spPr bwMode="auto">
            <a:xfrm rot="5400000" flipH="1">
              <a:off x="402" y="269"/>
              <a:ext cx="220" cy="269"/>
            </a:xfrm>
            <a:prstGeom prst="line">
              <a:avLst/>
            </a:prstGeom>
            <a:noFill/>
            <a:ln w="38100">
              <a:solidFill>
                <a:srgbClr val="FF0000"/>
              </a:solidFill>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85" name="Text Box 62">
              <a:extLst>
                <a:ext uri="{FF2B5EF4-FFF2-40B4-BE49-F238E27FC236}">
                  <a16:creationId xmlns:a16="http://schemas.microsoft.com/office/drawing/2014/main" id="{CD130A5A-FF41-723C-E3CE-167714DE6F67}"/>
                </a:ext>
              </a:extLst>
            </p:cNvPr>
            <p:cNvSpPr txBox="1">
              <a:spLocks noChangeArrowheads="1"/>
            </p:cNvSpPr>
            <p:nvPr/>
          </p:nvSpPr>
          <p:spPr bwMode="auto">
            <a:xfrm>
              <a:off x="50" y="72"/>
              <a:ext cx="4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4" name="Text Box 63">
              <a:extLst>
                <a:ext uri="{FF2B5EF4-FFF2-40B4-BE49-F238E27FC236}">
                  <a16:creationId xmlns:a16="http://schemas.microsoft.com/office/drawing/2014/main" id="{ADB9400E-D13F-9F9F-A128-A6D5AF27CACF}"/>
                </a:ext>
              </a:extLst>
            </p:cNvPr>
            <p:cNvSpPr txBox="1">
              <a:spLocks noChangeArrowheads="1"/>
            </p:cNvSpPr>
            <p:nvPr/>
          </p:nvSpPr>
          <p:spPr bwMode="auto">
            <a:xfrm>
              <a:off x="1547" y="968"/>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i="1">
                  <a:latin typeface="Times New Roman" panose="02020603050405020304" pitchFamily="18" charset="0"/>
                </a:rPr>
                <a:t>C</a:t>
              </a:r>
            </a:p>
          </p:txBody>
        </p:sp>
        <p:sp>
          <p:nvSpPr>
            <p:cNvPr id="5" name="Text Box 64">
              <a:extLst>
                <a:ext uri="{FF2B5EF4-FFF2-40B4-BE49-F238E27FC236}">
                  <a16:creationId xmlns:a16="http://schemas.microsoft.com/office/drawing/2014/main" id="{89D4B520-B8B6-BBC2-0195-9D7EED099316}"/>
                </a:ext>
              </a:extLst>
            </p:cNvPr>
            <p:cNvSpPr txBox="1">
              <a:spLocks noChangeArrowheads="1"/>
            </p:cNvSpPr>
            <p:nvPr/>
          </p:nvSpPr>
          <p:spPr bwMode="auto">
            <a:xfrm>
              <a:off x="900" y="600"/>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2</a:t>
              </a:r>
              <a:endParaRPr lang="en-US" altLang="zh-CN" sz="2000" i="1">
                <a:latin typeface="Times New Roman" panose="02020603050405020304" pitchFamily="18" charset="0"/>
              </a:endParaRPr>
            </a:p>
          </p:txBody>
        </p:sp>
        <p:sp>
          <p:nvSpPr>
            <p:cNvPr id="92188" name="Rectangle 65">
              <a:extLst>
                <a:ext uri="{FF2B5EF4-FFF2-40B4-BE49-F238E27FC236}">
                  <a16:creationId xmlns:a16="http://schemas.microsoft.com/office/drawing/2014/main" id="{29DD5962-8859-97CE-68D4-D8DF0B36FF18}"/>
                </a:ext>
              </a:extLst>
            </p:cNvPr>
            <p:cNvSpPr>
              <a:spLocks noChangeArrowheads="1"/>
            </p:cNvSpPr>
            <p:nvPr/>
          </p:nvSpPr>
          <p:spPr bwMode="auto">
            <a:xfrm>
              <a:off x="1860" y="600"/>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189" name="Line 66">
              <a:extLst>
                <a:ext uri="{FF2B5EF4-FFF2-40B4-BE49-F238E27FC236}">
                  <a16:creationId xmlns:a16="http://schemas.microsoft.com/office/drawing/2014/main" id="{6546F97E-880B-4EA4-AF57-BD4C3AAA14B5}"/>
                </a:ext>
              </a:extLst>
            </p:cNvPr>
            <p:cNvSpPr>
              <a:spLocks noChangeShapeType="1"/>
            </p:cNvSpPr>
            <p:nvPr/>
          </p:nvSpPr>
          <p:spPr bwMode="auto">
            <a:xfrm flipV="1">
              <a:off x="1919" y="888"/>
              <a:ext cx="0" cy="19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90" name="Rectangle 67">
              <a:extLst>
                <a:ext uri="{FF2B5EF4-FFF2-40B4-BE49-F238E27FC236}">
                  <a16:creationId xmlns:a16="http://schemas.microsoft.com/office/drawing/2014/main" id="{C0262EDB-5803-AB84-6760-603F5E4C28FA}"/>
                </a:ext>
              </a:extLst>
            </p:cNvPr>
            <p:cNvSpPr>
              <a:spLocks noChangeArrowheads="1"/>
            </p:cNvSpPr>
            <p:nvPr/>
          </p:nvSpPr>
          <p:spPr bwMode="auto">
            <a:xfrm>
              <a:off x="1260" y="744"/>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191" name="Line 68">
              <a:extLst>
                <a:ext uri="{FF2B5EF4-FFF2-40B4-BE49-F238E27FC236}">
                  <a16:creationId xmlns:a16="http://schemas.microsoft.com/office/drawing/2014/main" id="{257EF4A3-6843-F141-E184-262094464D68}"/>
                </a:ext>
              </a:extLst>
            </p:cNvPr>
            <p:cNvSpPr>
              <a:spLocks noChangeShapeType="1"/>
            </p:cNvSpPr>
            <p:nvPr/>
          </p:nvSpPr>
          <p:spPr bwMode="auto">
            <a:xfrm>
              <a:off x="1325" y="1032"/>
              <a:ext cx="0" cy="339"/>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92" name="Text Box 69">
              <a:extLst>
                <a:ext uri="{FF2B5EF4-FFF2-40B4-BE49-F238E27FC236}">
                  <a16:creationId xmlns:a16="http://schemas.microsoft.com/office/drawing/2014/main" id="{0C89AD93-0EFB-F9BD-914E-DB4A74C0F17A}"/>
                </a:ext>
              </a:extLst>
            </p:cNvPr>
            <p:cNvSpPr txBox="1">
              <a:spLocks noChangeArrowheads="1"/>
            </p:cNvSpPr>
            <p:nvPr/>
          </p:nvSpPr>
          <p:spPr bwMode="auto">
            <a:xfrm>
              <a:off x="1524" y="456"/>
              <a:ext cx="48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50000"/>
                </a:spcBef>
                <a:buFontTx/>
                <a:buNone/>
              </a:pPr>
              <a:r>
                <a:rPr lang="en-US" altLang="zh-CN" sz="2000" i="1">
                  <a:latin typeface="Times New Roman" panose="02020603050405020304" pitchFamily="18" charset="0"/>
                </a:rPr>
                <a:t>R</a:t>
              </a:r>
              <a:r>
                <a:rPr lang="en-US" altLang="zh-CN" sz="2000" baseline="-25000">
                  <a:latin typeface="Times New Roman" panose="02020603050405020304" pitchFamily="18" charset="0"/>
                </a:rPr>
                <a:t>3</a:t>
              </a:r>
              <a:endParaRPr lang="en-US" altLang="zh-CN" sz="2000" i="1">
                <a:latin typeface="Times New Roman" panose="02020603050405020304" pitchFamily="18" charset="0"/>
              </a:endParaRPr>
            </a:p>
          </p:txBody>
        </p:sp>
        <p:sp>
          <p:nvSpPr>
            <p:cNvPr id="92193" name="Rectangle 70">
              <a:extLst>
                <a:ext uri="{FF2B5EF4-FFF2-40B4-BE49-F238E27FC236}">
                  <a16:creationId xmlns:a16="http://schemas.microsoft.com/office/drawing/2014/main" id="{E20F08B5-35C1-D893-0D92-D5853173A430}"/>
                </a:ext>
              </a:extLst>
            </p:cNvPr>
            <p:cNvSpPr>
              <a:spLocks noChangeArrowheads="1"/>
            </p:cNvSpPr>
            <p:nvPr/>
          </p:nvSpPr>
          <p:spPr bwMode="auto">
            <a:xfrm rot="5400000">
              <a:off x="880" y="243"/>
              <a:ext cx="120" cy="277"/>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rot="10800000" vert="eaVert"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solidFill>
                  <a:schemeClr val="bg1"/>
                </a:solidFill>
                <a:latin typeface="Times New Roman" panose="02020603050405020304" pitchFamily="18" charset="0"/>
              </a:endParaRPr>
            </a:p>
          </p:txBody>
        </p:sp>
        <p:sp>
          <p:nvSpPr>
            <p:cNvPr id="92194" name="Line 71">
              <a:extLst>
                <a:ext uri="{FF2B5EF4-FFF2-40B4-BE49-F238E27FC236}">
                  <a16:creationId xmlns:a16="http://schemas.microsoft.com/office/drawing/2014/main" id="{AE91956F-A26B-6574-A59F-69483771028A}"/>
                </a:ext>
              </a:extLst>
            </p:cNvPr>
            <p:cNvSpPr>
              <a:spLocks noChangeShapeType="1"/>
            </p:cNvSpPr>
            <p:nvPr/>
          </p:nvSpPr>
          <p:spPr bwMode="auto">
            <a:xfrm flipV="1">
              <a:off x="660" y="408"/>
              <a:ext cx="149" cy="0"/>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2195" name="Line 72">
              <a:extLst>
                <a:ext uri="{FF2B5EF4-FFF2-40B4-BE49-F238E27FC236}">
                  <a16:creationId xmlns:a16="http://schemas.microsoft.com/office/drawing/2014/main" id="{057C1943-7A17-753C-1187-B71B7941E5E4}"/>
                </a:ext>
              </a:extLst>
            </p:cNvPr>
            <p:cNvSpPr>
              <a:spLocks noChangeShapeType="1"/>
            </p:cNvSpPr>
            <p:nvPr/>
          </p:nvSpPr>
          <p:spPr bwMode="auto">
            <a:xfrm flipH="1">
              <a:off x="429" y="402"/>
              <a:ext cx="24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92196" name="Rectangle 73">
              <a:extLst>
                <a:ext uri="{FF2B5EF4-FFF2-40B4-BE49-F238E27FC236}">
                  <a16:creationId xmlns:a16="http://schemas.microsoft.com/office/drawing/2014/main" id="{B41A917D-8B91-C638-45F5-846BD065858B}"/>
                </a:ext>
              </a:extLst>
            </p:cNvPr>
            <p:cNvSpPr>
              <a:spLocks noChangeArrowheads="1"/>
            </p:cNvSpPr>
            <p:nvPr/>
          </p:nvSpPr>
          <p:spPr bwMode="auto">
            <a:xfrm>
              <a:off x="468" y="12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en-US" altLang="zh-CN" sz="2000">
                  <a:latin typeface="Times New Roman" panose="02020603050405020304" pitchFamily="18" charset="0"/>
                </a:rPr>
                <a:t>S</a:t>
              </a:r>
            </a:p>
          </p:txBody>
        </p:sp>
        <p:sp>
          <p:nvSpPr>
            <p:cNvPr id="92197" name="Line 74">
              <a:extLst>
                <a:ext uri="{FF2B5EF4-FFF2-40B4-BE49-F238E27FC236}">
                  <a16:creationId xmlns:a16="http://schemas.microsoft.com/office/drawing/2014/main" id="{470663FF-4587-F9ED-0798-9817FEF497C9}"/>
                </a:ext>
              </a:extLst>
            </p:cNvPr>
            <p:cNvSpPr>
              <a:spLocks noChangeShapeType="1"/>
            </p:cNvSpPr>
            <p:nvPr/>
          </p:nvSpPr>
          <p:spPr bwMode="auto">
            <a:xfrm flipV="1">
              <a:off x="1917" y="1200"/>
              <a:ext cx="0" cy="192"/>
            </a:xfrm>
            <a:prstGeom prst="line">
              <a:avLst/>
            </a:prstGeom>
            <a:noFill/>
            <a:ln w="381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2167"/>
                                        </p:tgtEl>
                                        <p:attrNameLst>
                                          <p:attrName>style.visibility</p:attrName>
                                        </p:attrNameLst>
                                      </p:cBhvr>
                                      <p:to>
                                        <p:strVal val="visible"/>
                                      </p:to>
                                    </p:set>
                                    <p:animEffect transition="in" filter="wipe(up)">
                                      <p:cBhvr>
                                        <p:cTn id="7" dur="500"/>
                                        <p:tgtEl>
                                          <p:spTgt spid="9216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37"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arn(outVertical)">
                                      <p:cBhvr>
                                        <p:cTn id="12" dur="500"/>
                                        <p:tgtEl>
                                          <p:spTgt spid="3"/>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92162"/>
                                        </p:tgtEl>
                                        <p:attrNameLst>
                                          <p:attrName>style.visibility</p:attrName>
                                        </p:attrNameLst>
                                      </p:cBhvr>
                                      <p:to>
                                        <p:strVal val="visible"/>
                                      </p:to>
                                    </p:set>
                                    <p:animEffect transition="in" filter="wipe(left)">
                                      <p:cBhvr>
                                        <p:cTn id="17" dur="500"/>
                                        <p:tgtEl>
                                          <p:spTgt spid="92162"/>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22" presetClass="entr" presetSubtype="2" fill="hold" nodeType="clickEffect">
                                  <p:stCondLst>
                                    <p:cond delay="0"/>
                                  </p:stCondLst>
                                  <p:childTnLst>
                                    <p:set>
                                      <p:cBhvr>
                                        <p:cTn id="26" dur="1" fill="hold">
                                          <p:stCondLst>
                                            <p:cond delay="0"/>
                                          </p:stCondLst>
                                        </p:cTn>
                                        <p:tgtEl>
                                          <p:spTgt spid="2"/>
                                        </p:tgtEl>
                                        <p:attrNameLst>
                                          <p:attrName>style.visibility</p:attrName>
                                        </p:attrNameLst>
                                      </p:cBhvr>
                                      <p:to>
                                        <p:strVal val="visible"/>
                                      </p:to>
                                    </p:set>
                                    <p:animEffect transition="in" filter="wipe(right)">
                                      <p:cBhvr>
                                        <p:cTn id="27" dur="500"/>
                                        <p:tgtEl>
                                          <p:spTgt spid="2"/>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4" presetClass="entr" presetSubtype="32" fill="hold" nodeType="clickEffect">
                                  <p:stCondLst>
                                    <p:cond delay="0"/>
                                  </p:stCondLst>
                                  <p:childTnLst>
                                    <p:set>
                                      <p:cBhvr>
                                        <p:cTn id="31" dur="1" fill="hold">
                                          <p:stCondLst>
                                            <p:cond delay="0"/>
                                          </p:stCondLst>
                                        </p:cTn>
                                        <p:tgtEl>
                                          <p:spTgt spid="92166"/>
                                        </p:tgtEl>
                                        <p:attrNameLst>
                                          <p:attrName>style.visibility</p:attrName>
                                        </p:attrNameLst>
                                      </p:cBhvr>
                                      <p:to>
                                        <p:strVal val="visible"/>
                                      </p:to>
                                    </p:set>
                                    <p:animEffect transition="in" filter="box(out)">
                                      <p:cBhvr>
                                        <p:cTn id="32" dur="500"/>
                                        <p:tgtEl>
                                          <p:spTgt spid="9216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8" fill="hold" nodeType="clickEffect">
                                  <p:stCondLst>
                                    <p:cond delay="0"/>
                                  </p:stCondLst>
                                  <p:childTnLst>
                                    <p:set>
                                      <p:cBhvr>
                                        <p:cTn id="36" dur="1" fill="hold">
                                          <p:stCondLst>
                                            <p:cond delay="0"/>
                                          </p:stCondLst>
                                        </p:cTn>
                                        <p:tgtEl>
                                          <p:spTgt spid="92187"/>
                                        </p:tgtEl>
                                        <p:attrNameLst>
                                          <p:attrName>style.visibility</p:attrName>
                                        </p:attrNameLst>
                                      </p:cBhvr>
                                      <p:to>
                                        <p:strVal val="visible"/>
                                      </p:to>
                                    </p:set>
                                    <p:animEffect transition="in" filter="wipe(left)">
                                      <p:cBhvr>
                                        <p:cTn id="37" dur="500"/>
                                        <p:tgtEl>
                                          <p:spTgt spid="92187"/>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grpId="0" nodeType="clickEffect">
                                  <p:stCondLst>
                                    <p:cond delay="0"/>
                                  </p:stCondLst>
                                  <p:childTnLst>
                                    <p:set>
                                      <p:cBhvr>
                                        <p:cTn id="41" dur="1" fill="hold">
                                          <p:stCondLst>
                                            <p:cond delay="0"/>
                                          </p:stCondLst>
                                        </p:cTn>
                                        <p:tgtEl>
                                          <p:spTgt spid="92186"/>
                                        </p:tgtEl>
                                        <p:attrNameLst>
                                          <p:attrName>style.visibility</p:attrName>
                                        </p:attrNameLst>
                                      </p:cBhvr>
                                      <p:to>
                                        <p:strVal val="visible"/>
                                      </p:to>
                                    </p:set>
                                    <p:animEffect transition="in" filter="dissolve">
                                      <p:cBhvr>
                                        <p:cTn id="42" dur="500"/>
                                        <p:tgtEl>
                                          <p:spTgt spid="921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62" grpId="0" animBg="1" autoUpdateAnimBg="0"/>
      <p:bldP spid="92167" grpId="0" animBg="1" autoUpdateAnimBg="0"/>
      <p:bldP spid="92186" grpId="0" autoUpdateAnimBg="0"/>
    </p:bld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3186" name="Group 54">
            <a:extLst>
              <a:ext uri="{FF2B5EF4-FFF2-40B4-BE49-F238E27FC236}">
                <a16:creationId xmlns:a16="http://schemas.microsoft.com/office/drawing/2014/main" id="{95B45B14-9B60-913C-267F-EA043A46136C}"/>
              </a:ext>
            </a:extLst>
          </p:cNvPr>
          <p:cNvGrpSpPr>
            <a:grpSpLocks/>
          </p:cNvGrpSpPr>
          <p:nvPr/>
        </p:nvGrpSpPr>
        <p:grpSpPr bwMode="auto">
          <a:xfrm>
            <a:off x="4071938" y="2197100"/>
            <a:ext cx="4972050" cy="2152650"/>
            <a:chOff x="16" y="0"/>
            <a:chExt cx="3132" cy="1356"/>
          </a:xfrm>
        </p:grpSpPr>
        <p:sp>
          <p:nvSpPr>
            <p:cNvPr id="93195" name="Text Box 5">
              <a:extLst>
                <a:ext uri="{FF2B5EF4-FFF2-40B4-BE49-F238E27FC236}">
                  <a16:creationId xmlns:a16="http://schemas.microsoft.com/office/drawing/2014/main" id="{2C9C189B-8DCF-69A7-7AF0-32AAE340943F}"/>
                </a:ext>
              </a:extLst>
            </p:cNvPr>
            <p:cNvSpPr txBox="1">
              <a:spLocks noChangeArrowheads="1"/>
            </p:cNvSpPr>
            <p:nvPr/>
          </p:nvSpPr>
          <p:spPr bwMode="auto">
            <a:xfrm>
              <a:off x="2870" y="77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93196" name="Text Box 6">
              <a:extLst>
                <a:ext uri="{FF2B5EF4-FFF2-40B4-BE49-F238E27FC236}">
                  <a16:creationId xmlns:a16="http://schemas.microsoft.com/office/drawing/2014/main" id="{E9B397BA-A57D-423E-2BA4-A7EB5D543994}"/>
                </a:ext>
              </a:extLst>
            </p:cNvPr>
            <p:cNvSpPr txBox="1">
              <a:spLocks noChangeArrowheads="1"/>
            </p:cNvSpPr>
            <p:nvPr/>
          </p:nvSpPr>
          <p:spPr bwMode="auto">
            <a:xfrm>
              <a:off x="1574" y="386"/>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sp>
          <p:nvSpPr>
            <p:cNvPr id="93197" name="Text Box 7">
              <a:extLst>
                <a:ext uri="{FF2B5EF4-FFF2-40B4-BE49-F238E27FC236}">
                  <a16:creationId xmlns:a16="http://schemas.microsoft.com/office/drawing/2014/main" id="{F61CA191-72E1-7A89-5457-6032F2D1B595}"/>
                </a:ext>
              </a:extLst>
            </p:cNvPr>
            <p:cNvSpPr txBox="1">
              <a:spLocks noChangeArrowheads="1"/>
            </p:cNvSpPr>
            <p:nvPr/>
          </p:nvSpPr>
          <p:spPr bwMode="auto">
            <a:xfrm>
              <a:off x="2220" y="885"/>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3198" name="Text Box 8">
              <a:extLst>
                <a:ext uri="{FF2B5EF4-FFF2-40B4-BE49-F238E27FC236}">
                  <a16:creationId xmlns:a16="http://schemas.microsoft.com/office/drawing/2014/main" id="{05FD3B90-4C2A-7EEF-A5F0-875CDE289E8D}"/>
                </a:ext>
              </a:extLst>
            </p:cNvPr>
            <p:cNvSpPr txBox="1">
              <a:spLocks noChangeArrowheads="1"/>
            </p:cNvSpPr>
            <p:nvPr/>
          </p:nvSpPr>
          <p:spPr bwMode="auto">
            <a:xfrm>
              <a:off x="16" y="703"/>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1</a:t>
              </a:r>
            </a:p>
          </p:txBody>
        </p:sp>
        <p:sp>
          <p:nvSpPr>
            <p:cNvPr id="93199" name="Text Box 9">
              <a:extLst>
                <a:ext uri="{FF2B5EF4-FFF2-40B4-BE49-F238E27FC236}">
                  <a16:creationId xmlns:a16="http://schemas.microsoft.com/office/drawing/2014/main" id="{8E5C0A01-4FC3-6D53-D104-1021FB94B76A}"/>
                </a:ext>
              </a:extLst>
            </p:cNvPr>
            <p:cNvSpPr txBox="1">
              <a:spLocks noChangeArrowheads="1"/>
            </p:cNvSpPr>
            <p:nvPr/>
          </p:nvSpPr>
          <p:spPr bwMode="auto">
            <a:xfrm>
              <a:off x="1718" y="746"/>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3200" name="Text Box 10">
              <a:extLst>
                <a:ext uri="{FF2B5EF4-FFF2-40B4-BE49-F238E27FC236}">
                  <a16:creationId xmlns:a16="http://schemas.microsoft.com/office/drawing/2014/main" id="{3B1B0229-C7DC-0C03-E578-858B28357C26}"/>
                </a:ext>
              </a:extLst>
            </p:cNvPr>
            <p:cNvSpPr txBox="1">
              <a:spLocks noChangeArrowheads="1"/>
            </p:cNvSpPr>
            <p:nvPr/>
          </p:nvSpPr>
          <p:spPr bwMode="auto">
            <a:xfrm>
              <a:off x="216" y="854"/>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3201" name="Oval 11">
              <a:extLst>
                <a:ext uri="{FF2B5EF4-FFF2-40B4-BE49-F238E27FC236}">
                  <a16:creationId xmlns:a16="http://schemas.microsoft.com/office/drawing/2014/main" id="{FC1594B2-85A7-37B6-1152-B419F71143CF}"/>
                </a:ext>
              </a:extLst>
            </p:cNvPr>
            <p:cNvSpPr>
              <a:spLocks noChangeArrowheads="1"/>
            </p:cNvSpPr>
            <p:nvPr/>
          </p:nvSpPr>
          <p:spPr bwMode="auto">
            <a:xfrm>
              <a:off x="320" y="690"/>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3202" name="Text Box 12">
              <a:extLst>
                <a:ext uri="{FF2B5EF4-FFF2-40B4-BE49-F238E27FC236}">
                  <a16:creationId xmlns:a16="http://schemas.microsoft.com/office/drawing/2014/main" id="{8E7A9FC1-6C68-5389-17E5-0AA88E7FF1F7}"/>
                </a:ext>
              </a:extLst>
            </p:cNvPr>
            <p:cNvSpPr txBox="1">
              <a:spLocks noChangeArrowheads="1"/>
            </p:cNvSpPr>
            <p:nvPr/>
          </p:nvSpPr>
          <p:spPr bwMode="auto">
            <a:xfrm>
              <a:off x="182" y="511"/>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grpSp>
          <p:nvGrpSpPr>
            <p:cNvPr id="93203" name="Group 13">
              <a:extLst>
                <a:ext uri="{FF2B5EF4-FFF2-40B4-BE49-F238E27FC236}">
                  <a16:creationId xmlns:a16="http://schemas.microsoft.com/office/drawing/2014/main" id="{202CA906-8F6A-6808-ECC0-8E7734E527B9}"/>
                </a:ext>
              </a:extLst>
            </p:cNvPr>
            <p:cNvGrpSpPr>
              <a:grpSpLocks/>
            </p:cNvGrpSpPr>
            <p:nvPr/>
          </p:nvGrpSpPr>
          <p:grpSpPr bwMode="auto">
            <a:xfrm rot="5400000">
              <a:off x="2069" y="742"/>
              <a:ext cx="74" cy="216"/>
              <a:chOff x="0" y="0"/>
              <a:chExt cx="96" cy="240"/>
            </a:xfrm>
          </p:grpSpPr>
          <p:sp>
            <p:nvSpPr>
              <p:cNvPr id="93224" name="Line 14">
                <a:extLst>
                  <a:ext uri="{FF2B5EF4-FFF2-40B4-BE49-F238E27FC236}">
                    <a16:creationId xmlns:a16="http://schemas.microsoft.com/office/drawing/2014/main" id="{7CD311A9-DCA4-8D5B-4D9B-1CDAA01B62A9}"/>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15">
                <a:extLst>
                  <a:ext uri="{FF2B5EF4-FFF2-40B4-BE49-F238E27FC236}">
                    <a16:creationId xmlns:a16="http://schemas.microsoft.com/office/drawing/2014/main" id="{A74E35F9-9D7A-70E7-EB03-91021EFE48D3}"/>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3204" name="未知">
              <a:extLst>
                <a:ext uri="{FF2B5EF4-FFF2-40B4-BE49-F238E27FC236}">
                  <a16:creationId xmlns:a16="http://schemas.microsoft.com/office/drawing/2014/main" id="{534B514D-C5C1-9063-DE1A-B0A032C67CC0}"/>
                </a:ext>
              </a:extLst>
            </p:cNvPr>
            <p:cNvSpPr>
              <a:spLocks/>
            </p:cNvSpPr>
            <p:nvPr/>
          </p:nvSpPr>
          <p:spPr bwMode="auto">
            <a:xfrm>
              <a:off x="470" y="342"/>
              <a:ext cx="1632" cy="1008"/>
            </a:xfrm>
            <a:custGeom>
              <a:avLst/>
              <a:gdLst>
                <a:gd name="T0" fmla="*/ 152 w 1680"/>
                <a:gd name="T1" fmla="*/ 0 h 1008"/>
                <a:gd name="T2" fmla="*/ 0 w 1680"/>
                <a:gd name="T3" fmla="*/ 0 h 1008"/>
                <a:gd name="T4" fmla="*/ 0 w 1680"/>
                <a:gd name="T5" fmla="*/ 1008 h 1008"/>
                <a:gd name="T6" fmla="*/ 888 w 1680"/>
                <a:gd name="T7" fmla="*/ 1008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05" name="Line 17">
              <a:extLst>
                <a:ext uri="{FF2B5EF4-FFF2-40B4-BE49-F238E27FC236}">
                  <a16:creationId xmlns:a16="http://schemas.microsoft.com/office/drawing/2014/main" id="{ABDEEF98-DD45-A8D2-C158-70BEA65C98C1}"/>
                </a:ext>
              </a:extLst>
            </p:cNvPr>
            <p:cNvSpPr>
              <a:spLocks noChangeShapeType="1"/>
            </p:cNvSpPr>
            <p:nvPr/>
          </p:nvSpPr>
          <p:spPr bwMode="auto">
            <a:xfrm>
              <a:off x="1238" y="534"/>
              <a:ext cx="0" cy="8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3206" name="Text Box 18">
              <a:extLst>
                <a:ext uri="{FF2B5EF4-FFF2-40B4-BE49-F238E27FC236}">
                  <a16:creationId xmlns:a16="http://schemas.microsoft.com/office/drawing/2014/main" id="{3B249542-9629-2DCE-EC15-D14633980AF5}"/>
                </a:ext>
              </a:extLst>
            </p:cNvPr>
            <p:cNvSpPr txBox="1">
              <a:spLocks noChangeArrowheads="1"/>
            </p:cNvSpPr>
            <p:nvPr/>
          </p:nvSpPr>
          <p:spPr bwMode="auto">
            <a:xfrm>
              <a:off x="834" y="55"/>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93207" name="Line 19">
              <a:extLst>
                <a:ext uri="{FF2B5EF4-FFF2-40B4-BE49-F238E27FC236}">
                  <a16:creationId xmlns:a16="http://schemas.microsoft.com/office/drawing/2014/main" id="{90486510-8318-7F92-E2CE-FB57703D7B92}"/>
                </a:ext>
              </a:extLst>
            </p:cNvPr>
            <p:cNvSpPr>
              <a:spLocks noChangeShapeType="1"/>
            </p:cNvSpPr>
            <p:nvPr/>
          </p:nvSpPr>
          <p:spPr bwMode="auto">
            <a:xfrm>
              <a:off x="710" y="342"/>
              <a:ext cx="29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3208" name="Text Box 20">
              <a:extLst>
                <a:ext uri="{FF2B5EF4-FFF2-40B4-BE49-F238E27FC236}">
                  <a16:creationId xmlns:a16="http://schemas.microsoft.com/office/drawing/2014/main" id="{157624BF-8884-7C19-56D9-ED530606D8A0}"/>
                </a:ext>
              </a:extLst>
            </p:cNvPr>
            <p:cNvSpPr txBox="1">
              <a:spLocks noChangeArrowheads="1"/>
            </p:cNvSpPr>
            <p:nvPr/>
          </p:nvSpPr>
          <p:spPr bwMode="auto">
            <a:xfrm>
              <a:off x="2192" y="523"/>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3209" name="Text Box 21">
              <a:extLst>
                <a:ext uri="{FF2B5EF4-FFF2-40B4-BE49-F238E27FC236}">
                  <a16:creationId xmlns:a16="http://schemas.microsoft.com/office/drawing/2014/main" id="{DF5DA117-D5F7-8AEB-1E96-95D6F7C7DA64}"/>
                </a:ext>
              </a:extLst>
            </p:cNvPr>
            <p:cNvSpPr txBox="1">
              <a:spLocks noChangeArrowheads="1"/>
            </p:cNvSpPr>
            <p:nvPr/>
          </p:nvSpPr>
          <p:spPr bwMode="auto">
            <a:xfrm>
              <a:off x="2249" y="710"/>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3210" name="未知">
              <a:extLst>
                <a:ext uri="{FF2B5EF4-FFF2-40B4-BE49-F238E27FC236}">
                  <a16:creationId xmlns:a16="http://schemas.microsoft.com/office/drawing/2014/main" id="{2A9E7929-8535-E63E-D926-E2E2307995AF}"/>
                </a:ext>
              </a:extLst>
            </p:cNvPr>
            <p:cNvSpPr>
              <a:spLocks/>
            </p:cNvSpPr>
            <p:nvPr/>
          </p:nvSpPr>
          <p:spPr bwMode="auto">
            <a:xfrm>
              <a:off x="2006" y="342"/>
              <a:ext cx="816" cy="1008"/>
            </a:xfrm>
            <a:custGeom>
              <a:avLst/>
              <a:gdLst>
                <a:gd name="T0" fmla="*/ 96 w 816"/>
                <a:gd name="T1" fmla="*/ 0 h 1008"/>
                <a:gd name="T2" fmla="*/ 816 w 816"/>
                <a:gd name="T3" fmla="*/ 0 h 1008"/>
                <a:gd name="T4" fmla="*/ 816 w 816"/>
                <a:gd name="T5" fmla="*/ 1008 h 1008"/>
                <a:gd name="T6" fmla="*/ 0 w 816"/>
                <a:gd name="T7" fmla="*/ 1008 h 1008"/>
                <a:gd name="T8" fmla="*/ 0 60000 65536"/>
                <a:gd name="T9" fmla="*/ 0 60000 65536"/>
                <a:gd name="T10" fmla="*/ 0 60000 65536"/>
                <a:gd name="T11" fmla="*/ 0 60000 65536"/>
                <a:gd name="T12" fmla="*/ 0 w 816"/>
                <a:gd name="T13" fmla="*/ 0 h 1008"/>
                <a:gd name="T14" fmla="*/ 816 w 816"/>
                <a:gd name="T15" fmla="*/ 1008 h 1008"/>
              </a:gdLst>
              <a:ahLst/>
              <a:cxnLst>
                <a:cxn ang="T8">
                  <a:pos x="T0" y="T1"/>
                </a:cxn>
                <a:cxn ang="T9">
                  <a:pos x="T2" y="T3"/>
                </a:cxn>
                <a:cxn ang="T10">
                  <a:pos x="T4" y="T5"/>
                </a:cxn>
                <a:cxn ang="T11">
                  <a:pos x="T6" y="T7"/>
                </a:cxn>
              </a:cxnLst>
              <a:rect l="T12" t="T13" r="T14" b="T15"/>
              <a:pathLst>
                <a:path w="816" h="1008">
                  <a:moveTo>
                    <a:pt x="96" y="0"/>
                  </a:moveTo>
                  <a:lnTo>
                    <a:pt x="816" y="0"/>
                  </a:lnTo>
                  <a:lnTo>
                    <a:pt x="816" y="1008"/>
                  </a:lnTo>
                  <a:lnTo>
                    <a:pt x="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3211" name="Rectangle 23">
              <a:extLst>
                <a:ext uri="{FF2B5EF4-FFF2-40B4-BE49-F238E27FC236}">
                  <a16:creationId xmlns:a16="http://schemas.microsoft.com/office/drawing/2014/main" id="{1B0EA3A8-95CE-8FBC-9676-48F9F1EAEFD3}"/>
                </a:ext>
              </a:extLst>
            </p:cNvPr>
            <p:cNvSpPr>
              <a:spLocks noChangeArrowheads="1"/>
            </p:cNvSpPr>
            <p:nvPr/>
          </p:nvSpPr>
          <p:spPr bwMode="auto">
            <a:xfrm rot="5400000">
              <a:off x="2678" y="834"/>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3212" name="Text Box 24">
              <a:extLst>
                <a:ext uri="{FF2B5EF4-FFF2-40B4-BE49-F238E27FC236}">
                  <a16:creationId xmlns:a16="http://schemas.microsoft.com/office/drawing/2014/main" id="{A734CA31-8C34-FDAB-7C9B-F82A21AA4FF4}"/>
                </a:ext>
              </a:extLst>
            </p:cNvPr>
            <p:cNvSpPr txBox="1">
              <a:spLocks noChangeArrowheads="1"/>
            </p:cNvSpPr>
            <p:nvPr/>
          </p:nvSpPr>
          <p:spPr bwMode="auto">
            <a:xfrm>
              <a:off x="796" y="787"/>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2</a:t>
              </a:r>
            </a:p>
          </p:txBody>
        </p:sp>
        <p:sp>
          <p:nvSpPr>
            <p:cNvPr id="93213" name="Text Box 25">
              <a:extLst>
                <a:ext uri="{FF2B5EF4-FFF2-40B4-BE49-F238E27FC236}">
                  <a16:creationId xmlns:a16="http://schemas.microsoft.com/office/drawing/2014/main" id="{0E3EADAE-C22A-8966-DEB3-38392D64EA1B}"/>
                </a:ext>
              </a:extLst>
            </p:cNvPr>
            <p:cNvSpPr txBox="1">
              <a:spLocks noChangeArrowheads="1"/>
            </p:cNvSpPr>
            <p:nvPr/>
          </p:nvSpPr>
          <p:spPr bwMode="auto">
            <a:xfrm>
              <a:off x="996" y="950"/>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3214" name="Oval 26">
              <a:extLst>
                <a:ext uri="{FF2B5EF4-FFF2-40B4-BE49-F238E27FC236}">
                  <a16:creationId xmlns:a16="http://schemas.microsoft.com/office/drawing/2014/main" id="{8C54CBFE-B072-5767-C3EF-6D7D8FDF9713}"/>
                </a:ext>
              </a:extLst>
            </p:cNvPr>
            <p:cNvSpPr>
              <a:spLocks noChangeArrowheads="1"/>
            </p:cNvSpPr>
            <p:nvPr/>
          </p:nvSpPr>
          <p:spPr bwMode="auto">
            <a:xfrm>
              <a:off x="1100" y="786"/>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3215" name="Text Box 27">
              <a:extLst>
                <a:ext uri="{FF2B5EF4-FFF2-40B4-BE49-F238E27FC236}">
                  <a16:creationId xmlns:a16="http://schemas.microsoft.com/office/drawing/2014/main" id="{6FC3117C-5974-C51F-DA33-B79B6A6BE0D7}"/>
                </a:ext>
              </a:extLst>
            </p:cNvPr>
            <p:cNvSpPr txBox="1">
              <a:spLocks noChangeArrowheads="1"/>
            </p:cNvSpPr>
            <p:nvPr/>
          </p:nvSpPr>
          <p:spPr bwMode="auto">
            <a:xfrm>
              <a:off x="962" y="607"/>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3216" name="Line 28">
              <a:extLst>
                <a:ext uri="{FF2B5EF4-FFF2-40B4-BE49-F238E27FC236}">
                  <a16:creationId xmlns:a16="http://schemas.microsoft.com/office/drawing/2014/main" id="{B60B0F9D-6867-1E5F-2394-03FF251B08BE}"/>
                </a:ext>
              </a:extLst>
            </p:cNvPr>
            <p:cNvSpPr>
              <a:spLocks noChangeShapeType="1"/>
            </p:cNvSpPr>
            <p:nvPr/>
          </p:nvSpPr>
          <p:spPr bwMode="auto">
            <a:xfrm>
              <a:off x="1008" y="343"/>
              <a:ext cx="312" cy="0"/>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3217" name="未知">
              <a:extLst>
                <a:ext uri="{FF2B5EF4-FFF2-40B4-BE49-F238E27FC236}">
                  <a16:creationId xmlns:a16="http://schemas.microsoft.com/office/drawing/2014/main" id="{EBB8870F-B909-22F4-FE4F-928B44F74C99}"/>
                </a:ext>
              </a:extLst>
            </p:cNvPr>
            <p:cNvSpPr>
              <a:spLocks/>
            </p:cNvSpPr>
            <p:nvPr/>
          </p:nvSpPr>
          <p:spPr bwMode="auto">
            <a:xfrm rot="-3236565">
              <a:off x="1034" y="294"/>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3218" name="未知">
              <a:extLst>
                <a:ext uri="{FF2B5EF4-FFF2-40B4-BE49-F238E27FC236}">
                  <a16:creationId xmlns:a16="http://schemas.microsoft.com/office/drawing/2014/main" id="{349EC588-C5BB-8BCB-2093-C8CFED9738B6}"/>
                </a:ext>
              </a:extLst>
            </p:cNvPr>
            <p:cNvSpPr>
              <a:spLocks/>
            </p:cNvSpPr>
            <p:nvPr/>
          </p:nvSpPr>
          <p:spPr bwMode="auto">
            <a:xfrm>
              <a:off x="1310" y="342"/>
              <a:ext cx="797" cy="480"/>
            </a:xfrm>
            <a:custGeom>
              <a:avLst/>
              <a:gdLst>
                <a:gd name="T0" fmla="*/ 0 w 1008"/>
                <a:gd name="T1" fmla="*/ 0 h 240"/>
                <a:gd name="T2" fmla="*/ 6 w 1008"/>
                <a:gd name="T3" fmla="*/ 0 h 240"/>
                <a:gd name="T4" fmla="*/ 6 w 1008"/>
                <a:gd name="T5" fmla="*/ 1006632960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3219" name="Rectangle 37">
              <a:extLst>
                <a:ext uri="{FF2B5EF4-FFF2-40B4-BE49-F238E27FC236}">
                  <a16:creationId xmlns:a16="http://schemas.microsoft.com/office/drawing/2014/main" id="{C9141267-2E65-7F2C-4413-232B750DDFC9}"/>
                </a:ext>
              </a:extLst>
            </p:cNvPr>
            <p:cNvSpPr>
              <a:spLocks noChangeArrowheads="1"/>
            </p:cNvSpPr>
            <p:nvPr/>
          </p:nvSpPr>
          <p:spPr bwMode="auto">
            <a:xfrm>
              <a:off x="1634" y="294"/>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 name="Text Box 38">
              <a:extLst>
                <a:ext uri="{FF2B5EF4-FFF2-40B4-BE49-F238E27FC236}">
                  <a16:creationId xmlns:a16="http://schemas.microsoft.com/office/drawing/2014/main" id="{5E32EAEA-0910-2910-AC39-EE0CA755057F}"/>
                </a:ext>
              </a:extLst>
            </p:cNvPr>
            <p:cNvSpPr txBox="1">
              <a:spLocks noChangeArrowheads="1"/>
            </p:cNvSpPr>
            <p:nvPr/>
          </p:nvSpPr>
          <p:spPr bwMode="auto">
            <a:xfrm>
              <a:off x="1336" y="372"/>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4" name="Line 40">
              <a:extLst>
                <a:ext uri="{FF2B5EF4-FFF2-40B4-BE49-F238E27FC236}">
                  <a16:creationId xmlns:a16="http://schemas.microsoft.com/office/drawing/2014/main" id="{B7823497-05A8-E67A-095F-D40CB69D40DB}"/>
                </a:ext>
              </a:extLst>
            </p:cNvPr>
            <p:cNvSpPr>
              <a:spLocks noChangeShapeType="1"/>
            </p:cNvSpPr>
            <p:nvPr/>
          </p:nvSpPr>
          <p:spPr bwMode="auto">
            <a:xfrm>
              <a:off x="2107" y="876"/>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3222" name="Text Box 41">
              <a:extLst>
                <a:ext uri="{FF2B5EF4-FFF2-40B4-BE49-F238E27FC236}">
                  <a16:creationId xmlns:a16="http://schemas.microsoft.com/office/drawing/2014/main" id="{E5A9305F-EAF7-1F73-5CB1-74DBA7DFBFA4}"/>
                </a:ext>
              </a:extLst>
            </p:cNvPr>
            <p:cNvSpPr txBox="1">
              <a:spLocks noChangeArrowheads="1"/>
            </p:cNvSpPr>
            <p:nvPr/>
          </p:nvSpPr>
          <p:spPr bwMode="auto">
            <a:xfrm>
              <a:off x="571" y="411"/>
              <a:ext cx="4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p>
          </p:txBody>
        </p:sp>
        <p:sp>
          <p:nvSpPr>
            <p:cNvPr id="93223" name="Text Box 42">
              <a:extLst>
                <a:ext uri="{FF2B5EF4-FFF2-40B4-BE49-F238E27FC236}">
                  <a16:creationId xmlns:a16="http://schemas.microsoft.com/office/drawing/2014/main" id="{3A989C85-0300-C9C3-9849-343295D6DECD}"/>
                </a:ext>
              </a:extLst>
            </p:cNvPr>
            <p:cNvSpPr txBox="1">
              <a:spLocks noChangeArrowheads="1"/>
            </p:cNvSpPr>
            <p:nvPr/>
          </p:nvSpPr>
          <p:spPr bwMode="auto">
            <a:xfrm>
              <a:off x="1147" y="0"/>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grpSp>
      <p:sp>
        <p:nvSpPr>
          <p:cNvPr id="93187" name="Text Box 2">
            <a:extLst>
              <a:ext uri="{FF2B5EF4-FFF2-40B4-BE49-F238E27FC236}">
                <a16:creationId xmlns:a16="http://schemas.microsoft.com/office/drawing/2014/main" id="{10D2D9A7-3356-DA5D-6ABE-B29A27BCCA30}"/>
              </a:ext>
            </a:extLst>
          </p:cNvPr>
          <p:cNvSpPr txBox="1">
            <a:spLocks noChangeArrowheads="1"/>
          </p:cNvSpPr>
          <p:nvPr/>
        </p:nvSpPr>
        <p:spPr bwMode="auto">
          <a:xfrm>
            <a:off x="554038" y="404813"/>
            <a:ext cx="8050212" cy="1311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FF0066"/>
                </a:solidFill>
                <a:latin typeface="Times New Roman" panose="02020603050405020304" pitchFamily="18" charset="0"/>
              </a:rPr>
              <a:t>　　</a:t>
            </a:r>
            <a:r>
              <a:rPr lang="zh-CN" altLang="en-US"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a:t>
            </a:r>
            <a:r>
              <a:rPr lang="en-US" altLang="zh-CN" sz="2400">
                <a:solidFill>
                  <a:srgbClr val="FF0066"/>
                </a:solidFill>
                <a:latin typeface="Times New Roman" panose="02020603050405020304" pitchFamily="18" charset="0"/>
              </a:rPr>
              <a:t> 2</a:t>
            </a:r>
            <a:r>
              <a:rPr lang="zh-CN" altLang="en-US" sz="2400">
                <a:solidFill>
                  <a:srgbClr val="FF0066"/>
                </a:solidFill>
                <a:latin typeface="宋体" panose="02010600030101010101" pitchFamily="2" charset="-122"/>
              </a:rPr>
              <a:t>]</a:t>
            </a:r>
            <a:r>
              <a:rPr lang="zh-CN" altLang="en-US" sz="2400">
                <a:solidFill>
                  <a:schemeClr val="tx2"/>
                </a:solidFill>
                <a:latin typeface="Times New Roman" panose="02020603050405020304" pitchFamily="18" charset="0"/>
              </a:rPr>
              <a:t>  在下图中，已知</a:t>
            </a:r>
            <a:r>
              <a:rPr lang="en-US" altLang="zh-CN" sz="2400">
                <a:solidFill>
                  <a:schemeClr val="tx2"/>
                </a:solidFill>
                <a:latin typeface="Times New Roman" panose="02020603050405020304" pitchFamily="18" charset="0"/>
              </a:rPr>
              <a:t> </a:t>
            </a:r>
            <a:r>
              <a:rPr lang="zh-CN" altLang="en-US" sz="2400" i="1">
                <a:solidFill>
                  <a:schemeClr val="tx2"/>
                </a:solidFill>
                <a:latin typeface="Times New Roman" panose="02020603050405020304" pitchFamily="18" charset="0"/>
              </a:rPr>
              <a:t>U</a:t>
            </a:r>
            <a:r>
              <a:rPr lang="zh-CN" altLang="en-US"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3</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V， </a:t>
            </a:r>
            <a:r>
              <a:rPr lang="zh-CN" altLang="en-US" sz="2400" i="1">
                <a:solidFill>
                  <a:schemeClr val="tx2"/>
                </a:solidFill>
                <a:latin typeface="Times New Roman" panose="02020603050405020304" pitchFamily="18" charset="0"/>
              </a:rPr>
              <a:t>U</a:t>
            </a:r>
            <a:r>
              <a:rPr lang="zh-CN" altLang="en-US"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+ 6 </a:t>
            </a:r>
            <a:r>
              <a:rPr lang="zh-CN" altLang="en-US" sz="2400">
                <a:solidFill>
                  <a:schemeClr val="tx2"/>
                </a:solidFill>
                <a:latin typeface="Times New Roman" panose="02020603050405020304" pitchFamily="18" charset="0"/>
              </a:rPr>
              <a:t>V，</a:t>
            </a:r>
            <a:r>
              <a:rPr lang="zh-CN" altLang="en-US" sz="2400" i="1">
                <a:solidFill>
                  <a:schemeClr val="tx2"/>
                </a:solidFill>
                <a:latin typeface="Times New Roman" panose="02020603050405020304" pitchFamily="18" charset="0"/>
              </a:rPr>
              <a:t>R</a:t>
            </a:r>
            <a:r>
              <a:rPr lang="zh-CN" altLang="en-US"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k</a:t>
            </a:r>
            <a:r>
              <a:rPr lang="zh-CN" altLang="en-US" sz="24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i="1">
                <a:solidFill>
                  <a:schemeClr val="tx2"/>
                </a:solidFill>
                <a:latin typeface="Times New Roman" panose="02020603050405020304" pitchFamily="18" charset="0"/>
              </a:rPr>
              <a:t>R</a:t>
            </a:r>
            <a:r>
              <a:rPr lang="zh-CN" altLang="en-US"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k</a:t>
            </a:r>
            <a:r>
              <a:rPr lang="zh-CN" altLang="en-US" sz="2400">
                <a:solidFill>
                  <a:schemeClr val="tx2"/>
                </a:solidFill>
                <a:latin typeface="Times New Roman" panose="02020603050405020304" pitchFamily="18" charset="0"/>
                <a:sym typeface="Symbol" panose="05050102010706020507" pitchFamily="18" charset="2"/>
              </a:rPr>
              <a:t>，</a:t>
            </a:r>
            <a:r>
              <a:rPr lang="zh-CN" altLang="en-US" sz="2400" i="1">
                <a:solidFill>
                  <a:schemeClr val="tx2"/>
                </a:solidFill>
                <a:latin typeface="Times New Roman" panose="02020603050405020304" pitchFamily="18" charset="0"/>
                <a:sym typeface="Symbol" panose="05050102010706020507" pitchFamily="18" charset="2"/>
              </a:rPr>
              <a:t>C</a:t>
            </a:r>
            <a:r>
              <a:rPr lang="en-US" altLang="zh-CN" sz="2400" i="1">
                <a:solidFill>
                  <a:schemeClr val="tx2"/>
                </a:solidFill>
                <a:latin typeface="Times New Roman" panose="02020603050405020304" pitchFamily="18" charset="0"/>
                <a:sym typeface="Symbol" panose="05050102010706020507" pitchFamily="18" charset="2"/>
              </a:rPr>
              <a:t> </a:t>
            </a:r>
            <a:r>
              <a:rPr lang="zh-CN" altLang="en-US"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rPr>
              <a:t> 3</a:t>
            </a:r>
            <a:r>
              <a:rPr lang="zh-CN" altLang="en-US" sz="2400">
                <a:solidFill>
                  <a:schemeClr val="tx2"/>
                </a:solidFill>
                <a:latin typeface="Times New Roman" panose="02020603050405020304" pitchFamily="18" charset="0"/>
                <a:sym typeface="Symbol" panose="05050102010706020507" pitchFamily="18" charset="2"/>
              </a:rPr>
              <a:t>F</a:t>
            </a:r>
            <a:r>
              <a:rPr lang="zh-CN" altLang="en-US" sz="2400">
                <a:solidFill>
                  <a:schemeClr val="tx2"/>
                </a:solidFill>
                <a:latin typeface="Times New Roman" panose="02020603050405020304" pitchFamily="18" charset="0"/>
              </a:rPr>
              <a:t> ，</a:t>
            </a:r>
            <a:r>
              <a:rPr lang="zh-CN" altLang="en-US" sz="2400" i="1">
                <a:solidFill>
                  <a:schemeClr val="tx2"/>
                </a:solidFill>
                <a:latin typeface="Times New Roman" panose="02020603050405020304" pitchFamily="18" charset="0"/>
              </a:rPr>
              <a:t>t</a:t>
            </a:r>
            <a:r>
              <a:rPr lang="en-US" altLang="zh-CN" sz="2400" i="1">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&lt;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0</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时电路已处于稳态。用三要素法求</a:t>
            </a:r>
            <a:r>
              <a:rPr lang="en-US" altLang="zh-CN" sz="2400">
                <a:solidFill>
                  <a:schemeClr val="tx2"/>
                </a:solidFill>
                <a:latin typeface="Times New Roman" panose="02020603050405020304" pitchFamily="18" charset="0"/>
              </a:rPr>
              <a:t> </a:t>
            </a:r>
            <a:r>
              <a:rPr lang="zh-CN" altLang="en-US" sz="2400" i="1">
                <a:solidFill>
                  <a:schemeClr val="tx2"/>
                </a:solidFill>
                <a:latin typeface="Times New Roman" panose="02020603050405020304" pitchFamily="18" charset="0"/>
              </a:rPr>
              <a:t>t </a:t>
            </a:r>
            <a:r>
              <a:rPr lang="zh-CN" altLang="en-US" sz="2400">
                <a:solidFill>
                  <a:schemeClr val="tx2"/>
                </a:solidFill>
                <a:latin typeface="宋体" panose="02010600030101010101" pitchFamily="2" charset="-122"/>
              </a:rPr>
              <a:t>≥</a:t>
            </a:r>
            <a:r>
              <a:rPr lang="zh-CN" altLang="en-US" sz="2400">
                <a:solidFill>
                  <a:schemeClr val="tx2"/>
                </a:solidFill>
                <a:latin typeface="Times New Roman" panose="02020603050405020304" pitchFamily="18" charset="0"/>
                <a:sym typeface="Symbol" panose="05050102010706020507" pitchFamily="18" charset="2"/>
              </a:rPr>
              <a:t> 0 时的 </a:t>
            </a:r>
            <a:r>
              <a:rPr lang="zh-CN" altLang="en-US" sz="2400" i="1">
                <a:solidFill>
                  <a:schemeClr val="tx2"/>
                </a:solidFill>
                <a:latin typeface="Times New Roman" panose="02020603050405020304" pitchFamily="18" charset="0"/>
                <a:ea typeface="黑体" panose="02010609060101010101" pitchFamily="49" charset="-122"/>
              </a:rPr>
              <a:t>u</a:t>
            </a:r>
            <a:r>
              <a:rPr lang="zh-CN" altLang="en-US" sz="2400" i="1" baseline="-25000">
                <a:solidFill>
                  <a:schemeClr val="tx2"/>
                </a:solidFill>
                <a:latin typeface="Times New Roman" panose="02020603050405020304" pitchFamily="18" charset="0"/>
              </a:rPr>
              <a:t>C</a:t>
            </a:r>
            <a:r>
              <a:rPr lang="zh-CN" altLang="en-US" sz="2400">
                <a:solidFill>
                  <a:schemeClr val="tx2"/>
                </a:solidFill>
                <a:latin typeface="Times New Roman" panose="02020603050405020304" pitchFamily="18" charset="0"/>
                <a:sym typeface="Symbol" panose="05050102010706020507" pitchFamily="18" charset="2"/>
              </a:rPr>
              <a:t>(</a:t>
            </a:r>
            <a:r>
              <a:rPr lang="zh-CN" altLang="en-US" sz="2400" i="1">
                <a:solidFill>
                  <a:schemeClr val="tx2"/>
                </a:solidFill>
                <a:latin typeface="Times New Roman" panose="02020603050405020304" pitchFamily="18" charset="0"/>
                <a:sym typeface="Symbol" panose="05050102010706020507" pitchFamily="18" charset="2"/>
              </a:rPr>
              <a:t>t</a:t>
            </a:r>
            <a:r>
              <a:rPr lang="zh-CN" altLang="en-US" sz="24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sym typeface="Symbol" panose="05050102010706020507" pitchFamily="18" charset="2"/>
              </a:rPr>
              <a:t>并</a:t>
            </a:r>
            <a:r>
              <a:rPr lang="zh-CN" altLang="en-US" sz="2400">
                <a:solidFill>
                  <a:schemeClr val="tx2"/>
                </a:solidFill>
                <a:latin typeface="Times New Roman" panose="02020603050405020304" pitchFamily="18" charset="0"/>
              </a:rPr>
              <a:t>画出其变化曲线。</a:t>
            </a:r>
          </a:p>
        </p:txBody>
      </p:sp>
      <p:sp>
        <p:nvSpPr>
          <p:cNvPr id="93220" name="Text Box 4">
            <a:extLst>
              <a:ext uri="{FF2B5EF4-FFF2-40B4-BE49-F238E27FC236}">
                <a16:creationId xmlns:a16="http://schemas.microsoft.com/office/drawing/2014/main" id="{379159D8-E0AA-D12D-9DE9-DC04D8246B28}"/>
              </a:ext>
            </a:extLst>
          </p:cNvPr>
          <p:cNvSpPr txBox="1">
            <a:spLocks noChangeArrowheads="1"/>
          </p:cNvSpPr>
          <p:nvPr/>
        </p:nvSpPr>
        <p:spPr bwMode="auto">
          <a:xfrm>
            <a:off x="355600" y="1911350"/>
            <a:ext cx="41910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zh-CN" altLang="en-US" sz="2400">
                <a:solidFill>
                  <a:srgbClr val="0000FF"/>
                </a:solidFill>
                <a:latin typeface="Times New Roman" panose="02020603050405020304" pitchFamily="18" charset="0"/>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先确定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zh-CN" altLang="en-US" sz="2400">
                <a:latin typeface="Times New Roman" panose="02020603050405020304" pitchFamily="18" charset="0"/>
              </a:rPr>
              <a:t>和时间常数 </a:t>
            </a:r>
            <a:r>
              <a:rPr lang="zh-CN" altLang="en-US" sz="2400" i="1">
                <a:latin typeface="Times New Roman" panose="02020603050405020304" pitchFamily="18" charset="0"/>
                <a:sym typeface="Symbol" panose="05050102010706020507" pitchFamily="18" charset="2"/>
              </a:rPr>
              <a:t></a:t>
            </a:r>
            <a:r>
              <a:rPr lang="zh-CN" altLang="en-US" sz="2400">
                <a:latin typeface="Times New Roman" panose="02020603050405020304" pitchFamily="18" charset="0"/>
              </a:rPr>
              <a:t> </a:t>
            </a:r>
          </a:p>
        </p:txBody>
      </p:sp>
      <p:sp>
        <p:nvSpPr>
          <p:cNvPr id="93221" name="Text Box 29">
            <a:extLst>
              <a:ext uri="{FF2B5EF4-FFF2-40B4-BE49-F238E27FC236}">
                <a16:creationId xmlns:a16="http://schemas.microsoft.com/office/drawing/2014/main" id="{F89276CE-9586-2C71-7DDF-551E3BAC82E4}"/>
              </a:ext>
            </a:extLst>
          </p:cNvPr>
          <p:cNvSpPr txBox="1">
            <a:spLocks noChangeArrowheads="1"/>
          </p:cNvSpPr>
          <p:nvPr/>
        </p:nvSpPr>
        <p:spPr bwMode="auto">
          <a:xfrm>
            <a:off x="304800" y="2994025"/>
            <a:ext cx="3810000"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i="1">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rPr>
              <a:t>t </a:t>
            </a:r>
            <a:r>
              <a:rPr lang="en-US" altLang="zh-CN" sz="2400">
                <a:solidFill>
                  <a:srgbClr val="6600FF"/>
                </a:solidFill>
                <a:latin typeface="Times New Roman" panose="02020603050405020304" pitchFamily="18" charset="0"/>
              </a:rPr>
              <a:t>&lt; 0 </a:t>
            </a:r>
            <a:r>
              <a:rPr lang="zh-CN" altLang="en-US" sz="2400">
                <a:solidFill>
                  <a:srgbClr val="6600FF"/>
                </a:solidFill>
                <a:latin typeface="Times New Roman" panose="02020603050405020304" pitchFamily="18" charset="0"/>
              </a:rPr>
              <a:t>时电路已处于稳态，意味着电容相当于开路。</a:t>
            </a:r>
          </a:p>
        </p:txBody>
      </p:sp>
      <p:grpSp>
        <p:nvGrpSpPr>
          <p:cNvPr id="8" name="Group 55">
            <a:extLst>
              <a:ext uri="{FF2B5EF4-FFF2-40B4-BE49-F238E27FC236}">
                <a16:creationId xmlns:a16="http://schemas.microsoft.com/office/drawing/2014/main" id="{863AB75C-38A9-C24F-D10D-C4688A32E559}"/>
              </a:ext>
            </a:extLst>
          </p:cNvPr>
          <p:cNvGrpSpPr>
            <a:grpSpLocks/>
          </p:cNvGrpSpPr>
          <p:nvPr/>
        </p:nvGrpSpPr>
        <p:grpSpPr bwMode="auto">
          <a:xfrm>
            <a:off x="5648325" y="2571750"/>
            <a:ext cx="584200" cy="546100"/>
            <a:chOff x="0" y="0"/>
            <a:chExt cx="368" cy="344"/>
          </a:xfrm>
        </p:grpSpPr>
        <p:sp useBgFill="1">
          <p:nvSpPr>
            <p:cNvPr id="93193" name="Rectangle 32">
              <a:extLst>
                <a:ext uri="{FF2B5EF4-FFF2-40B4-BE49-F238E27FC236}">
                  <a16:creationId xmlns:a16="http://schemas.microsoft.com/office/drawing/2014/main" id="{514BFC39-C2B6-6A35-8D04-57E57E6C39EF}"/>
                </a:ext>
              </a:extLst>
            </p:cNvPr>
            <p:cNvSpPr>
              <a:spLocks noChangeArrowheads="1"/>
            </p:cNvSpPr>
            <p:nvPr/>
          </p:nvSpPr>
          <p:spPr bwMode="auto">
            <a:xfrm>
              <a:off x="0" y="0"/>
              <a:ext cx="368" cy="344"/>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3194" name="Freeform 34">
              <a:extLst>
                <a:ext uri="{FF2B5EF4-FFF2-40B4-BE49-F238E27FC236}">
                  <a16:creationId xmlns:a16="http://schemas.microsoft.com/office/drawing/2014/main" id="{60C78C65-FEAB-3D79-6305-A46A1668B215}"/>
                </a:ext>
              </a:extLst>
            </p:cNvPr>
            <p:cNvSpPr>
              <a:spLocks/>
            </p:cNvSpPr>
            <p:nvPr/>
          </p:nvSpPr>
          <p:spPr bwMode="auto">
            <a:xfrm>
              <a:off x="218" y="100"/>
              <a:ext cx="147" cy="244"/>
            </a:xfrm>
            <a:custGeom>
              <a:avLst/>
              <a:gdLst>
                <a:gd name="T0" fmla="*/ 147 w 147"/>
                <a:gd name="T1" fmla="*/ 0 h 244"/>
                <a:gd name="T2" fmla="*/ 0 w 147"/>
                <a:gd name="T3" fmla="*/ 244 h 244"/>
                <a:gd name="T4" fmla="*/ 0 60000 65536"/>
                <a:gd name="T5" fmla="*/ 0 60000 65536"/>
                <a:gd name="T6" fmla="*/ 0 w 147"/>
                <a:gd name="T7" fmla="*/ 0 h 244"/>
                <a:gd name="T8" fmla="*/ 147 w 147"/>
                <a:gd name="T9" fmla="*/ 244 h 244"/>
              </a:gdLst>
              <a:ahLst/>
              <a:cxnLst>
                <a:cxn ang="T4">
                  <a:pos x="T0" y="T1"/>
                </a:cxn>
                <a:cxn ang="T5">
                  <a:pos x="T2" y="T3"/>
                </a:cxn>
              </a:cxnLst>
              <a:rect l="T6" t="T7" r="T8" b="T9"/>
              <a:pathLst>
                <a:path w="147" h="244">
                  <a:moveTo>
                    <a:pt x="147" y="0"/>
                  </a:moveTo>
                  <a:lnTo>
                    <a:pt x="0" y="244"/>
                  </a:lnTo>
                </a:path>
              </a:pathLst>
            </a:custGeom>
            <a:noFill/>
            <a:ln w="38100" cmpd="sng">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aphicFrame>
        <p:nvGraphicFramePr>
          <p:cNvPr id="93225" name="Object 41">
            <a:extLst>
              <a:ext uri="{FF2B5EF4-FFF2-40B4-BE49-F238E27FC236}">
                <a16:creationId xmlns:a16="http://schemas.microsoft.com/office/drawing/2014/main" id="{09BC4E66-A03A-1A2D-E46B-EBBD46A5A356}"/>
              </a:ext>
            </a:extLst>
          </p:cNvPr>
          <p:cNvGraphicFramePr>
            <a:graphicFrameLocks noChangeAspect="1"/>
          </p:cNvGraphicFramePr>
          <p:nvPr/>
        </p:nvGraphicFramePr>
        <p:xfrm>
          <a:off x="2420938" y="4446588"/>
          <a:ext cx="4094162" cy="781050"/>
        </p:xfrm>
        <a:graphic>
          <a:graphicData uri="http://schemas.openxmlformats.org/presentationml/2006/ole">
            <mc:AlternateContent xmlns:mc="http://schemas.openxmlformats.org/markup-compatibility/2006">
              <mc:Choice xmlns:v="urn:schemas-microsoft-com:vml" Requires="v">
                <p:oleObj r:id="rId2" imgW="4455766" imgH="850531" progId="Equation.3">
                  <p:embed/>
                </p:oleObj>
              </mc:Choice>
              <mc:Fallback>
                <p:oleObj r:id="rId2" imgW="4455766" imgH="850531" progId="Equation.3">
                  <p:embed/>
                  <p:pic>
                    <p:nvPicPr>
                      <p:cNvPr id="0" name="Object 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20938" y="4446588"/>
                        <a:ext cx="4094162" cy="7810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3226" name="Object 42">
            <a:extLst>
              <a:ext uri="{FF2B5EF4-FFF2-40B4-BE49-F238E27FC236}">
                <a16:creationId xmlns:a16="http://schemas.microsoft.com/office/drawing/2014/main" id="{9BABAE14-1B4C-BB74-4C5F-66E80EFF3EC2}"/>
              </a:ext>
            </a:extLst>
          </p:cNvPr>
          <p:cNvGraphicFramePr>
            <a:graphicFrameLocks noChangeAspect="1"/>
          </p:cNvGraphicFramePr>
          <p:nvPr/>
        </p:nvGraphicFramePr>
        <p:xfrm>
          <a:off x="2971800" y="5353050"/>
          <a:ext cx="2974975" cy="809625"/>
        </p:xfrm>
        <a:graphic>
          <a:graphicData uri="http://schemas.openxmlformats.org/presentationml/2006/ole">
            <mc:AlternateContent xmlns:mc="http://schemas.openxmlformats.org/markup-compatibility/2006">
              <mc:Choice xmlns:v="urn:schemas-microsoft-com:vml" Requires="v">
                <p:oleObj r:id="rId4" imgW="3122845" imgH="850531" progId="Equation.3">
                  <p:embed/>
                </p:oleObj>
              </mc:Choice>
              <mc:Fallback>
                <p:oleObj r:id="rId4" imgW="3122845" imgH="850531" progId="Equation.3">
                  <p:embed/>
                  <p:pic>
                    <p:nvPicPr>
                      <p:cNvPr id="0" name="Object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71800" y="5353050"/>
                        <a:ext cx="2974975" cy="8096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93220"/>
                                        </p:tgtEl>
                                        <p:attrNameLst>
                                          <p:attrName>style.visibility</p:attrName>
                                        </p:attrNameLst>
                                      </p:cBhvr>
                                      <p:to>
                                        <p:strVal val="visible"/>
                                      </p:to>
                                    </p:set>
                                    <p:animEffect transition="in" filter="wipe(left)">
                                      <p:cBhvr>
                                        <p:cTn id="7" dur="500"/>
                                        <p:tgtEl>
                                          <p:spTgt spid="9322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5" fill="hold" grpId="0" nodeType="clickEffect">
                                  <p:stCondLst>
                                    <p:cond delay="0"/>
                                  </p:stCondLst>
                                  <p:childTnLst>
                                    <p:set>
                                      <p:cBhvr>
                                        <p:cTn id="11" dur="1" fill="hold">
                                          <p:stCondLst>
                                            <p:cond delay="0"/>
                                          </p:stCondLst>
                                        </p:cTn>
                                        <p:tgtEl>
                                          <p:spTgt spid="93221"/>
                                        </p:tgtEl>
                                        <p:attrNameLst>
                                          <p:attrName>style.visibility</p:attrName>
                                        </p:attrNameLst>
                                      </p:cBhvr>
                                      <p:to>
                                        <p:strVal val="visible"/>
                                      </p:to>
                                    </p:set>
                                    <p:animEffect transition="in" filter="blinds(vertical)">
                                      <p:cBhvr>
                                        <p:cTn id="12" dur="500"/>
                                        <p:tgtEl>
                                          <p:spTgt spid="93221"/>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16" presetClass="entr" presetSubtype="37" fill="hold" nodeType="clickEffect">
                                  <p:stCondLst>
                                    <p:cond delay="0"/>
                                  </p:stCondLst>
                                  <p:childTnLst>
                                    <p:set>
                                      <p:cBhvr>
                                        <p:cTn id="16" dur="1" fill="hold">
                                          <p:stCondLst>
                                            <p:cond delay="0"/>
                                          </p:stCondLst>
                                        </p:cTn>
                                        <p:tgtEl>
                                          <p:spTgt spid="93225"/>
                                        </p:tgtEl>
                                        <p:attrNameLst>
                                          <p:attrName>style.visibility</p:attrName>
                                        </p:attrNameLst>
                                      </p:cBhvr>
                                      <p:to>
                                        <p:strVal val="visible"/>
                                      </p:to>
                                    </p:set>
                                    <p:animEffect transition="in" filter="barn(outVertical)">
                                      <p:cBhvr>
                                        <p:cTn id="17" dur="500"/>
                                        <p:tgtEl>
                                          <p:spTgt spid="93225"/>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dissolve">
                                      <p:cBhvr>
                                        <p:cTn id="22" dur="500"/>
                                        <p:tgtEl>
                                          <p:spTgt spid="8"/>
                                        </p:tgtEl>
                                      </p:cBhvr>
                                    </p:animEffect>
                                  </p:childTnLst>
                                </p:cTn>
                              </p:par>
                            </p:childTnLst>
                          </p:cTn>
                        </p:par>
                        <p:par>
                          <p:cTn id="23" fill="hold" nodeType="afterGroup">
                            <p:stCondLst>
                              <p:cond delay="500"/>
                            </p:stCondLst>
                            <p:childTnLst>
                              <p:par>
                                <p:cTn id="24" presetID="16" presetClass="entr" presetSubtype="37" fill="hold" nodeType="afterEffect">
                                  <p:stCondLst>
                                    <p:cond delay="0"/>
                                  </p:stCondLst>
                                  <p:childTnLst>
                                    <p:set>
                                      <p:cBhvr>
                                        <p:cTn id="25" dur="1" fill="hold">
                                          <p:stCondLst>
                                            <p:cond delay="0"/>
                                          </p:stCondLst>
                                        </p:cTn>
                                        <p:tgtEl>
                                          <p:spTgt spid="93226"/>
                                        </p:tgtEl>
                                        <p:attrNameLst>
                                          <p:attrName>style.visibility</p:attrName>
                                        </p:attrNameLst>
                                      </p:cBhvr>
                                      <p:to>
                                        <p:strVal val="visible"/>
                                      </p:to>
                                    </p:set>
                                    <p:animEffect transition="in" filter="barn(outVertical)">
                                      <p:cBhvr>
                                        <p:cTn id="26" dur="500"/>
                                        <p:tgtEl>
                                          <p:spTgt spid="932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3220" grpId="0" autoUpdateAnimBg="0"/>
      <p:bldP spid="93221"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a:extLst>
              <a:ext uri="{FF2B5EF4-FFF2-40B4-BE49-F238E27FC236}">
                <a16:creationId xmlns:a16="http://schemas.microsoft.com/office/drawing/2014/main" id="{2AF83238-DC93-89F5-C6F8-10693D531A6B}"/>
              </a:ext>
            </a:extLst>
          </p:cNvPr>
          <p:cNvSpPr>
            <a:spLocks noChangeArrowheads="1"/>
          </p:cNvSpPr>
          <p:nvPr/>
        </p:nvSpPr>
        <p:spPr bwMode="auto">
          <a:xfrm>
            <a:off x="831850" y="241300"/>
            <a:ext cx="7772400" cy="666750"/>
          </a:xfrm>
          <a:prstGeom prst="rect">
            <a:avLst/>
          </a:prstGeom>
          <a:noFill/>
          <a:ln>
            <a:noFill/>
          </a:ln>
        </p:spPr>
        <p:txBody>
          <a:bodyPr anchor="ctr"/>
          <a:lstStyle/>
          <a:p>
            <a:pPr algn="ctr" eaLnBrk="1" hangingPunct="1">
              <a:defRPr/>
            </a:pPr>
            <a:r>
              <a:rPr lang="en-US" altLang="zh-CN" sz="3200" dirty="0">
                <a:solidFill>
                  <a:srgbClr val="0000FF"/>
                </a:solidFill>
                <a:effectLst>
                  <a:outerShdw blurRad="38100" dist="38100" dir="2700000" algn="tl">
                    <a:srgbClr val="C0C0C0"/>
                  </a:outerShdw>
                </a:effectLst>
                <a:ea typeface="华文新魏" pitchFamily="2" charset="-122"/>
              </a:rPr>
              <a:t>1.3</a:t>
            </a:r>
            <a:r>
              <a:rPr lang="en-US" altLang="zh-CN" sz="3200" dirty="0">
                <a:solidFill>
                  <a:srgbClr val="0000FF"/>
                </a:solidFill>
                <a:effectLst>
                  <a:outerShdw blurRad="38100" dist="38100" dir="2700000" algn="tl">
                    <a:srgbClr val="C0C0C0"/>
                  </a:outerShdw>
                </a:effectLst>
                <a:latin typeface="华文新魏" pitchFamily="2" charset="-122"/>
                <a:ea typeface="华文新魏" pitchFamily="2" charset="-122"/>
              </a:rPr>
              <a:t>  </a:t>
            </a:r>
            <a:r>
              <a:rPr lang="zh-CN" altLang="en-US" sz="3200" dirty="0">
                <a:solidFill>
                  <a:srgbClr val="0000FF"/>
                </a:solidFill>
                <a:effectLst>
                  <a:outerShdw blurRad="38100" dist="38100" dir="2700000" algn="tl">
                    <a:srgbClr val="C0C0C0"/>
                  </a:outerShdw>
                </a:effectLst>
                <a:latin typeface="华文新魏" pitchFamily="2" charset="-122"/>
                <a:ea typeface="华文新魏" pitchFamily="2" charset="-122"/>
              </a:rPr>
              <a:t>电压和电流的参考方向</a:t>
            </a:r>
          </a:p>
        </p:txBody>
      </p:sp>
      <p:sp>
        <p:nvSpPr>
          <p:cNvPr id="11267" name="Rectangle 3">
            <a:extLst>
              <a:ext uri="{FF2B5EF4-FFF2-40B4-BE49-F238E27FC236}">
                <a16:creationId xmlns:a16="http://schemas.microsoft.com/office/drawing/2014/main" id="{EB30DD58-5E30-FFFE-7865-9789E37F4D78}"/>
              </a:ext>
            </a:extLst>
          </p:cNvPr>
          <p:cNvSpPr>
            <a:spLocks noChangeArrowheads="1"/>
          </p:cNvSpPr>
          <p:nvPr/>
        </p:nvSpPr>
        <p:spPr bwMode="auto">
          <a:xfrm>
            <a:off x="381000" y="1036638"/>
            <a:ext cx="4953000" cy="7921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30000"/>
              </a:spcBef>
            </a:pPr>
            <a:endParaRPr lang="zh-CN" altLang="en-US" sz="3700">
              <a:solidFill>
                <a:srgbClr val="00FF00"/>
              </a:solidFill>
              <a:latin typeface="Times New Roman" panose="02020603050405020304" pitchFamily="18" charset="0"/>
              <a:ea typeface="隶书" panose="02010509060101010101" pitchFamily="49" charset="-122"/>
            </a:endParaRPr>
          </a:p>
        </p:txBody>
      </p:sp>
      <p:sp>
        <p:nvSpPr>
          <p:cNvPr id="11268" name="Text Box 4">
            <a:extLst>
              <a:ext uri="{FF2B5EF4-FFF2-40B4-BE49-F238E27FC236}">
                <a16:creationId xmlns:a16="http://schemas.microsoft.com/office/drawing/2014/main" id="{FB3BCDA9-DBFD-4185-A5FC-727719BD2C1D}"/>
              </a:ext>
            </a:extLst>
          </p:cNvPr>
          <p:cNvSpPr txBox="1">
            <a:spLocks noChangeArrowheads="1"/>
          </p:cNvSpPr>
          <p:nvPr/>
        </p:nvSpPr>
        <p:spPr bwMode="auto">
          <a:xfrm>
            <a:off x="935038" y="1700213"/>
            <a:ext cx="4516437" cy="461962"/>
          </a:xfrm>
          <a:prstGeom prst="rect">
            <a:avLst/>
          </a:prstGeom>
          <a:noFill/>
          <a:ln>
            <a:noFill/>
          </a:ln>
        </p:spPr>
        <p:txBody>
          <a:bodyPr wrap="none">
            <a:spAutoFit/>
          </a:bodyPr>
          <a:lstStyle/>
          <a:p>
            <a:pPr algn="ctr" eaLnBrk="1" hangingPunct="1">
              <a:spcBef>
                <a:spcPct val="30000"/>
              </a:spcBef>
              <a:defRPr/>
            </a:pPr>
            <a:r>
              <a:rPr lang="zh-CN" altLang="en-US" sz="2400" dirty="0">
                <a:effectLst>
                  <a:outerShdw blurRad="38100" dist="38100" dir="2700000" algn="tl">
                    <a:srgbClr val="C0C0C0"/>
                  </a:outerShdw>
                </a:effectLst>
              </a:rPr>
              <a:t>物理中对基本物理量规定的方向</a:t>
            </a:r>
          </a:p>
        </p:txBody>
      </p:sp>
      <p:sp>
        <p:nvSpPr>
          <p:cNvPr id="11321" name="Rectangle 57">
            <a:extLst>
              <a:ext uri="{FF2B5EF4-FFF2-40B4-BE49-F238E27FC236}">
                <a16:creationId xmlns:a16="http://schemas.microsoft.com/office/drawing/2014/main" id="{FE33F5FF-E659-4D7F-DE74-6B92C9C7F5D6}"/>
              </a:ext>
            </a:extLst>
          </p:cNvPr>
          <p:cNvSpPr>
            <a:spLocks noChangeArrowheads="1"/>
          </p:cNvSpPr>
          <p:nvPr/>
        </p:nvSpPr>
        <p:spPr bwMode="auto">
          <a:xfrm>
            <a:off x="468313" y="1052513"/>
            <a:ext cx="4665662" cy="461962"/>
          </a:xfrm>
          <a:prstGeom prst="rect">
            <a:avLst/>
          </a:prstGeom>
          <a:noFill/>
          <a:ln>
            <a:noFill/>
          </a:ln>
        </p:spPr>
        <p:txBody>
          <a:bodyPr wrap="none">
            <a:spAutoFit/>
          </a:bodyPr>
          <a:lstStyle/>
          <a:p>
            <a:pPr algn="ctr" eaLnBrk="1" hangingPunct="1">
              <a:spcBef>
                <a:spcPct val="30000"/>
              </a:spcBef>
              <a:defRPr/>
            </a:pPr>
            <a:r>
              <a:rPr lang="en-US" altLang="zh-CN" sz="2400" dirty="0">
                <a:solidFill>
                  <a:srgbClr val="7030A0"/>
                </a:solidFill>
                <a:effectLst>
                  <a:outerShdw blurRad="38100" dist="38100" dir="2700000" algn="tl">
                    <a:srgbClr val="C0C0C0"/>
                  </a:outerShdw>
                </a:effectLst>
              </a:rPr>
              <a:t>1.3.1  </a:t>
            </a:r>
            <a:r>
              <a:rPr lang="zh-CN" altLang="en-US" sz="2400" dirty="0">
                <a:solidFill>
                  <a:srgbClr val="7030A0"/>
                </a:solidFill>
                <a:effectLst>
                  <a:outerShdw blurRad="38100" dist="38100" dir="2700000" algn="tl">
                    <a:srgbClr val="C0C0C0"/>
                  </a:outerShdw>
                </a:effectLst>
              </a:rPr>
              <a:t>电路基本物理量的实际方向</a:t>
            </a:r>
          </a:p>
        </p:txBody>
      </p:sp>
      <p:sp>
        <p:nvSpPr>
          <p:cNvPr id="11322" name="Rectangle 58">
            <a:extLst>
              <a:ext uri="{FF2B5EF4-FFF2-40B4-BE49-F238E27FC236}">
                <a16:creationId xmlns:a16="http://schemas.microsoft.com/office/drawing/2014/main" id="{72A7ECD6-D921-C52C-6D68-BAC066D15DF2}"/>
              </a:ext>
            </a:extLst>
          </p:cNvPr>
          <p:cNvSpPr>
            <a:spLocks noChangeArrowheads="1"/>
          </p:cNvSpPr>
          <p:nvPr/>
        </p:nvSpPr>
        <p:spPr bwMode="auto">
          <a:xfrm>
            <a:off x="6632575" y="4138613"/>
            <a:ext cx="0" cy="369887"/>
          </a:xfrm>
          <a:prstGeom prst="rect">
            <a:avLst/>
          </a:prstGeom>
          <a:noFill/>
          <a:ln>
            <a:noFill/>
          </a:ln>
        </p:spPr>
        <p:txBody>
          <a:bodyPr wrap="none" lIns="0" tIns="0" rIns="0" bIns="0">
            <a:spAutoFit/>
          </a:bodyPr>
          <a:lstStyle/>
          <a:p>
            <a:pPr algn="ctr" eaLnBrk="1" hangingPunct="1">
              <a:spcBef>
                <a:spcPct val="50000"/>
              </a:spcBef>
              <a:buClr>
                <a:schemeClr val="tx1"/>
              </a:buClr>
              <a:defRPr/>
            </a:pPr>
            <a:endParaRPr lang="zh-CN" altLang="en-US" sz="2400">
              <a:solidFill>
                <a:srgbClr val="000000"/>
              </a:solidFill>
              <a:effectLst>
                <a:outerShdw blurRad="38100" dist="38100" dir="2700000" algn="tl">
                  <a:srgbClr val="C0C0C0"/>
                </a:outerShdw>
              </a:effectLst>
              <a:latin typeface="Tahoma" pitchFamily="34" charset="0"/>
            </a:endParaRPr>
          </a:p>
        </p:txBody>
      </p:sp>
      <p:sp>
        <p:nvSpPr>
          <p:cNvPr id="11323" name="Rectangle 59">
            <a:extLst>
              <a:ext uri="{FF2B5EF4-FFF2-40B4-BE49-F238E27FC236}">
                <a16:creationId xmlns:a16="http://schemas.microsoft.com/office/drawing/2014/main" id="{D120FE0C-9958-7D59-1EF3-81B376D4BF23}"/>
              </a:ext>
            </a:extLst>
          </p:cNvPr>
          <p:cNvSpPr>
            <a:spLocks noChangeArrowheads="1"/>
          </p:cNvSpPr>
          <p:nvPr/>
        </p:nvSpPr>
        <p:spPr bwMode="auto">
          <a:xfrm>
            <a:off x="6715125" y="5270500"/>
            <a:ext cx="0" cy="258763"/>
          </a:xfrm>
          <a:prstGeom prst="rect">
            <a:avLst/>
          </a:prstGeom>
          <a:noFill/>
          <a:ln>
            <a:noFill/>
          </a:ln>
        </p:spPr>
        <p:txBody>
          <a:bodyPr wrap="none" lIns="0" tIns="0" rIns="0" bIns="0">
            <a:spAutoFit/>
          </a:bodyPr>
          <a:lstStyle/>
          <a:p>
            <a:pPr algn="ctr" eaLnBrk="1" hangingPunct="1">
              <a:lnSpc>
                <a:spcPct val="70000"/>
              </a:lnSpc>
              <a:spcBef>
                <a:spcPct val="50000"/>
              </a:spcBef>
              <a:buClr>
                <a:schemeClr val="tx1"/>
              </a:buClr>
              <a:defRPr/>
            </a:pPr>
            <a:endParaRPr lang="zh-CN" altLang="en-US" sz="2400">
              <a:solidFill>
                <a:srgbClr val="000000"/>
              </a:solidFill>
              <a:effectLst>
                <a:outerShdw blurRad="38100" dist="38100" dir="2700000" algn="tl">
                  <a:srgbClr val="C0C0C0"/>
                </a:outerShdw>
              </a:effectLst>
              <a:latin typeface="Tahoma" pitchFamily="34" charset="0"/>
            </a:endParaRPr>
          </a:p>
        </p:txBody>
      </p:sp>
      <p:grpSp>
        <p:nvGrpSpPr>
          <p:cNvPr id="17" name="Group 60">
            <a:extLst>
              <a:ext uri="{FF2B5EF4-FFF2-40B4-BE49-F238E27FC236}">
                <a16:creationId xmlns:a16="http://schemas.microsoft.com/office/drawing/2014/main" id="{9082A3C8-E647-5570-919B-EB8B86D84827}"/>
              </a:ext>
            </a:extLst>
          </p:cNvPr>
          <p:cNvGrpSpPr>
            <a:grpSpLocks/>
          </p:cNvGrpSpPr>
          <p:nvPr/>
        </p:nvGrpSpPr>
        <p:grpSpPr bwMode="auto">
          <a:xfrm>
            <a:off x="609600" y="2343150"/>
            <a:ext cx="8001000" cy="3692525"/>
            <a:chOff x="0" y="0"/>
            <a:chExt cx="5040" cy="2326"/>
          </a:xfrm>
        </p:grpSpPr>
        <p:sp>
          <p:nvSpPr>
            <p:cNvPr id="11325" name="Rectangle 61">
              <a:extLst>
                <a:ext uri="{FF2B5EF4-FFF2-40B4-BE49-F238E27FC236}">
                  <a16:creationId xmlns:a16="http://schemas.microsoft.com/office/drawing/2014/main" id="{E0875B8A-12DA-BCFE-7A25-4D79A6DA817C}"/>
                </a:ext>
              </a:extLst>
            </p:cNvPr>
            <p:cNvSpPr>
              <a:spLocks noChangeArrowheads="1"/>
            </p:cNvSpPr>
            <p:nvPr/>
          </p:nvSpPr>
          <p:spPr bwMode="auto">
            <a:xfrm>
              <a:off x="0" y="30"/>
              <a:ext cx="1169" cy="233"/>
            </a:xfrm>
            <a:prstGeom prst="rect">
              <a:avLst/>
            </a:prstGeom>
            <a:noFill/>
            <a:ln>
              <a:noFill/>
            </a:ln>
          </p:spPr>
          <p:txBody>
            <a:bodyPr lIns="0" tIns="0" rIns="0" bIns="0">
              <a:spAutoFit/>
            </a:bodyPr>
            <a:lstStyle/>
            <a:p>
              <a:pPr algn="ctr" eaLnBrk="1" hangingPunct="1">
                <a:buClr>
                  <a:schemeClr val="tx1"/>
                </a:buClr>
                <a:defRPr/>
              </a:pPr>
              <a:r>
                <a:rPr lang="zh-CN" altLang="en-US" sz="2400" dirty="0">
                  <a:latin typeface="宋体" pitchFamily="2" charset="-122"/>
                </a:rPr>
                <a:t>物理量</a:t>
              </a:r>
              <a:endParaRPr lang="zh-CN" altLang="en-US" sz="2400" dirty="0">
                <a:effectLst>
                  <a:outerShdw blurRad="38100" dist="38100" dir="2700000" algn="tl">
                    <a:srgbClr val="C0C0C0"/>
                  </a:outerShdw>
                </a:effectLst>
                <a:latin typeface="Tahoma" pitchFamily="34" charset="0"/>
              </a:endParaRPr>
            </a:p>
          </p:txBody>
        </p:sp>
        <p:sp>
          <p:nvSpPr>
            <p:cNvPr id="11274" name="Rectangle 62">
              <a:extLst>
                <a:ext uri="{FF2B5EF4-FFF2-40B4-BE49-F238E27FC236}">
                  <a16:creationId xmlns:a16="http://schemas.microsoft.com/office/drawing/2014/main" id="{E1471E93-9BED-68FD-0FF0-EC79F7955FBD}"/>
                </a:ext>
              </a:extLst>
            </p:cNvPr>
            <p:cNvSpPr>
              <a:spLocks noChangeArrowheads="1"/>
            </p:cNvSpPr>
            <p:nvPr/>
          </p:nvSpPr>
          <p:spPr bwMode="auto">
            <a:xfrm>
              <a:off x="1237" y="49"/>
              <a:ext cx="183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latin typeface="宋体" panose="02010600030101010101" pitchFamily="2" charset="-122"/>
                </a:rPr>
                <a:t>实 际 方 向</a:t>
              </a:r>
            </a:p>
          </p:txBody>
        </p:sp>
        <p:sp>
          <p:nvSpPr>
            <p:cNvPr id="11275" name="Line 63">
              <a:extLst>
                <a:ext uri="{FF2B5EF4-FFF2-40B4-BE49-F238E27FC236}">
                  <a16:creationId xmlns:a16="http://schemas.microsoft.com/office/drawing/2014/main" id="{F8BD0659-F34C-7BA7-0615-14E4D1B54B49}"/>
                </a:ext>
              </a:extLst>
            </p:cNvPr>
            <p:cNvSpPr>
              <a:spLocks noChangeShapeType="1"/>
            </p:cNvSpPr>
            <p:nvPr/>
          </p:nvSpPr>
          <p:spPr bwMode="auto">
            <a:xfrm>
              <a:off x="37" y="0"/>
              <a:ext cx="4992"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6" name="Rectangle 64">
              <a:extLst>
                <a:ext uri="{FF2B5EF4-FFF2-40B4-BE49-F238E27FC236}">
                  <a16:creationId xmlns:a16="http://schemas.microsoft.com/office/drawing/2014/main" id="{55592C8D-EFE2-1D40-C2B1-368F64EC878D}"/>
                </a:ext>
              </a:extLst>
            </p:cNvPr>
            <p:cNvSpPr>
              <a:spLocks noChangeArrowheads="1"/>
            </p:cNvSpPr>
            <p:nvPr/>
          </p:nvSpPr>
          <p:spPr bwMode="auto">
            <a:xfrm>
              <a:off x="204" y="496"/>
              <a:ext cx="795"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solidFill>
                    <a:srgbClr val="000099"/>
                  </a:solidFill>
                  <a:latin typeface="宋体" panose="02010600030101010101" pitchFamily="2" charset="-122"/>
                </a:rPr>
                <a:t>电流 </a:t>
              </a:r>
              <a:r>
                <a:rPr lang="en-US" altLang="zh-CN" sz="2400" i="1">
                  <a:solidFill>
                    <a:srgbClr val="000099"/>
                  </a:solidFill>
                  <a:latin typeface="Times New Roman" panose="02020603050405020304" pitchFamily="18" charset="0"/>
                </a:rPr>
                <a:t>I</a:t>
              </a:r>
            </a:p>
          </p:txBody>
        </p:sp>
        <p:sp>
          <p:nvSpPr>
            <p:cNvPr id="11329" name="Rectangle 65">
              <a:extLst>
                <a:ext uri="{FF2B5EF4-FFF2-40B4-BE49-F238E27FC236}">
                  <a16:creationId xmlns:a16="http://schemas.microsoft.com/office/drawing/2014/main" id="{0E4FA568-8DA9-B6D2-C0B8-AE0D7898104C}"/>
                </a:ext>
              </a:extLst>
            </p:cNvPr>
            <p:cNvSpPr>
              <a:spLocks noChangeArrowheads="1"/>
            </p:cNvSpPr>
            <p:nvPr/>
          </p:nvSpPr>
          <p:spPr bwMode="auto">
            <a:xfrm>
              <a:off x="1181" y="488"/>
              <a:ext cx="2000" cy="233"/>
            </a:xfrm>
            <a:prstGeom prst="rect">
              <a:avLst/>
            </a:prstGeom>
            <a:noFill/>
            <a:ln>
              <a:noFill/>
            </a:ln>
          </p:spPr>
          <p:txBody>
            <a:bodyPr lIns="0" tIns="0" rIns="0" bIns="0">
              <a:spAutoFit/>
            </a:bodyPr>
            <a:lstStyle/>
            <a:p>
              <a:pPr algn="ctr" eaLnBrk="1" hangingPunct="1">
                <a:buClr>
                  <a:schemeClr val="tx1"/>
                </a:buClr>
                <a:defRPr/>
              </a:pPr>
              <a:r>
                <a:rPr lang="zh-CN" altLang="en-US" sz="2400" dirty="0">
                  <a:solidFill>
                    <a:srgbClr val="000000"/>
                  </a:solidFill>
                  <a:latin typeface="宋体" pitchFamily="2" charset="-122"/>
                </a:rPr>
                <a:t>正电荷运动的方向</a:t>
              </a:r>
              <a:endParaRPr lang="zh-CN" altLang="en-US" sz="2400" dirty="0">
                <a:solidFill>
                  <a:srgbClr val="000000"/>
                </a:solidFill>
                <a:effectLst>
                  <a:outerShdw blurRad="38100" dist="38100" dir="2700000" algn="tl">
                    <a:srgbClr val="C0C0C0"/>
                  </a:outerShdw>
                </a:effectLst>
                <a:latin typeface="Tahoma" pitchFamily="34" charset="0"/>
              </a:endParaRPr>
            </a:p>
          </p:txBody>
        </p:sp>
        <p:sp>
          <p:nvSpPr>
            <p:cNvPr id="11278" name="Line 66">
              <a:extLst>
                <a:ext uri="{FF2B5EF4-FFF2-40B4-BE49-F238E27FC236}">
                  <a16:creationId xmlns:a16="http://schemas.microsoft.com/office/drawing/2014/main" id="{04C3FDCB-3853-8997-B932-A82256BA2833}"/>
                </a:ext>
              </a:extLst>
            </p:cNvPr>
            <p:cNvSpPr>
              <a:spLocks noChangeShapeType="1"/>
            </p:cNvSpPr>
            <p:nvPr/>
          </p:nvSpPr>
          <p:spPr bwMode="auto">
            <a:xfrm flipH="1">
              <a:off x="37" y="0"/>
              <a:ext cx="0" cy="2222"/>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79" name="Line 67">
              <a:extLst>
                <a:ext uri="{FF2B5EF4-FFF2-40B4-BE49-F238E27FC236}">
                  <a16:creationId xmlns:a16="http://schemas.microsoft.com/office/drawing/2014/main" id="{4DD1C03A-F77F-E17B-5721-638211220C28}"/>
                </a:ext>
              </a:extLst>
            </p:cNvPr>
            <p:cNvSpPr>
              <a:spLocks noChangeShapeType="1"/>
            </p:cNvSpPr>
            <p:nvPr/>
          </p:nvSpPr>
          <p:spPr bwMode="auto">
            <a:xfrm>
              <a:off x="1141" y="0"/>
              <a:ext cx="0" cy="2222"/>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0" name="Rectangle 68">
              <a:extLst>
                <a:ext uri="{FF2B5EF4-FFF2-40B4-BE49-F238E27FC236}">
                  <a16:creationId xmlns:a16="http://schemas.microsoft.com/office/drawing/2014/main" id="{893EA27D-0581-5EDD-D457-1208E882BB63}"/>
                </a:ext>
              </a:extLst>
            </p:cNvPr>
            <p:cNvSpPr>
              <a:spLocks noChangeArrowheads="1"/>
            </p:cNvSpPr>
            <p:nvPr/>
          </p:nvSpPr>
          <p:spPr bwMode="auto">
            <a:xfrm>
              <a:off x="42" y="1773"/>
              <a:ext cx="1093"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solidFill>
                    <a:srgbClr val="000099"/>
                  </a:solidFill>
                  <a:latin typeface="宋体" panose="02010600030101010101" pitchFamily="2" charset="-122"/>
                </a:rPr>
                <a:t>电动势</a:t>
              </a:r>
              <a:r>
                <a:rPr lang="en-US" altLang="zh-CN" sz="2400" i="1">
                  <a:solidFill>
                    <a:srgbClr val="000099"/>
                  </a:solidFill>
                  <a:latin typeface="Times New Roman" panose="02020603050405020304" pitchFamily="18" charset="0"/>
                </a:rPr>
                <a:t>E</a:t>
              </a:r>
            </a:p>
          </p:txBody>
        </p:sp>
        <p:sp>
          <p:nvSpPr>
            <p:cNvPr id="11281" name="Rectangle 70">
              <a:extLst>
                <a:ext uri="{FF2B5EF4-FFF2-40B4-BE49-F238E27FC236}">
                  <a16:creationId xmlns:a16="http://schemas.microsoft.com/office/drawing/2014/main" id="{F5C32D2B-AA3C-6B49-42BA-A04173703402}"/>
                </a:ext>
              </a:extLst>
            </p:cNvPr>
            <p:cNvSpPr>
              <a:spLocks noChangeArrowheads="1"/>
            </p:cNvSpPr>
            <p:nvPr/>
          </p:nvSpPr>
          <p:spPr bwMode="auto">
            <a:xfrm>
              <a:off x="1211" y="1902"/>
              <a:ext cx="192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en-US" altLang="zh-CN" sz="2400">
                  <a:solidFill>
                    <a:srgbClr val="000000"/>
                  </a:solidFill>
                  <a:latin typeface="宋体" panose="02010600030101010101" pitchFamily="2" charset="-122"/>
                </a:rPr>
                <a:t>(</a:t>
              </a:r>
              <a:r>
                <a:rPr lang="zh-CN" altLang="en-US" sz="2400">
                  <a:solidFill>
                    <a:srgbClr val="000000"/>
                  </a:solidFill>
                  <a:latin typeface="宋体" panose="02010600030101010101" pitchFamily="2" charset="-122"/>
                </a:rPr>
                <a:t>电位升高的方向</a:t>
              </a:r>
              <a:r>
                <a:rPr lang="en-US" altLang="zh-CN" sz="2400">
                  <a:solidFill>
                    <a:srgbClr val="000000"/>
                  </a:solidFill>
                  <a:latin typeface="宋体" panose="02010600030101010101" pitchFamily="2" charset="-122"/>
                </a:rPr>
                <a:t>)</a:t>
              </a:r>
            </a:p>
          </p:txBody>
        </p:sp>
        <p:sp>
          <p:nvSpPr>
            <p:cNvPr id="11335" name="Rectangle 71">
              <a:extLst>
                <a:ext uri="{FF2B5EF4-FFF2-40B4-BE49-F238E27FC236}">
                  <a16:creationId xmlns:a16="http://schemas.microsoft.com/office/drawing/2014/main" id="{6FD65839-3E54-08B4-953B-7360D8F5DD27}"/>
                </a:ext>
              </a:extLst>
            </p:cNvPr>
            <p:cNvSpPr>
              <a:spLocks noChangeArrowheads="1"/>
            </p:cNvSpPr>
            <p:nvPr/>
          </p:nvSpPr>
          <p:spPr bwMode="auto">
            <a:xfrm>
              <a:off x="1929" y="1223"/>
              <a:ext cx="48" cy="233"/>
            </a:xfrm>
            <a:prstGeom prst="rect">
              <a:avLst/>
            </a:prstGeom>
            <a:noFill/>
            <a:ln>
              <a:noFill/>
            </a:ln>
          </p:spPr>
          <p:txBody>
            <a:bodyPr wrap="none" lIns="0" tIns="0" rIns="0" bIns="0">
              <a:spAutoFit/>
            </a:bodyPr>
            <a:lstStyle/>
            <a:p>
              <a:pPr algn="ctr" eaLnBrk="1" hangingPunct="1">
                <a:buClr>
                  <a:schemeClr val="tx1"/>
                </a:buClr>
                <a:defRPr/>
              </a:pPr>
              <a:r>
                <a:rPr lang="en-US" altLang="zh-CN" sz="2400">
                  <a:solidFill>
                    <a:srgbClr val="000000"/>
                  </a:solidFill>
                </a:rPr>
                <a:t> </a:t>
              </a:r>
              <a:endParaRPr lang="en-US" altLang="zh-CN" sz="2400">
                <a:solidFill>
                  <a:srgbClr val="000000"/>
                </a:solidFill>
                <a:effectLst>
                  <a:outerShdw blurRad="38100" dist="38100" dir="2700000" algn="tl">
                    <a:srgbClr val="C0C0C0"/>
                  </a:outerShdw>
                </a:effectLst>
                <a:latin typeface="Tahoma" pitchFamily="34" charset="0"/>
              </a:endParaRPr>
            </a:p>
          </p:txBody>
        </p:sp>
        <p:sp>
          <p:nvSpPr>
            <p:cNvPr id="11336" name="Rectangle 72">
              <a:extLst>
                <a:ext uri="{FF2B5EF4-FFF2-40B4-BE49-F238E27FC236}">
                  <a16:creationId xmlns:a16="http://schemas.microsoft.com/office/drawing/2014/main" id="{8A4260CA-B5DF-37C8-C63E-097A7AF27789}"/>
                </a:ext>
              </a:extLst>
            </p:cNvPr>
            <p:cNvSpPr>
              <a:spLocks noChangeArrowheads="1"/>
            </p:cNvSpPr>
            <p:nvPr/>
          </p:nvSpPr>
          <p:spPr bwMode="auto">
            <a:xfrm>
              <a:off x="2200" y="1223"/>
              <a:ext cx="48" cy="233"/>
            </a:xfrm>
            <a:prstGeom prst="rect">
              <a:avLst/>
            </a:prstGeom>
            <a:noFill/>
            <a:ln>
              <a:noFill/>
            </a:ln>
          </p:spPr>
          <p:txBody>
            <a:bodyPr wrap="none" lIns="0" tIns="0" rIns="0" bIns="0">
              <a:spAutoFit/>
            </a:bodyPr>
            <a:lstStyle/>
            <a:p>
              <a:pPr algn="ctr" eaLnBrk="1" hangingPunct="1">
                <a:buClr>
                  <a:schemeClr val="tx1"/>
                </a:buClr>
                <a:defRPr/>
              </a:pPr>
              <a:r>
                <a:rPr lang="en-US" altLang="zh-CN" sz="2400">
                  <a:solidFill>
                    <a:srgbClr val="CCFFCC"/>
                  </a:solidFill>
                </a:rPr>
                <a:t> </a:t>
              </a:r>
              <a:endParaRPr lang="en-US" altLang="zh-CN" sz="2400">
                <a:solidFill>
                  <a:srgbClr val="CCFFCC"/>
                </a:solidFill>
                <a:effectLst>
                  <a:outerShdw blurRad="38100" dist="38100" dir="2700000" algn="tl">
                    <a:srgbClr val="C0C0C0"/>
                  </a:outerShdw>
                </a:effectLst>
                <a:latin typeface="Tahoma" pitchFamily="34" charset="0"/>
              </a:endParaRPr>
            </a:p>
          </p:txBody>
        </p:sp>
        <p:sp>
          <p:nvSpPr>
            <p:cNvPr id="11284" name="Line 73">
              <a:extLst>
                <a:ext uri="{FF2B5EF4-FFF2-40B4-BE49-F238E27FC236}">
                  <a16:creationId xmlns:a16="http://schemas.microsoft.com/office/drawing/2014/main" id="{B58EA1B3-F186-75CC-AD27-523B2577BE3B}"/>
                </a:ext>
              </a:extLst>
            </p:cNvPr>
            <p:cNvSpPr>
              <a:spLocks noChangeShapeType="1"/>
            </p:cNvSpPr>
            <p:nvPr/>
          </p:nvSpPr>
          <p:spPr bwMode="auto">
            <a:xfrm>
              <a:off x="37" y="881"/>
              <a:ext cx="5003"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5" name="Line 74">
              <a:extLst>
                <a:ext uri="{FF2B5EF4-FFF2-40B4-BE49-F238E27FC236}">
                  <a16:creationId xmlns:a16="http://schemas.microsoft.com/office/drawing/2014/main" id="{90D3C341-611F-4B4C-5D0B-1A075FF3A2C7}"/>
                </a:ext>
              </a:extLst>
            </p:cNvPr>
            <p:cNvSpPr>
              <a:spLocks noChangeShapeType="1"/>
            </p:cNvSpPr>
            <p:nvPr/>
          </p:nvSpPr>
          <p:spPr bwMode="auto">
            <a:xfrm>
              <a:off x="3216" y="16"/>
              <a:ext cx="0" cy="2222"/>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86" name="Rectangle 75">
              <a:extLst>
                <a:ext uri="{FF2B5EF4-FFF2-40B4-BE49-F238E27FC236}">
                  <a16:creationId xmlns:a16="http://schemas.microsoft.com/office/drawing/2014/main" id="{69FAAF73-018A-3CD7-0C5E-FE07593F7657}"/>
                </a:ext>
              </a:extLst>
            </p:cNvPr>
            <p:cNvSpPr>
              <a:spLocks noChangeArrowheads="1"/>
            </p:cNvSpPr>
            <p:nvPr/>
          </p:nvSpPr>
          <p:spPr bwMode="auto">
            <a:xfrm>
              <a:off x="183" y="1131"/>
              <a:ext cx="832"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solidFill>
                    <a:srgbClr val="000099"/>
                  </a:solidFill>
                  <a:latin typeface="宋体" panose="02010600030101010101" pitchFamily="2" charset="-122"/>
                </a:rPr>
                <a:t>电压 </a:t>
              </a:r>
              <a:r>
                <a:rPr lang="en-US" altLang="zh-CN" sz="2400" i="1">
                  <a:solidFill>
                    <a:srgbClr val="000099"/>
                  </a:solidFill>
                  <a:latin typeface="Times New Roman" panose="02020603050405020304" pitchFamily="18" charset="0"/>
                </a:rPr>
                <a:t>U</a:t>
              </a:r>
            </a:p>
          </p:txBody>
        </p:sp>
        <p:sp>
          <p:nvSpPr>
            <p:cNvPr id="11340" name="Rectangle 76">
              <a:extLst>
                <a:ext uri="{FF2B5EF4-FFF2-40B4-BE49-F238E27FC236}">
                  <a16:creationId xmlns:a16="http://schemas.microsoft.com/office/drawing/2014/main" id="{EBD08D30-17CA-04B8-7976-E64D2C1B2000}"/>
                </a:ext>
              </a:extLst>
            </p:cNvPr>
            <p:cNvSpPr>
              <a:spLocks noChangeArrowheads="1"/>
            </p:cNvSpPr>
            <p:nvPr/>
          </p:nvSpPr>
          <p:spPr bwMode="auto">
            <a:xfrm>
              <a:off x="1181" y="1230"/>
              <a:ext cx="1968" cy="233"/>
            </a:xfrm>
            <a:prstGeom prst="rect">
              <a:avLst/>
            </a:prstGeom>
            <a:noFill/>
            <a:ln>
              <a:noFill/>
            </a:ln>
          </p:spPr>
          <p:txBody>
            <a:bodyPr lIns="0" tIns="0" rIns="0" bIns="0">
              <a:spAutoFit/>
            </a:bodyPr>
            <a:lstStyle/>
            <a:p>
              <a:pPr algn="ctr" eaLnBrk="1" hangingPunct="1">
                <a:buClr>
                  <a:schemeClr val="tx1"/>
                </a:buClr>
                <a:defRPr/>
              </a:pPr>
              <a:r>
                <a:rPr lang="en-US" altLang="zh-CN" sz="2400" dirty="0">
                  <a:solidFill>
                    <a:srgbClr val="000000"/>
                  </a:solidFill>
                  <a:latin typeface="宋体" pitchFamily="2" charset="-122"/>
                </a:rPr>
                <a:t>(</a:t>
              </a:r>
              <a:r>
                <a:rPr lang="zh-CN" altLang="en-US" sz="2400" dirty="0">
                  <a:solidFill>
                    <a:srgbClr val="000000"/>
                  </a:solidFill>
                  <a:latin typeface="宋体" pitchFamily="2" charset="-122"/>
                </a:rPr>
                <a:t>电位降低的方向</a:t>
              </a:r>
              <a:r>
                <a:rPr lang="en-US" altLang="zh-CN" sz="2400" dirty="0">
                  <a:solidFill>
                    <a:srgbClr val="000000"/>
                  </a:solidFill>
                  <a:latin typeface="宋体" pitchFamily="2" charset="-122"/>
                </a:rPr>
                <a:t>)</a:t>
              </a:r>
              <a:endParaRPr lang="en-US" altLang="zh-CN" sz="2400" dirty="0">
                <a:solidFill>
                  <a:srgbClr val="000000"/>
                </a:solidFill>
                <a:effectLst>
                  <a:outerShdw blurRad="38100" dist="38100" dir="2700000" algn="tl">
                    <a:srgbClr val="C0C0C0"/>
                  </a:outerShdw>
                </a:effectLst>
                <a:latin typeface="Tahoma" pitchFamily="34" charset="0"/>
              </a:endParaRPr>
            </a:p>
          </p:txBody>
        </p:sp>
        <p:sp>
          <p:nvSpPr>
            <p:cNvPr id="11288" name="Rectangle 77">
              <a:extLst>
                <a:ext uri="{FF2B5EF4-FFF2-40B4-BE49-F238E27FC236}">
                  <a16:creationId xmlns:a16="http://schemas.microsoft.com/office/drawing/2014/main" id="{EB82C157-D3A7-2111-0E99-D259CE34443C}"/>
                </a:ext>
              </a:extLst>
            </p:cNvPr>
            <p:cNvSpPr>
              <a:spLocks noChangeArrowheads="1"/>
            </p:cNvSpPr>
            <p:nvPr/>
          </p:nvSpPr>
          <p:spPr bwMode="auto">
            <a:xfrm>
              <a:off x="1226" y="961"/>
              <a:ext cx="192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solidFill>
                    <a:srgbClr val="000000"/>
                  </a:solidFill>
                  <a:latin typeface="宋体" panose="02010600030101010101" pitchFamily="2" charset="-122"/>
                </a:rPr>
                <a:t>高电位 </a:t>
              </a:r>
              <a:r>
                <a:rPr lang="zh-CN" altLang="en-US" sz="2400">
                  <a:solidFill>
                    <a:srgbClr val="FF0000"/>
                  </a:solidFill>
                  <a:latin typeface="宋体" panose="02010600030101010101" pitchFamily="2" charset="-122"/>
                  <a:sym typeface="Symbol" panose="05050102010706020507" pitchFamily="18" charset="2"/>
                </a:rPr>
                <a:t></a:t>
              </a:r>
              <a:r>
                <a:rPr lang="zh-CN" altLang="en-US" sz="2400">
                  <a:solidFill>
                    <a:srgbClr val="000000"/>
                  </a:solidFill>
                  <a:latin typeface="宋体" panose="02010600030101010101" pitchFamily="2" charset="-122"/>
                  <a:sym typeface="Symbol" panose="05050102010706020507" pitchFamily="18" charset="2"/>
                </a:rPr>
                <a:t> </a:t>
              </a:r>
              <a:r>
                <a:rPr lang="zh-CN" altLang="en-US" sz="2400">
                  <a:solidFill>
                    <a:srgbClr val="000000"/>
                  </a:solidFill>
                  <a:latin typeface="宋体" panose="02010600030101010101" pitchFamily="2" charset="-122"/>
                </a:rPr>
                <a:t>低电位</a:t>
              </a:r>
            </a:p>
          </p:txBody>
        </p:sp>
        <p:sp>
          <p:nvSpPr>
            <p:cNvPr id="11342" name="Rectangle 78">
              <a:extLst>
                <a:ext uri="{FF2B5EF4-FFF2-40B4-BE49-F238E27FC236}">
                  <a16:creationId xmlns:a16="http://schemas.microsoft.com/office/drawing/2014/main" id="{93803BC6-6ED0-1F31-B2F0-352D2DD0364E}"/>
                </a:ext>
              </a:extLst>
            </p:cNvPr>
            <p:cNvSpPr>
              <a:spLocks noChangeArrowheads="1"/>
            </p:cNvSpPr>
            <p:nvPr/>
          </p:nvSpPr>
          <p:spPr bwMode="auto">
            <a:xfrm>
              <a:off x="2091" y="1896"/>
              <a:ext cx="48" cy="233"/>
            </a:xfrm>
            <a:prstGeom prst="rect">
              <a:avLst/>
            </a:prstGeom>
            <a:noFill/>
            <a:ln>
              <a:noFill/>
            </a:ln>
          </p:spPr>
          <p:txBody>
            <a:bodyPr wrap="none" lIns="0" tIns="0" rIns="0" bIns="0">
              <a:spAutoFit/>
            </a:bodyPr>
            <a:lstStyle/>
            <a:p>
              <a:pPr algn="ctr" eaLnBrk="1" hangingPunct="1">
                <a:buClr>
                  <a:schemeClr val="tx1"/>
                </a:buClr>
                <a:defRPr/>
              </a:pPr>
              <a:r>
                <a:rPr lang="en-US" altLang="zh-CN" sz="2400">
                  <a:solidFill>
                    <a:srgbClr val="CCFFCC"/>
                  </a:solidFill>
                </a:rPr>
                <a:t> </a:t>
              </a:r>
              <a:endParaRPr lang="en-US" altLang="zh-CN" sz="2400">
                <a:solidFill>
                  <a:srgbClr val="CCFFCC"/>
                </a:solidFill>
                <a:effectLst>
                  <a:outerShdw blurRad="38100" dist="38100" dir="2700000" algn="tl">
                    <a:srgbClr val="C0C0C0"/>
                  </a:outerShdw>
                </a:effectLst>
                <a:latin typeface="Tahoma" pitchFamily="34" charset="0"/>
              </a:endParaRPr>
            </a:p>
          </p:txBody>
        </p:sp>
        <p:sp>
          <p:nvSpPr>
            <p:cNvPr id="11343" name="Rectangle 79">
              <a:extLst>
                <a:ext uri="{FF2B5EF4-FFF2-40B4-BE49-F238E27FC236}">
                  <a16:creationId xmlns:a16="http://schemas.microsoft.com/office/drawing/2014/main" id="{976C0B6F-85C8-6276-6038-AD95AA7CE59B}"/>
                </a:ext>
              </a:extLst>
            </p:cNvPr>
            <p:cNvSpPr>
              <a:spLocks noChangeArrowheads="1"/>
            </p:cNvSpPr>
            <p:nvPr/>
          </p:nvSpPr>
          <p:spPr bwMode="auto">
            <a:xfrm>
              <a:off x="2362" y="1896"/>
              <a:ext cx="48" cy="233"/>
            </a:xfrm>
            <a:prstGeom prst="rect">
              <a:avLst/>
            </a:prstGeom>
            <a:noFill/>
            <a:ln>
              <a:noFill/>
            </a:ln>
          </p:spPr>
          <p:txBody>
            <a:bodyPr wrap="none" lIns="0" tIns="0" rIns="0" bIns="0">
              <a:spAutoFit/>
            </a:bodyPr>
            <a:lstStyle/>
            <a:p>
              <a:pPr algn="ctr" eaLnBrk="1" hangingPunct="1">
                <a:buClr>
                  <a:schemeClr val="tx1"/>
                </a:buClr>
                <a:defRPr/>
              </a:pPr>
              <a:r>
                <a:rPr lang="en-US" altLang="zh-CN" sz="2400">
                  <a:solidFill>
                    <a:srgbClr val="CCFFCC"/>
                  </a:solidFill>
                </a:rPr>
                <a:t> </a:t>
              </a:r>
              <a:endParaRPr lang="en-US" altLang="zh-CN" sz="2400">
                <a:solidFill>
                  <a:srgbClr val="CCFFCC"/>
                </a:solidFill>
                <a:effectLst>
                  <a:outerShdw blurRad="38100" dist="38100" dir="2700000" algn="tl">
                    <a:srgbClr val="C0C0C0"/>
                  </a:outerShdw>
                </a:effectLst>
                <a:latin typeface="Tahoma" pitchFamily="34" charset="0"/>
              </a:endParaRPr>
            </a:p>
          </p:txBody>
        </p:sp>
        <p:sp>
          <p:nvSpPr>
            <p:cNvPr id="11291" name="Line 80">
              <a:extLst>
                <a:ext uri="{FF2B5EF4-FFF2-40B4-BE49-F238E27FC236}">
                  <a16:creationId xmlns:a16="http://schemas.microsoft.com/office/drawing/2014/main" id="{D6C3A3C1-FA24-60E2-D91A-1F0E02737493}"/>
                </a:ext>
              </a:extLst>
            </p:cNvPr>
            <p:cNvSpPr>
              <a:spLocks noChangeShapeType="1"/>
            </p:cNvSpPr>
            <p:nvPr/>
          </p:nvSpPr>
          <p:spPr bwMode="auto">
            <a:xfrm>
              <a:off x="37" y="1568"/>
              <a:ext cx="4992"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2" name="Line 81">
              <a:extLst>
                <a:ext uri="{FF2B5EF4-FFF2-40B4-BE49-F238E27FC236}">
                  <a16:creationId xmlns:a16="http://schemas.microsoft.com/office/drawing/2014/main" id="{1FF26E6E-BAF2-A762-F304-A97F35CFD76B}"/>
                </a:ext>
              </a:extLst>
            </p:cNvPr>
            <p:cNvSpPr>
              <a:spLocks noChangeShapeType="1"/>
            </p:cNvSpPr>
            <p:nvPr/>
          </p:nvSpPr>
          <p:spPr bwMode="auto">
            <a:xfrm>
              <a:off x="37" y="2222"/>
              <a:ext cx="4992" cy="0"/>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3" name="Line 82">
              <a:extLst>
                <a:ext uri="{FF2B5EF4-FFF2-40B4-BE49-F238E27FC236}">
                  <a16:creationId xmlns:a16="http://schemas.microsoft.com/office/drawing/2014/main" id="{01D7F8B1-B886-1456-9E25-A4258E6A6A2E}"/>
                </a:ext>
              </a:extLst>
            </p:cNvPr>
            <p:cNvSpPr>
              <a:spLocks noChangeShapeType="1"/>
            </p:cNvSpPr>
            <p:nvPr/>
          </p:nvSpPr>
          <p:spPr bwMode="auto">
            <a:xfrm>
              <a:off x="5018" y="2163"/>
              <a:ext cx="1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4" name="Line 83">
              <a:extLst>
                <a:ext uri="{FF2B5EF4-FFF2-40B4-BE49-F238E27FC236}">
                  <a16:creationId xmlns:a16="http://schemas.microsoft.com/office/drawing/2014/main" id="{556B5B5E-A4CF-E2F3-F306-D806C1CF8E93}"/>
                </a:ext>
              </a:extLst>
            </p:cNvPr>
            <p:cNvSpPr>
              <a:spLocks noChangeShapeType="1"/>
            </p:cNvSpPr>
            <p:nvPr/>
          </p:nvSpPr>
          <p:spPr bwMode="auto">
            <a:xfrm>
              <a:off x="5018" y="2163"/>
              <a:ext cx="1" cy="10"/>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5" name="Line 84">
              <a:extLst>
                <a:ext uri="{FF2B5EF4-FFF2-40B4-BE49-F238E27FC236}">
                  <a16:creationId xmlns:a16="http://schemas.microsoft.com/office/drawing/2014/main" id="{8C6A84F9-57F4-6CAB-B8D8-B2C32A2D2545}"/>
                </a:ext>
              </a:extLst>
            </p:cNvPr>
            <p:cNvSpPr>
              <a:spLocks noChangeShapeType="1"/>
            </p:cNvSpPr>
            <p:nvPr/>
          </p:nvSpPr>
          <p:spPr bwMode="auto">
            <a:xfrm>
              <a:off x="5018" y="2163"/>
              <a:ext cx="11" cy="1"/>
            </a:xfrm>
            <a:prstGeom prst="line">
              <a:avLst/>
            </a:prstGeom>
            <a:noFill/>
            <a:ln w="0">
              <a:solidFill>
                <a:srgbClr val="00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6" name="Line 85">
              <a:extLst>
                <a:ext uri="{FF2B5EF4-FFF2-40B4-BE49-F238E27FC236}">
                  <a16:creationId xmlns:a16="http://schemas.microsoft.com/office/drawing/2014/main" id="{FDC6C2DE-F10A-C3D7-6A67-93EACB489B36}"/>
                </a:ext>
              </a:extLst>
            </p:cNvPr>
            <p:cNvSpPr>
              <a:spLocks noChangeShapeType="1"/>
            </p:cNvSpPr>
            <p:nvPr/>
          </p:nvSpPr>
          <p:spPr bwMode="auto">
            <a:xfrm flipH="1">
              <a:off x="5029" y="0"/>
              <a:ext cx="0" cy="2222"/>
            </a:xfrm>
            <a:prstGeom prst="line">
              <a:avLst/>
            </a:prstGeom>
            <a:noFill/>
            <a:ln w="28575">
              <a:solidFill>
                <a:srgbClr val="FF00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7" name="Line 86">
              <a:extLst>
                <a:ext uri="{FF2B5EF4-FFF2-40B4-BE49-F238E27FC236}">
                  <a16:creationId xmlns:a16="http://schemas.microsoft.com/office/drawing/2014/main" id="{6FA56A59-D328-BD2C-77AA-6C8D9D1B8596}"/>
                </a:ext>
              </a:extLst>
            </p:cNvPr>
            <p:cNvSpPr>
              <a:spLocks noChangeShapeType="1"/>
            </p:cNvSpPr>
            <p:nvPr/>
          </p:nvSpPr>
          <p:spPr bwMode="auto">
            <a:xfrm>
              <a:off x="48" y="318"/>
              <a:ext cx="4992" cy="0"/>
            </a:xfrm>
            <a:prstGeom prst="line">
              <a:avLst/>
            </a:prstGeom>
            <a:noFill/>
            <a:ln w="28575">
              <a:solidFill>
                <a:srgbClr val="FF3300"/>
              </a:solidFill>
              <a:round/>
              <a:headEnd/>
              <a:tailEnd/>
            </a:ln>
            <a:extLst>
              <a:ext uri="{909E8E84-426E-40DD-AFC4-6F175D3DCCD1}">
                <a14:hiddenFill xmlns:a14="http://schemas.microsoft.com/office/drawing/2010/main">
                  <a:noFill/>
                </a14:hiddenFill>
              </a:ext>
            </a:extLst>
          </p:spPr>
          <p:txBody>
            <a:bodyPr/>
            <a:lstStyle/>
            <a:p>
              <a:endParaRPr lang="zh-CN" altLang="en-US"/>
            </a:p>
          </p:txBody>
        </p:sp>
        <p:sp>
          <p:nvSpPr>
            <p:cNvPr id="11298" name="Text Box 87">
              <a:extLst>
                <a:ext uri="{FF2B5EF4-FFF2-40B4-BE49-F238E27FC236}">
                  <a16:creationId xmlns:a16="http://schemas.microsoft.com/office/drawing/2014/main" id="{38F48D33-08B2-D523-EF17-C894C374879D}"/>
                </a:ext>
              </a:extLst>
            </p:cNvPr>
            <p:cNvSpPr txBox="1">
              <a:spLocks noChangeArrowheads="1"/>
            </p:cNvSpPr>
            <p:nvPr/>
          </p:nvSpPr>
          <p:spPr bwMode="auto">
            <a:xfrm>
              <a:off x="3811" y="2035"/>
              <a:ext cx="116"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endParaRPr lang="zh-CN" altLang="en-US" sz="2400">
                <a:latin typeface="Times New Roman" panose="02020603050405020304" pitchFamily="18" charset="0"/>
              </a:endParaRPr>
            </a:p>
          </p:txBody>
        </p:sp>
        <p:sp>
          <p:nvSpPr>
            <p:cNvPr id="11352" name="Rectangle 88">
              <a:extLst>
                <a:ext uri="{FF2B5EF4-FFF2-40B4-BE49-F238E27FC236}">
                  <a16:creationId xmlns:a16="http://schemas.microsoft.com/office/drawing/2014/main" id="{685C5E7D-4A07-95CC-2E1E-CCB46E70827A}"/>
                </a:ext>
              </a:extLst>
            </p:cNvPr>
            <p:cNvSpPr>
              <a:spLocks noChangeArrowheads="1"/>
            </p:cNvSpPr>
            <p:nvPr/>
          </p:nvSpPr>
          <p:spPr bwMode="auto">
            <a:xfrm>
              <a:off x="3479" y="30"/>
              <a:ext cx="1321" cy="233"/>
            </a:xfrm>
            <a:prstGeom prst="rect">
              <a:avLst/>
            </a:prstGeom>
            <a:noFill/>
            <a:ln>
              <a:noFill/>
            </a:ln>
          </p:spPr>
          <p:txBody>
            <a:bodyPr lIns="0" tIns="0" rIns="0" bIns="0">
              <a:spAutoFit/>
            </a:bodyPr>
            <a:lstStyle/>
            <a:p>
              <a:pPr algn="ctr" eaLnBrk="1" hangingPunct="1">
                <a:buClr>
                  <a:schemeClr val="tx1"/>
                </a:buClr>
                <a:defRPr/>
              </a:pPr>
              <a:r>
                <a:rPr lang="zh-CN" altLang="en-US" sz="2400" dirty="0">
                  <a:latin typeface="宋体" pitchFamily="2" charset="-122"/>
                </a:rPr>
                <a:t>单   位</a:t>
              </a:r>
              <a:endParaRPr lang="zh-CN" altLang="en-US" sz="2400" dirty="0">
                <a:effectLst>
                  <a:outerShdw blurRad="38100" dist="38100" dir="2700000" algn="tl">
                    <a:srgbClr val="C0C0C0"/>
                  </a:outerShdw>
                </a:effectLst>
                <a:latin typeface="Tahoma" pitchFamily="34" charset="0"/>
              </a:endParaRPr>
            </a:p>
          </p:txBody>
        </p:sp>
        <p:sp>
          <p:nvSpPr>
            <p:cNvPr id="11353" name="Rectangle 89">
              <a:extLst>
                <a:ext uri="{FF2B5EF4-FFF2-40B4-BE49-F238E27FC236}">
                  <a16:creationId xmlns:a16="http://schemas.microsoft.com/office/drawing/2014/main" id="{360507E7-B3AC-8857-A728-02399341520E}"/>
                </a:ext>
              </a:extLst>
            </p:cNvPr>
            <p:cNvSpPr>
              <a:spLocks noChangeArrowheads="1"/>
            </p:cNvSpPr>
            <p:nvPr/>
          </p:nvSpPr>
          <p:spPr bwMode="auto">
            <a:xfrm>
              <a:off x="3747" y="409"/>
              <a:ext cx="502" cy="233"/>
            </a:xfrm>
            <a:prstGeom prst="rect">
              <a:avLst/>
            </a:prstGeom>
            <a:noFill/>
            <a:ln>
              <a:noFill/>
            </a:ln>
          </p:spPr>
          <p:txBody>
            <a:bodyPr lIns="0" tIns="0" rIns="0" bIns="0">
              <a:spAutoFit/>
            </a:bodyPr>
            <a:lstStyle/>
            <a:p>
              <a:pPr algn="ctr" eaLnBrk="1" hangingPunct="1">
                <a:buClr>
                  <a:schemeClr val="tx1"/>
                </a:buClr>
                <a:defRPr/>
              </a:pPr>
              <a:endParaRPr lang="zh-CN" altLang="en-US" sz="2400">
                <a:effectLst>
                  <a:outerShdw blurRad="38100" dist="38100" dir="2700000" algn="tl">
                    <a:srgbClr val="C0C0C0"/>
                  </a:outerShdw>
                </a:effectLst>
                <a:latin typeface="Tahoma" pitchFamily="34" charset="0"/>
              </a:endParaRPr>
            </a:p>
          </p:txBody>
        </p:sp>
        <p:sp>
          <p:nvSpPr>
            <p:cNvPr id="11301" name="Rectangle 90">
              <a:extLst>
                <a:ext uri="{FF2B5EF4-FFF2-40B4-BE49-F238E27FC236}">
                  <a16:creationId xmlns:a16="http://schemas.microsoft.com/office/drawing/2014/main" id="{8CBCED5D-DD2D-1486-1FD4-933E8CA99644}"/>
                </a:ext>
              </a:extLst>
            </p:cNvPr>
            <p:cNvSpPr>
              <a:spLocks noChangeArrowheads="1"/>
            </p:cNvSpPr>
            <p:nvPr/>
          </p:nvSpPr>
          <p:spPr bwMode="auto">
            <a:xfrm>
              <a:off x="3267" y="503"/>
              <a:ext cx="1731"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Clr>
                  <a:schemeClr val="tx1"/>
                </a:buClr>
                <a:buFontTx/>
                <a:buNone/>
              </a:pPr>
              <a:r>
                <a:rPr lang="en-US" altLang="zh-CN" sz="2400">
                  <a:solidFill>
                    <a:srgbClr val="000000"/>
                  </a:solidFill>
                  <a:latin typeface="Times New Roman" panose="02020603050405020304" pitchFamily="18" charset="0"/>
                </a:rPr>
                <a:t>kA </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A</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mA</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μA</a:t>
              </a:r>
            </a:p>
          </p:txBody>
        </p:sp>
        <p:sp>
          <p:nvSpPr>
            <p:cNvPr id="11302" name="Rectangle 91">
              <a:extLst>
                <a:ext uri="{FF2B5EF4-FFF2-40B4-BE49-F238E27FC236}">
                  <a16:creationId xmlns:a16="http://schemas.microsoft.com/office/drawing/2014/main" id="{26D8DF3C-C3A7-2A71-AEE1-8605DB653E09}"/>
                </a:ext>
              </a:extLst>
            </p:cNvPr>
            <p:cNvSpPr>
              <a:spLocks noChangeArrowheads="1"/>
            </p:cNvSpPr>
            <p:nvPr/>
          </p:nvSpPr>
          <p:spPr bwMode="auto">
            <a:xfrm>
              <a:off x="1226" y="1633"/>
              <a:ext cx="1920" cy="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Clr>
                  <a:schemeClr val="tx1"/>
                </a:buClr>
                <a:buFontTx/>
                <a:buNone/>
              </a:pPr>
              <a:r>
                <a:rPr lang="zh-CN" altLang="en-US" sz="2400">
                  <a:solidFill>
                    <a:srgbClr val="000000"/>
                  </a:solidFill>
                  <a:latin typeface="宋体" panose="02010600030101010101" pitchFamily="2" charset="-122"/>
                </a:rPr>
                <a:t>低电位 </a:t>
              </a:r>
              <a:r>
                <a:rPr lang="zh-CN" altLang="en-US" sz="2400">
                  <a:solidFill>
                    <a:srgbClr val="FF0000"/>
                  </a:solidFill>
                  <a:latin typeface="宋体" panose="02010600030101010101" pitchFamily="2" charset="-122"/>
                  <a:sym typeface="Symbol" panose="05050102010706020507" pitchFamily="18" charset="2"/>
                </a:rPr>
                <a:t></a:t>
              </a:r>
              <a:r>
                <a:rPr lang="zh-CN" altLang="en-US" sz="2400">
                  <a:solidFill>
                    <a:srgbClr val="000000"/>
                  </a:solidFill>
                  <a:latin typeface="宋体" panose="02010600030101010101" pitchFamily="2" charset="-122"/>
                  <a:sym typeface="Symbol" panose="05050102010706020507" pitchFamily="18" charset="2"/>
                </a:rPr>
                <a:t> </a:t>
              </a:r>
              <a:r>
                <a:rPr lang="zh-CN" altLang="en-US" sz="2400">
                  <a:solidFill>
                    <a:srgbClr val="000000"/>
                  </a:solidFill>
                  <a:latin typeface="宋体" panose="02010600030101010101" pitchFamily="2" charset="-122"/>
                </a:rPr>
                <a:t>高电位</a:t>
              </a:r>
            </a:p>
          </p:txBody>
        </p:sp>
        <p:sp>
          <p:nvSpPr>
            <p:cNvPr id="11303" name="Rectangle 92">
              <a:extLst>
                <a:ext uri="{FF2B5EF4-FFF2-40B4-BE49-F238E27FC236}">
                  <a16:creationId xmlns:a16="http://schemas.microsoft.com/office/drawing/2014/main" id="{C89F59EE-130E-D9A7-A8F8-764E86B3B50F}"/>
                </a:ext>
              </a:extLst>
            </p:cNvPr>
            <p:cNvSpPr>
              <a:spLocks noChangeArrowheads="1"/>
            </p:cNvSpPr>
            <p:nvPr/>
          </p:nvSpPr>
          <p:spPr bwMode="auto">
            <a:xfrm>
              <a:off x="3260" y="1110"/>
              <a:ext cx="1731"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Clr>
                  <a:schemeClr val="tx1"/>
                </a:buClr>
                <a:buFontTx/>
                <a:buNone/>
              </a:pPr>
              <a:r>
                <a:rPr lang="en-US" altLang="zh-CN" sz="2400">
                  <a:solidFill>
                    <a:srgbClr val="000000"/>
                  </a:solidFill>
                  <a:latin typeface="Times New Roman" panose="02020603050405020304" pitchFamily="18" charset="0"/>
                </a:rPr>
                <a:t>kV </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V</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mV</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μV</a:t>
              </a:r>
            </a:p>
          </p:txBody>
        </p:sp>
        <p:sp>
          <p:nvSpPr>
            <p:cNvPr id="11304" name="Rectangle 93">
              <a:extLst>
                <a:ext uri="{FF2B5EF4-FFF2-40B4-BE49-F238E27FC236}">
                  <a16:creationId xmlns:a16="http://schemas.microsoft.com/office/drawing/2014/main" id="{52719A91-4486-0329-F6F0-831205A14ED0}"/>
                </a:ext>
              </a:extLst>
            </p:cNvPr>
            <p:cNvSpPr>
              <a:spLocks noChangeArrowheads="1"/>
            </p:cNvSpPr>
            <p:nvPr/>
          </p:nvSpPr>
          <p:spPr bwMode="auto">
            <a:xfrm>
              <a:off x="3267" y="1790"/>
              <a:ext cx="1731" cy="2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lnSpc>
                  <a:spcPct val="90000"/>
                </a:lnSpc>
                <a:spcBef>
                  <a:spcPct val="0"/>
                </a:spcBef>
                <a:buClr>
                  <a:schemeClr val="tx1"/>
                </a:buClr>
                <a:buFontTx/>
                <a:buNone/>
              </a:pPr>
              <a:r>
                <a:rPr lang="en-US" altLang="zh-CN" sz="2400">
                  <a:solidFill>
                    <a:srgbClr val="000000"/>
                  </a:solidFill>
                  <a:latin typeface="Times New Roman" panose="02020603050405020304" pitchFamily="18" charset="0"/>
                </a:rPr>
                <a:t>kV </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V</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mV</a:t>
              </a:r>
              <a:r>
                <a:rPr lang="zh-CN" altLang="en-US" sz="2400">
                  <a:solidFill>
                    <a:srgbClr val="000000"/>
                  </a:solidFill>
                  <a:latin typeface="Times New Roman" panose="02020603050405020304" pitchFamily="18" charset="0"/>
                </a:rPr>
                <a:t>、</a:t>
              </a:r>
              <a:r>
                <a:rPr lang="en-US" altLang="zh-CN" sz="2400">
                  <a:solidFill>
                    <a:srgbClr val="000000"/>
                  </a:solidFill>
                  <a:latin typeface="Times New Roman" panose="02020603050405020304" pitchFamily="18" charset="0"/>
                </a:rPr>
                <a:t>μV</a:t>
              </a:r>
            </a:p>
          </p:txBody>
        </p:sp>
      </p:gr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1321"/>
                                        </p:tgtEl>
                                        <p:attrNameLst>
                                          <p:attrName>style.visibility</p:attrName>
                                        </p:attrNameLst>
                                      </p:cBhvr>
                                      <p:to>
                                        <p:strVal val="visible"/>
                                      </p:to>
                                    </p:set>
                                    <p:animEffect transition="in" filter="wipe(left)">
                                      <p:cBhvr>
                                        <p:cTn id="7" dur="500"/>
                                        <p:tgtEl>
                                          <p:spTgt spid="1132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1268"/>
                                        </p:tgtEl>
                                        <p:attrNameLst>
                                          <p:attrName>style.visibility</p:attrName>
                                        </p:attrNameLst>
                                      </p:cBhvr>
                                      <p:to>
                                        <p:strVal val="visible"/>
                                      </p:to>
                                    </p:set>
                                    <p:animEffect transition="in" filter="wipe(left)">
                                      <p:cBhvr>
                                        <p:cTn id="12" dur="500"/>
                                        <p:tgtEl>
                                          <p:spTgt spid="1126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8" grpId="0" autoUpdateAnimBg="0"/>
      <p:bldP spid="11321" grpId="0" autoUpdateAnimBg="0"/>
    </p:bld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Text Box 2">
            <a:extLst>
              <a:ext uri="{FF2B5EF4-FFF2-40B4-BE49-F238E27FC236}">
                <a16:creationId xmlns:a16="http://schemas.microsoft.com/office/drawing/2014/main" id="{4F868322-045D-A6CD-FFCA-B2169FA8E0DC}"/>
              </a:ext>
            </a:extLst>
          </p:cNvPr>
          <p:cNvSpPr txBox="1">
            <a:spLocks noChangeArrowheads="1"/>
          </p:cNvSpPr>
          <p:nvPr/>
        </p:nvSpPr>
        <p:spPr bwMode="auto">
          <a:xfrm>
            <a:off x="468313" y="404813"/>
            <a:ext cx="8031162"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chemeClr val="tx2"/>
                </a:solidFill>
                <a:latin typeface="Times New Roman" panose="02020603050405020304" pitchFamily="18" charset="0"/>
              </a:rPr>
              <a:t>      </a:t>
            </a: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2</a:t>
            </a:r>
            <a:r>
              <a:rPr lang="en-US" altLang="zh-CN" sz="2400">
                <a:solidFill>
                  <a:srgbClr val="FF0066"/>
                </a:solidFill>
                <a:latin typeface="宋体" panose="02010600030101010101" pitchFamily="2" charset="-122"/>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在下图中，已知 </a:t>
            </a:r>
            <a:r>
              <a:rPr lang="en-US" altLang="zh-CN" sz="2400" i="1">
                <a:solidFill>
                  <a:schemeClr val="tx2"/>
                </a:solidFill>
                <a:latin typeface="Times New Roman" panose="02020603050405020304" pitchFamily="18" charset="0"/>
              </a:rPr>
              <a:t>U</a:t>
            </a:r>
            <a:r>
              <a:rPr lang="en-US" altLang="zh-CN"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 3 V</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U</a:t>
            </a:r>
            <a:r>
              <a:rPr lang="en-US" altLang="zh-CN"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 +6 V</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 1 k</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 2 k</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C </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rPr>
              <a:t> 3 </a:t>
            </a:r>
            <a:r>
              <a:rPr lang="en-US" altLang="zh-CN" sz="2400">
                <a:solidFill>
                  <a:schemeClr val="tx2"/>
                </a:solidFill>
                <a:latin typeface="Times New Roman" panose="02020603050405020304" pitchFamily="18" charset="0"/>
                <a:sym typeface="Symbol" panose="05050102010706020507" pitchFamily="18" charset="2"/>
              </a:rPr>
              <a:t>F</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t </a:t>
            </a:r>
            <a:r>
              <a:rPr lang="en-US" altLang="zh-CN" sz="2400">
                <a:solidFill>
                  <a:schemeClr val="tx2"/>
                </a:solidFill>
                <a:latin typeface="Times New Roman" panose="02020603050405020304" pitchFamily="18" charset="0"/>
              </a:rPr>
              <a:t>&lt; 0 </a:t>
            </a:r>
            <a:r>
              <a:rPr lang="zh-CN" altLang="en-US" sz="2400">
                <a:solidFill>
                  <a:schemeClr val="tx2"/>
                </a:solidFill>
                <a:latin typeface="Times New Roman" panose="02020603050405020304" pitchFamily="18" charset="0"/>
              </a:rPr>
              <a:t>时电路已处于稳态。用三要素法求 </a:t>
            </a:r>
            <a:r>
              <a:rPr lang="en-US" altLang="zh-CN" sz="2400" i="1">
                <a:solidFill>
                  <a:schemeClr val="tx2"/>
                </a:solidFill>
                <a:latin typeface="Times New Roman" panose="02020603050405020304" pitchFamily="18" charset="0"/>
              </a:rPr>
              <a:t>t </a:t>
            </a:r>
            <a:r>
              <a:rPr lang="en-US" altLang="zh-CN" sz="2400">
                <a:solidFill>
                  <a:schemeClr val="tx2"/>
                </a:solidFill>
                <a:latin typeface="宋体" panose="02010600030101010101" pitchFamily="2" charset="-122"/>
              </a:rPr>
              <a:t>≥</a:t>
            </a:r>
            <a:r>
              <a:rPr lang="en-US" altLang="zh-CN" sz="2400">
                <a:solidFill>
                  <a:schemeClr val="tx2"/>
                </a:solidFill>
                <a:latin typeface="Times New Roman" panose="02020603050405020304" pitchFamily="18" charset="0"/>
                <a:sym typeface="Symbol" panose="05050102010706020507" pitchFamily="18" charset="2"/>
              </a:rPr>
              <a:t> 0 </a:t>
            </a:r>
            <a:r>
              <a:rPr lang="zh-CN" altLang="en-US" sz="2400">
                <a:solidFill>
                  <a:schemeClr val="tx2"/>
                </a:solidFill>
                <a:latin typeface="Times New Roman" panose="02020603050405020304" pitchFamily="18" charset="0"/>
                <a:sym typeface="Symbol" panose="05050102010706020507" pitchFamily="18" charset="2"/>
              </a:rPr>
              <a:t>时的 </a:t>
            </a:r>
            <a:r>
              <a:rPr lang="en-US" altLang="zh-CN" sz="2400" i="1">
                <a:solidFill>
                  <a:schemeClr val="tx2"/>
                </a:solidFill>
                <a:latin typeface="Times New Roman" panose="02020603050405020304" pitchFamily="18" charset="0"/>
                <a:ea typeface="黑体" panose="02010609060101010101" pitchFamily="49" charset="-122"/>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t</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sym typeface="Symbol" panose="05050102010706020507" pitchFamily="18" charset="2"/>
              </a:rPr>
              <a:t>并</a:t>
            </a:r>
            <a:r>
              <a:rPr lang="zh-CN" altLang="en-US" sz="2400">
                <a:solidFill>
                  <a:schemeClr val="tx2"/>
                </a:solidFill>
                <a:latin typeface="Times New Roman" panose="02020603050405020304" pitchFamily="18" charset="0"/>
              </a:rPr>
              <a:t>画出其变化曲线</a:t>
            </a:r>
            <a:r>
              <a:rPr lang="zh-CN" altLang="en-US" sz="2400" i="1">
                <a:solidFill>
                  <a:schemeClr val="tx2"/>
                </a:solidFill>
                <a:latin typeface="Times New Roman" panose="02020603050405020304" pitchFamily="18" charset="0"/>
                <a:ea typeface="黑体" panose="02010609060101010101" pitchFamily="49" charset="-122"/>
              </a:rPr>
              <a:t>。</a:t>
            </a:r>
          </a:p>
        </p:txBody>
      </p:sp>
      <p:grpSp>
        <p:nvGrpSpPr>
          <p:cNvPr id="94211" name="Group 63">
            <a:extLst>
              <a:ext uri="{FF2B5EF4-FFF2-40B4-BE49-F238E27FC236}">
                <a16:creationId xmlns:a16="http://schemas.microsoft.com/office/drawing/2014/main" id="{81805233-6C75-AE61-378C-025F507CCE4E}"/>
              </a:ext>
            </a:extLst>
          </p:cNvPr>
          <p:cNvGrpSpPr>
            <a:grpSpLocks/>
          </p:cNvGrpSpPr>
          <p:nvPr/>
        </p:nvGrpSpPr>
        <p:grpSpPr bwMode="auto">
          <a:xfrm>
            <a:off x="4071938" y="1573213"/>
            <a:ext cx="4972050" cy="2082800"/>
            <a:chOff x="16" y="1"/>
            <a:chExt cx="3132" cy="1312"/>
          </a:xfrm>
        </p:grpSpPr>
        <p:sp>
          <p:nvSpPr>
            <p:cNvPr id="94224" name="Text Box 5">
              <a:extLst>
                <a:ext uri="{FF2B5EF4-FFF2-40B4-BE49-F238E27FC236}">
                  <a16:creationId xmlns:a16="http://schemas.microsoft.com/office/drawing/2014/main" id="{45D90FA7-AEA7-F88A-3858-287DCB9800DB}"/>
                </a:ext>
              </a:extLst>
            </p:cNvPr>
            <p:cNvSpPr txBox="1">
              <a:spLocks noChangeArrowheads="1"/>
            </p:cNvSpPr>
            <p:nvPr/>
          </p:nvSpPr>
          <p:spPr bwMode="auto">
            <a:xfrm>
              <a:off x="2870" y="733"/>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94225" name="Text Box 6">
              <a:extLst>
                <a:ext uri="{FF2B5EF4-FFF2-40B4-BE49-F238E27FC236}">
                  <a16:creationId xmlns:a16="http://schemas.microsoft.com/office/drawing/2014/main" id="{68901FDC-C8FE-0820-47EA-AC7A172F0E4F}"/>
                </a:ext>
              </a:extLst>
            </p:cNvPr>
            <p:cNvSpPr txBox="1">
              <a:spLocks noChangeArrowheads="1"/>
            </p:cNvSpPr>
            <p:nvPr/>
          </p:nvSpPr>
          <p:spPr bwMode="auto">
            <a:xfrm>
              <a:off x="2220" y="848"/>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4226" name="Text Box 7">
              <a:extLst>
                <a:ext uri="{FF2B5EF4-FFF2-40B4-BE49-F238E27FC236}">
                  <a16:creationId xmlns:a16="http://schemas.microsoft.com/office/drawing/2014/main" id="{1E7D5120-9F63-C721-041B-5A834BA3E766}"/>
                </a:ext>
              </a:extLst>
            </p:cNvPr>
            <p:cNvSpPr txBox="1">
              <a:spLocks noChangeArrowheads="1"/>
            </p:cNvSpPr>
            <p:nvPr/>
          </p:nvSpPr>
          <p:spPr bwMode="auto">
            <a:xfrm>
              <a:off x="16" y="678"/>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1</a:t>
              </a:r>
            </a:p>
          </p:txBody>
        </p:sp>
        <p:sp>
          <p:nvSpPr>
            <p:cNvPr id="94227" name="Text Box 8">
              <a:extLst>
                <a:ext uri="{FF2B5EF4-FFF2-40B4-BE49-F238E27FC236}">
                  <a16:creationId xmlns:a16="http://schemas.microsoft.com/office/drawing/2014/main" id="{A03197A4-7D1F-2859-86B3-6CB26ED797A8}"/>
                </a:ext>
              </a:extLst>
            </p:cNvPr>
            <p:cNvSpPr txBox="1">
              <a:spLocks noChangeArrowheads="1"/>
            </p:cNvSpPr>
            <p:nvPr/>
          </p:nvSpPr>
          <p:spPr bwMode="auto">
            <a:xfrm>
              <a:off x="1718" y="709"/>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4228" name="Text Box 9">
              <a:extLst>
                <a:ext uri="{FF2B5EF4-FFF2-40B4-BE49-F238E27FC236}">
                  <a16:creationId xmlns:a16="http://schemas.microsoft.com/office/drawing/2014/main" id="{F04BC2B6-565A-28E7-C6D5-771A2B866DFD}"/>
                </a:ext>
              </a:extLst>
            </p:cNvPr>
            <p:cNvSpPr txBox="1">
              <a:spLocks noChangeArrowheads="1"/>
            </p:cNvSpPr>
            <p:nvPr/>
          </p:nvSpPr>
          <p:spPr bwMode="auto">
            <a:xfrm>
              <a:off x="216" y="817"/>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4229" name="Oval 10">
              <a:extLst>
                <a:ext uri="{FF2B5EF4-FFF2-40B4-BE49-F238E27FC236}">
                  <a16:creationId xmlns:a16="http://schemas.microsoft.com/office/drawing/2014/main" id="{B57E71F1-C08C-7115-1B82-747E54004C9B}"/>
                </a:ext>
              </a:extLst>
            </p:cNvPr>
            <p:cNvSpPr>
              <a:spLocks noChangeArrowheads="1"/>
            </p:cNvSpPr>
            <p:nvPr/>
          </p:nvSpPr>
          <p:spPr bwMode="auto">
            <a:xfrm>
              <a:off x="320" y="653"/>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4230" name="Text Box 11">
              <a:extLst>
                <a:ext uri="{FF2B5EF4-FFF2-40B4-BE49-F238E27FC236}">
                  <a16:creationId xmlns:a16="http://schemas.microsoft.com/office/drawing/2014/main" id="{8B47B047-B797-75B9-B304-C01644BC83E5}"/>
                </a:ext>
              </a:extLst>
            </p:cNvPr>
            <p:cNvSpPr txBox="1">
              <a:spLocks noChangeArrowheads="1"/>
            </p:cNvSpPr>
            <p:nvPr/>
          </p:nvSpPr>
          <p:spPr bwMode="auto">
            <a:xfrm>
              <a:off x="182" y="474"/>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grpSp>
          <p:nvGrpSpPr>
            <p:cNvPr id="94231" name="Group 12">
              <a:extLst>
                <a:ext uri="{FF2B5EF4-FFF2-40B4-BE49-F238E27FC236}">
                  <a16:creationId xmlns:a16="http://schemas.microsoft.com/office/drawing/2014/main" id="{BB08DB71-FC52-4558-8E6C-283A9540790A}"/>
                </a:ext>
              </a:extLst>
            </p:cNvPr>
            <p:cNvGrpSpPr>
              <a:grpSpLocks/>
            </p:cNvGrpSpPr>
            <p:nvPr/>
          </p:nvGrpSpPr>
          <p:grpSpPr bwMode="auto">
            <a:xfrm rot="5400000">
              <a:off x="2069" y="705"/>
              <a:ext cx="74" cy="216"/>
              <a:chOff x="0" y="0"/>
              <a:chExt cx="96" cy="240"/>
            </a:xfrm>
          </p:grpSpPr>
          <p:sp>
            <p:nvSpPr>
              <p:cNvPr id="94255" name="Line 13">
                <a:extLst>
                  <a:ext uri="{FF2B5EF4-FFF2-40B4-BE49-F238E27FC236}">
                    <a16:creationId xmlns:a16="http://schemas.microsoft.com/office/drawing/2014/main" id="{9B6BECBC-7BAF-1949-F66E-CD438DA9FD00}"/>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4256" name="Line 14">
                <a:extLst>
                  <a:ext uri="{FF2B5EF4-FFF2-40B4-BE49-F238E27FC236}">
                    <a16:creationId xmlns:a16="http://schemas.microsoft.com/office/drawing/2014/main" id="{B6CFEC5E-7DDD-ACF3-3631-B100387D8E86}"/>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4232" name="未知">
              <a:extLst>
                <a:ext uri="{FF2B5EF4-FFF2-40B4-BE49-F238E27FC236}">
                  <a16:creationId xmlns:a16="http://schemas.microsoft.com/office/drawing/2014/main" id="{ACB6E51F-116D-283F-4960-17FCAED097DF}"/>
                </a:ext>
              </a:extLst>
            </p:cNvPr>
            <p:cNvSpPr>
              <a:spLocks/>
            </p:cNvSpPr>
            <p:nvPr/>
          </p:nvSpPr>
          <p:spPr bwMode="auto">
            <a:xfrm>
              <a:off x="470" y="305"/>
              <a:ext cx="1632" cy="1008"/>
            </a:xfrm>
            <a:custGeom>
              <a:avLst/>
              <a:gdLst>
                <a:gd name="T0" fmla="*/ 152 w 1680"/>
                <a:gd name="T1" fmla="*/ 0 h 1008"/>
                <a:gd name="T2" fmla="*/ 0 w 1680"/>
                <a:gd name="T3" fmla="*/ 0 h 1008"/>
                <a:gd name="T4" fmla="*/ 0 w 1680"/>
                <a:gd name="T5" fmla="*/ 1008 h 1008"/>
                <a:gd name="T6" fmla="*/ 888 w 1680"/>
                <a:gd name="T7" fmla="*/ 1008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4233" name="Line 16">
              <a:extLst>
                <a:ext uri="{FF2B5EF4-FFF2-40B4-BE49-F238E27FC236}">
                  <a16:creationId xmlns:a16="http://schemas.microsoft.com/office/drawing/2014/main" id="{1437087E-EE62-641C-DDE4-6E7E86BCE3AA}"/>
                </a:ext>
              </a:extLst>
            </p:cNvPr>
            <p:cNvSpPr>
              <a:spLocks noChangeShapeType="1"/>
            </p:cNvSpPr>
            <p:nvPr/>
          </p:nvSpPr>
          <p:spPr bwMode="auto">
            <a:xfrm>
              <a:off x="1190" y="497"/>
              <a:ext cx="0" cy="8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4234" name="Text Box 17">
              <a:extLst>
                <a:ext uri="{FF2B5EF4-FFF2-40B4-BE49-F238E27FC236}">
                  <a16:creationId xmlns:a16="http://schemas.microsoft.com/office/drawing/2014/main" id="{5797AE7F-A44A-73F1-1EBD-CAB049E489AA}"/>
                </a:ext>
              </a:extLst>
            </p:cNvPr>
            <p:cNvSpPr txBox="1">
              <a:spLocks noChangeArrowheads="1"/>
            </p:cNvSpPr>
            <p:nvPr/>
          </p:nvSpPr>
          <p:spPr bwMode="auto">
            <a:xfrm>
              <a:off x="834" y="18"/>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94235" name="Line 18">
              <a:extLst>
                <a:ext uri="{FF2B5EF4-FFF2-40B4-BE49-F238E27FC236}">
                  <a16:creationId xmlns:a16="http://schemas.microsoft.com/office/drawing/2014/main" id="{13E2F9E6-2018-1638-B1D7-38E317FFDC52}"/>
                </a:ext>
              </a:extLst>
            </p:cNvPr>
            <p:cNvSpPr>
              <a:spLocks noChangeShapeType="1"/>
            </p:cNvSpPr>
            <p:nvPr/>
          </p:nvSpPr>
          <p:spPr bwMode="auto">
            <a:xfrm>
              <a:off x="710" y="305"/>
              <a:ext cx="29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4236" name="Text Box 19">
              <a:extLst>
                <a:ext uri="{FF2B5EF4-FFF2-40B4-BE49-F238E27FC236}">
                  <a16:creationId xmlns:a16="http://schemas.microsoft.com/office/drawing/2014/main" id="{67579B7D-82DE-6209-7F6E-328D5F51376F}"/>
                </a:ext>
              </a:extLst>
            </p:cNvPr>
            <p:cNvSpPr txBox="1">
              <a:spLocks noChangeArrowheads="1"/>
            </p:cNvSpPr>
            <p:nvPr/>
          </p:nvSpPr>
          <p:spPr bwMode="auto">
            <a:xfrm>
              <a:off x="2192" y="486"/>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4237" name="Text Box 20">
              <a:extLst>
                <a:ext uri="{FF2B5EF4-FFF2-40B4-BE49-F238E27FC236}">
                  <a16:creationId xmlns:a16="http://schemas.microsoft.com/office/drawing/2014/main" id="{3A43BB3A-9D55-7156-5B82-2C0D4E90EB7F}"/>
                </a:ext>
              </a:extLst>
            </p:cNvPr>
            <p:cNvSpPr txBox="1">
              <a:spLocks noChangeArrowheads="1"/>
            </p:cNvSpPr>
            <p:nvPr/>
          </p:nvSpPr>
          <p:spPr bwMode="auto">
            <a:xfrm>
              <a:off x="2249" y="673"/>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4238" name="未知">
              <a:extLst>
                <a:ext uri="{FF2B5EF4-FFF2-40B4-BE49-F238E27FC236}">
                  <a16:creationId xmlns:a16="http://schemas.microsoft.com/office/drawing/2014/main" id="{CC595AD4-8F4B-B59E-357C-286A13D7FE8D}"/>
                </a:ext>
              </a:extLst>
            </p:cNvPr>
            <p:cNvSpPr>
              <a:spLocks/>
            </p:cNvSpPr>
            <p:nvPr/>
          </p:nvSpPr>
          <p:spPr bwMode="auto">
            <a:xfrm>
              <a:off x="2006" y="305"/>
              <a:ext cx="816" cy="1008"/>
            </a:xfrm>
            <a:custGeom>
              <a:avLst/>
              <a:gdLst>
                <a:gd name="T0" fmla="*/ 96 w 816"/>
                <a:gd name="T1" fmla="*/ 0 h 1008"/>
                <a:gd name="T2" fmla="*/ 816 w 816"/>
                <a:gd name="T3" fmla="*/ 0 h 1008"/>
                <a:gd name="T4" fmla="*/ 816 w 816"/>
                <a:gd name="T5" fmla="*/ 1008 h 1008"/>
                <a:gd name="T6" fmla="*/ 0 w 816"/>
                <a:gd name="T7" fmla="*/ 1008 h 1008"/>
                <a:gd name="T8" fmla="*/ 0 60000 65536"/>
                <a:gd name="T9" fmla="*/ 0 60000 65536"/>
                <a:gd name="T10" fmla="*/ 0 60000 65536"/>
                <a:gd name="T11" fmla="*/ 0 60000 65536"/>
                <a:gd name="T12" fmla="*/ 0 w 816"/>
                <a:gd name="T13" fmla="*/ 0 h 1008"/>
                <a:gd name="T14" fmla="*/ 816 w 816"/>
                <a:gd name="T15" fmla="*/ 1008 h 1008"/>
              </a:gdLst>
              <a:ahLst/>
              <a:cxnLst>
                <a:cxn ang="T8">
                  <a:pos x="T0" y="T1"/>
                </a:cxn>
                <a:cxn ang="T9">
                  <a:pos x="T2" y="T3"/>
                </a:cxn>
                <a:cxn ang="T10">
                  <a:pos x="T4" y="T5"/>
                </a:cxn>
                <a:cxn ang="T11">
                  <a:pos x="T6" y="T7"/>
                </a:cxn>
              </a:cxnLst>
              <a:rect l="T12" t="T13" r="T14" b="T15"/>
              <a:pathLst>
                <a:path w="816" h="1008">
                  <a:moveTo>
                    <a:pt x="96" y="0"/>
                  </a:moveTo>
                  <a:lnTo>
                    <a:pt x="816" y="0"/>
                  </a:lnTo>
                  <a:lnTo>
                    <a:pt x="816" y="1008"/>
                  </a:lnTo>
                  <a:lnTo>
                    <a:pt x="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4239" name="Rectangle 22">
              <a:extLst>
                <a:ext uri="{FF2B5EF4-FFF2-40B4-BE49-F238E27FC236}">
                  <a16:creationId xmlns:a16="http://schemas.microsoft.com/office/drawing/2014/main" id="{1BDFCEFB-C545-F918-E50A-7DFEE1E14CAA}"/>
                </a:ext>
              </a:extLst>
            </p:cNvPr>
            <p:cNvSpPr>
              <a:spLocks noChangeArrowheads="1"/>
            </p:cNvSpPr>
            <p:nvPr/>
          </p:nvSpPr>
          <p:spPr bwMode="auto">
            <a:xfrm rot="5400000">
              <a:off x="2678" y="797"/>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4240" name="Text Box 23">
              <a:extLst>
                <a:ext uri="{FF2B5EF4-FFF2-40B4-BE49-F238E27FC236}">
                  <a16:creationId xmlns:a16="http://schemas.microsoft.com/office/drawing/2014/main" id="{EA5017D4-EF28-800A-F523-1FAAF9628C57}"/>
                </a:ext>
              </a:extLst>
            </p:cNvPr>
            <p:cNvSpPr txBox="1">
              <a:spLocks noChangeArrowheads="1"/>
            </p:cNvSpPr>
            <p:nvPr/>
          </p:nvSpPr>
          <p:spPr bwMode="auto">
            <a:xfrm>
              <a:off x="748" y="774"/>
              <a:ext cx="2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2</a:t>
              </a:r>
            </a:p>
          </p:txBody>
        </p:sp>
        <p:sp>
          <p:nvSpPr>
            <p:cNvPr id="94241" name="Text Box 24">
              <a:extLst>
                <a:ext uri="{FF2B5EF4-FFF2-40B4-BE49-F238E27FC236}">
                  <a16:creationId xmlns:a16="http://schemas.microsoft.com/office/drawing/2014/main" id="{C5A2D71C-CD69-D2E3-45B7-E5202F91C78E}"/>
                </a:ext>
              </a:extLst>
            </p:cNvPr>
            <p:cNvSpPr txBox="1">
              <a:spLocks noChangeArrowheads="1"/>
            </p:cNvSpPr>
            <p:nvPr/>
          </p:nvSpPr>
          <p:spPr bwMode="auto">
            <a:xfrm>
              <a:off x="948" y="913"/>
              <a:ext cx="23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4242" name="Oval 25">
              <a:extLst>
                <a:ext uri="{FF2B5EF4-FFF2-40B4-BE49-F238E27FC236}">
                  <a16:creationId xmlns:a16="http://schemas.microsoft.com/office/drawing/2014/main" id="{1B8BC3DD-8A81-76DA-75FD-F1DAF6F27E90}"/>
                </a:ext>
              </a:extLst>
            </p:cNvPr>
            <p:cNvSpPr>
              <a:spLocks noChangeArrowheads="1"/>
            </p:cNvSpPr>
            <p:nvPr/>
          </p:nvSpPr>
          <p:spPr bwMode="auto">
            <a:xfrm>
              <a:off x="1052" y="749"/>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4243" name="Text Box 26">
              <a:extLst>
                <a:ext uri="{FF2B5EF4-FFF2-40B4-BE49-F238E27FC236}">
                  <a16:creationId xmlns:a16="http://schemas.microsoft.com/office/drawing/2014/main" id="{0E884EF8-7B64-3E10-E84C-F3CD34C75036}"/>
                </a:ext>
              </a:extLst>
            </p:cNvPr>
            <p:cNvSpPr txBox="1">
              <a:spLocks noChangeArrowheads="1"/>
            </p:cNvSpPr>
            <p:nvPr/>
          </p:nvSpPr>
          <p:spPr bwMode="auto">
            <a:xfrm>
              <a:off x="914" y="570"/>
              <a:ext cx="20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4244" name="Line 27">
              <a:extLst>
                <a:ext uri="{FF2B5EF4-FFF2-40B4-BE49-F238E27FC236}">
                  <a16:creationId xmlns:a16="http://schemas.microsoft.com/office/drawing/2014/main" id="{5CAD42B8-6999-958B-04E4-F6BCD0C8A513}"/>
                </a:ext>
              </a:extLst>
            </p:cNvPr>
            <p:cNvSpPr>
              <a:spLocks noChangeShapeType="1"/>
            </p:cNvSpPr>
            <p:nvPr/>
          </p:nvSpPr>
          <p:spPr bwMode="auto">
            <a:xfrm>
              <a:off x="955" y="305"/>
              <a:ext cx="312" cy="0"/>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94245" name="Rectangle 30">
              <a:extLst>
                <a:ext uri="{FF2B5EF4-FFF2-40B4-BE49-F238E27FC236}">
                  <a16:creationId xmlns:a16="http://schemas.microsoft.com/office/drawing/2014/main" id="{12755762-1F4A-5E56-9324-42CD710F5601}"/>
                </a:ext>
              </a:extLst>
            </p:cNvPr>
            <p:cNvSpPr>
              <a:spLocks noChangeArrowheads="1"/>
            </p:cNvSpPr>
            <p:nvPr/>
          </p:nvSpPr>
          <p:spPr bwMode="auto">
            <a:xfrm>
              <a:off x="1003" y="161"/>
              <a:ext cx="432" cy="336"/>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4246" name="Line 32">
              <a:extLst>
                <a:ext uri="{FF2B5EF4-FFF2-40B4-BE49-F238E27FC236}">
                  <a16:creationId xmlns:a16="http://schemas.microsoft.com/office/drawing/2014/main" id="{D9871F30-25D9-C8F5-EB8F-7A78014EDEE3}"/>
                </a:ext>
              </a:extLst>
            </p:cNvPr>
            <p:cNvSpPr>
              <a:spLocks noChangeShapeType="1"/>
            </p:cNvSpPr>
            <p:nvPr/>
          </p:nvSpPr>
          <p:spPr bwMode="auto">
            <a:xfrm rot="20616548" flipH="1">
              <a:off x="1165" y="322"/>
              <a:ext cx="169" cy="151"/>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4247" name="未知">
              <a:extLst>
                <a:ext uri="{FF2B5EF4-FFF2-40B4-BE49-F238E27FC236}">
                  <a16:creationId xmlns:a16="http://schemas.microsoft.com/office/drawing/2014/main" id="{A1FA450E-28FB-9399-4804-F173DEDCCF4B}"/>
                </a:ext>
              </a:extLst>
            </p:cNvPr>
            <p:cNvSpPr>
              <a:spLocks/>
            </p:cNvSpPr>
            <p:nvPr/>
          </p:nvSpPr>
          <p:spPr bwMode="auto">
            <a:xfrm rot="-3236565">
              <a:off x="1034" y="257"/>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4248" name="未知">
              <a:extLst>
                <a:ext uri="{FF2B5EF4-FFF2-40B4-BE49-F238E27FC236}">
                  <a16:creationId xmlns:a16="http://schemas.microsoft.com/office/drawing/2014/main" id="{6C344B32-87B0-FBC5-38B7-636DBEB2BBD2}"/>
                </a:ext>
              </a:extLst>
            </p:cNvPr>
            <p:cNvSpPr>
              <a:spLocks/>
            </p:cNvSpPr>
            <p:nvPr/>
          </p:nvSpPr>
          <p:spPr bwMode="auto">
            <a:xfrm>
              <a:off x="1310" y="305"/>
              <a:ext cx="797" cy="480"/>
            </a:xfrm>
            <a:custGeom>
              <a:avLst/>
              <a:gdLst>
                <a:gd name="T0" fmla="*/ 0 w 1008"/>
                <a:gd name="T1" fmla="*/ 0 h 240"/>
                <a:gd name="T2" fmla="*/ 6 w 1008"/>
                <a:gd name="T3" fmla="*/ 0 h 240"/>
                <a:gd name="T4" fmla="*/ 6 w 1008"/>
                <a:gd name="T5" fmla="*/ 1006632960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4249" name="Rectangle 35">
              <a:extLst>
                <a:ext uri="{FF2B5EF4-FFF2-40B4-BE49-F238E27FC236}">
                  <a16:creationId xmlns:a16="http://schemas.microsoft.com/office/drawing/2014/main" id="{8B8F3113-934D-5884-F72F-C65E831CA126}"/>
                </a:ext>
              </a:extLst>
            </p:cNvPr>
            <p:cNvSpPr>
              <a:spLocks noChangeArrowheads="1"/>
            </p:cNvSpPr>
            <p:nvPr/>
          </p:nvSpPr>
          <p:spPr bwMode="auto">
            <a:xfrm>
              <a:off x="1634" y="257"/>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4250" name="Text Box 36">
              <a:extLst>
                <a:ext uri="{FF2B5EF4-FFF2-40B4-BE49-F238E27FC236}">
                  <a16:creationId xmlns:a16="http://schemas.microsoft.com/office/drawing/2014/main" id="{A568AB70-582D-8BD2-97C5-32160DF2760E}"/>
                </a:ext>
              </a:extLst>
            </p:cNvPr>
            <p:cNvSpPr txBox="1">
              <a:spLocks noChangeArrowheads="1"/>
            </p:cNvSpPr>
            <p:nvPr/>
          </p:nvSpPr>
          <p:spPr bwMode="auto">
            <a:xfrm>
              <a:off x="1254" y="342"/>
              <a:ext cx="19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94251" name="Line 38">
              <a:extLst>
                <a:ext uri="{FF2B5EF4-FFF2-40B4-BE49-F238E27FC236}">
                  <a16:creationId xmlns:a16="http://schemas.microsoft.com/office/drawing/2014/main" id="{99945A8F-599E-EBCA-83F9-8F57C23CCBFE}"/>
                </a:ext>
              </a:extLst>
            </p:cNvPr>
            <p:cNvSpPr>
              <a:spLocks noChangeShapeType="1"/>
            </p:cNvSpPr>
            <p:nvPr/>
          </p:nvSpPr>
          <p:spPr bwMode="auto">
            <a:xfrm>
              <a:off x="2107" y="850"/>
              <a:ext cx="0" cy="463"/>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4252" name="Text Box 39">
              <a:extLst>
                <a:ext uri="{FF2B5EF4-FFF2-40B4-BE49-F238E27FC236}">
                  <a16:creationId xmlns:a16="http://schemas.microsoft.com/office/drawing/2014/main" id="{74994704-ECE7-6E94-2033-E34B2572E58C}"/>
                </a:ext>
              </a:extLst>
            </p:cNvPr>
            <p:cNvSpPr txBox="1">
              <a:spLocks noChangeArrowheads="1"/>
            </p:cNvSpPr>
            <p:nvPr/>
          </p:nvSpPr>
          <p:spPr bwMode="auto">
            <a:xfrm>
              <a:off x="715" y="385"/>
              <a:ext cx="41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p>
          </p:txBody>
        </p:sp>
        <p:sp>
          <p:nvSpPr>
            <p:cNvPr id="94253" name="Text Box 40">
              <a:extLst>
                <a:ext uri="{FF2B5EF4-FFF2-40B4-BE49-F238E27FC236}">
                  <a16:creationId xmlns:a16="http://schemas.microsoft.com/office/drawing/2014/main" id="{D9285466-3DB4-0281-7BB8-0C7A8EFCC26F}"/>
                </a:ext>
              </a:extLst>
            </p:cNvPr>
            <p:cNvSpPr txBox="1">
              <a:spLocks noChangeArrowheads="1"/>
            </p:cNvSpPr>
            <p:nvPr/>
          </p:nvSpPr>
          <p:spPr bwMode="auto">
            <a:xfrm>
              <a:off x="1196" y="1"/>
              <a:ext cx="20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94254" name="Text Box 47">
              <a:extLst>
                <a:ext uri="{FF2B5EF4-FFF2-40B4-BE49-F238E27FC236}">
                  <a16:creationId xmlns:a16="http://schemas.microsoft.com/office/drawing/2014/main" id="{BED5A01D-9DE5-9EE6-AB9D-32DC5E74B87D}"/>
                </a:ext>
              </a:extLst>
            </p:cNvPr>
            <p:cNvSpPr txBox="1">
              <a:spLocks noChangeArrowheads="1"/>
            </p:cNvSpPr>
            <p:nvPr/>
          </p:nvSpPr>
          <p:spPr bwMode="auto">
            <a:xfrm>
              <a:off x="1574" y="349"/>
              <a:ext cx="27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grpSp>
      <p:sp>
        <p:nvSpPr>
          <p:cNvPr id="94212" name="Text Box 4">
            <a:extLst>
              <a:ext uri="{FF2B5EF4-FFF2-40B4-BE49-F238E27FC236}">
                <a16:creationId xmlns:a16="http://schemas.microsoft.com/office/drawing/2014/main" id="{074CD3B2-1B60-2675-C167-4E64D7E2C424}"/>
              </a:ext>
            </a:extLst>
          </p:cNvPr>
          <p:cNvSpPr txBox="1">
            <a:spLocks noChangeArrowheads="1"/>
          </p:cNvSpPr>
          <p:nvPr/>
        </p:nvSpPr>
        <p:spPr bwMode="auto">
          <a:xfrm>
            <a:off x="304800" y="1852613"/>
            <a:ext cx="3848100" cy="904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10000"/>
              </a:lnSpc>
              <a:spcBef>
                <a:spcPct val="0"/>
              </a:spcBef>
              <a:buFontTx/>
              <a:buNone/>
            </a:pPr>
            <a:r>
              <a:rPr lang="zh-CN" altLang="en-US" sz="2400">
                <a:solidFill>
                  <a:srgbClr val="6600FF"/>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先确定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a:t>
            </a:r>
          </a:p>
          <a:p>
            <a:pPr eaLnBrk="1" hangingPunct="1">
              <a:lnSpc>
                <a:spcPct val="110000"/>
              </a:lnSpc>
              <a:spcBef>
                <a:spcPct val="0"/>
              </a:spcBef>
              <a:buFontTx/>
              <a:buNone/>
            </a:pPr>
            <a:r>
              <a:rPr lang="en-US" altLang="zh-CN" sz="2400">
                <a:latin typeface="Times New Roman" panose="02020603050405020304" pitchFamily="18" charset="0"/>
              </a:rPr>
              <a:t> </a:t>
            </a: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a:t>
            </a:r>
            <a:r>
              <a:rPr lang="zh-CN" altLang="en-US" sz="2400">
                <a:latin typeface="Times New Roman" panose="02020603050405020304" pitchFamily="18" charset="0"/>
              </a:rPr>
              <a:t>和时间常数 </a:t>
            </a:r>
            <a:r>
              <a:rPr lang="zh-CN" altLang="en-US" sz="2400" i="1">
                <a:latin typeface="Times New Roman" panose="02020603050405020304" pitchFamily="18" charset="0"/>
                <a:sym typeface="Symbol" panose="05050102010706020507" pitchFamily="18" charset="2"/>
              </a:rPr>
              <a:t></a:t>
            </a:r>
            <a:r>
              <a:rPr lang="zh-CN" altLang="en-US" sz="2400">
                <a:latin typeface="Times New Roman" panose="02020603050405020304" pitchFamily="18" charset="0"/>
              </a:rPr>
              <a:t> </a:t>
            </a:r>
          </a:p>
        </p:txBody>
      </p:sp>
      <p:graphicFrame>
        <p:nvGraphicFramePr>
          <p:cNvPr id="94213" name="Object 41">
            <a:extLst>
              <a:ext uri="{FF2B5EF4-FFF2-40B4-BE49-F238E27FC236}">
                <a16:creationId xmlns:a16="http://schemas.microsoft.com/office/drawing/2014/main" id="{38E55478-5B2A-B1F0-1971-36A7B65BCB67}"/>
              </a:ext>
            </a:extLst>
          </p:cNvPr>
          <p:cNvGraphicFramePr>
            <a:graphicFrameLocks noChangeAspect="1"/>
          </p:cNvGraphicFramePr>
          <p:nvPr/>
        </p:nvGraphicFramePr>
        <p:xfrm>
          <a:off x="838200" y="3065463"/>
          <a:ext cx="3263900" cy="430212"/>
        </p:xfrm>
        <a:graphic>
          <a:graphicData uri="http://schemas.openxmlformats.org/presentationml/2006/ole">
            <mc:AlternateContent xmlns:mc="http://schemas.openxmlformats.org/markup-compatibility/2006">
              <mc:Choice xmlns:v="urn:schemas-microsoft-com:vml" Requires="v">
                <p:oleObj r:id="rId3" imgW="3262484" imgH="431613" progId="Equation.3">
                  <p:embed/>
                </p:oleObj>
              </mc:Choice>
              <mc:Fallback>
                <p:oleObj r:id="rId3" imgW="3262484" imgH="431613" progId="Equation.3">
                  <p:embed/>
                  <p:pic>
                    <p:nvPicPr>
                      <p:cNvPr id="0" name="Object 4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8200" y="3065463"/>
                        <a:ext cx="3263900" cy="4302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4214" name="Object 42">
            <a:extLst>
              <a:ext uri="{FF2B5EF4-FFF2-40B4-BE49-F238E27FC236}">
                <a16:creationId xmlns:a16="http://schemas.microsoft.com/office/drawing/2014/main" id="{F48CA97B-5FB9-E55B-8F87-BA2F12D79A48}"/>
              </a:ext>
            </a:extLst>
          </p:cNvPr>
          <p:cNvGraphicFramePr>
            <a:graphicFrameLocks noChangeAspect="1"/>
          </p:cNvGraphicFramePr>
          <p:nvPr/>
        </p:nvGraphicFramePr>
        <p:xfrm>
          <a:off x="876300" y="3611563"/>
          <a:ext cx="1701800" cy="404812"/>
        </p:xfrm>
        <a:graphic>
          <a:graphicData uri="http://schemas.openxmlformats.org/presentationml/2006/ole">
            <mc:AlternateContent xmlns:mc="http://schemas.openxmlformats.org/markup-compatibility/2006">
              <mc:Choice xmlns:v="urn:schemas-microsoft-com:vml" Requires="v">
                <p:oleObj r:id="rId5" imgW="1701062" imgH="406224" progId="Equation.3">
                  <p:embed/>
                </p:oleObj>
              </mc:Choice>
              <mc:Fallback>
                <p:oleObj r:id="rId5" imgW="1701062" imgH="406224" progId="Equation.3">
                  <p:embed/>
                  <p:pic>
                    <p:nvPicPr>
                      <p:cNvPr id="0" name="Object 4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76300" y="3611563"/>
                        <a:ext cx="1701800" cy="4048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nvGrpSpPr>
          <p:cNvPr id="5" name="Group 69">
            <a:extLst>
              <a:ext uri="{FF2B5EF4-FFF2-40B4-BE49-F238E27FC236}">
                <a16:creationId xmlns:a16="http://schemas.microsoft.com/office/drawing/2014/main" id="{345283A2-9BAD-A575-59BB-AAC003407E76}"/>
              </a:ext>
            </a:extLst>
          </p:cNvPr>
          <p:cNvGrpSpPr>
            <a:grpSpLocks/>
          </p:cNvGrpSpPr>
          <p:nvPr/>
        </p:nvGrpSpPr>
        <p:grpSpPr bwMode="auto">
          <a:xfrm>
            <a:off x="5245100" y="2427288"/>
            <a:ext cx="1143000" cy="1009650"/>
            <a:chOff x="0" y="-54"/>
            <a:chExt cx="720" cy="636"/>
          </a:xfrm>
        </p:grpSpPr>
        <p:sp useBgFill="1">
          <p:nvSpPr>
            <p:cNvPr id="94222" name="Rectangle 70">
              <a:extLst>
                <a:ext uri="{FF2B5EF4-FFF2-40B4-BE49-F238E27FC236}">
                  <a16:creationId xmlns:a16="http://schemas.microsoft.com/office/drawing/2014/main" id="{65AC744B-8ABF-90ED-04F4-0B0002A0A5DA}"/>
                </a:ext>
              </a:extLst>
            </p:cNvPr>
            <p:cNvSpPr>
              <a:spLocks noChangeArrowheads="1"/>
            </p:cNvSpPr>
            <p:nvPr/>
          </p:nvSpPr>
          <p:spPr bwMode="auto">
            <a:xfrm>
              <a:off x="0" y="0"/>
              <a:ext cx="720" cy="576"/>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4223" name="Line 71">
              <a:extLst>
                <a:ext uri="{FF2B5EF4-FFF2-40B4-BE49-F238E27FC236}">
                  <a16:creationId xmlns:a16="http://schemas.microsoft.com/office/drawing/2014/main" id="{62A87FDF-6B1E-63DC-220B-3DCFB8B616D8}"/>
                </a:ext>
              </a:extLst>
            </p:cNvPr>
            <p:cNvSpPr>
              <a:spLocks noChangeShapeType="1"/>
            </p:cNvSpPr>
            <p:nvPr/>
          </p:nvSpPr>
          <p:spPr bwMode="auto">
            <a:xfrm>
              <a:off x="435" y="-54"/>
              <a:ext cx="0" cy="636"/>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grpSp>
        <p:nvGrpSpPr>
          <p:cNvPr id="6" name="Group 72">
            <a:extLst>
              <a:ext uri="{FF2B5EF4-FFF2-40B4-BE49-F238E27FC236}">
                <a16:creationId xmlns:a16="http://schemas.microsoft.com/office/drawing/2014/main" id="{2F1916E4-CA92-30E3-EC30-55FC222A56C7}"/>
              </a:ext>
            </a:extLst>
          </p:cNvPr>
          <p:cNvGrpSpPr>
            <a:grpSpLocks/>
          </p:cNvGrpSpPr>
          <p:nvPr/>
        </p:nvGrpSpPr>
        <p:grpSpPr bwMode="auto">
          <a:xfrm>
            <a:off x="7315200" y="2398713"/>
            <a:ext cx="152400" cy="914400"/>
            <a:chOff x="0" y="0"/>
            <a:chExt cx="96" cy="576"/>
          </a:xfrm>
        </p:grpSpPr>
        <p:sp>
          <p:nvSpPr>
            <p:cNvPr id="94220" name="Oval 73">
              <a:extLst>
                <a:ext uri="{FF2B5EF4-FFF2-40B4-BE49-F238E27FC236}">
                  <a16:creationId xmlns:a16="http://schemas.microsoft.com/office/drawing/2014/main" id="{31586E65-AA1B-29B7-41CB-EB24086265CE}"/>
                </a:ext>
              </a:extLst>
            </p:cNvPr>
            <p:cNvSpPr>
              <a:spLocks noChangeArrowheads="1"/>
            </p:cNvSpPr>
            <p:nvPr/>
          </p:nvSpPr>
          <p:spPr bwMode="auto">
            <a:xfrm>
              <a:off x="0" y="0"/>
              <a:ext cx="96" cy="96"/>
            </a:xfrm>
            <a:prstGeom prst="ellipse">
              <a:avLst/>
            </a:prstGeom>
            <a:solidFill>
              <a:srgbClr val="FF006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4221" name="Oval 74">
              <a:extLst>
                <a:ext uri="{FF2B5EF4-FFF2-40B4-BE49-F238E27FC236}">
                  <a16:creationId xmlns:a16="http://schemas.microsoft.com/office/drawing/2014/main" id="{81DD7759-73FB-55A6-9242-D7368F3BEC28}"/>
                </a:ext>
              </a:extLst>
            </p:cNvPr>
            <p:cNvSpPr>
              <a:spLocks noChangeArrowheads="1"/>
            </p:cNvSpPr>
            <p:nvPr/>
          </p:nvSpPr>
          <p:spPr bwMode="auto">
            <a:xfrm>
              <a:off x="0" y="480"/>
              <a:ext cx="96" cy="96"/>
            </a:xfrm>
            <a:prstGeom prst="ellipse">
              <a:avLst/>
            </a:prstGeom>
            <a:solidFill>
              <a:srgbClr val="FF0066"/>
            </a:solidFill>
            <a:ln w="381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graphicFrame>
        <p:nvGraphicFramePr>
          <p:cNvPr id="94257" name="Object 49">
            <a:extLst>
              <a:ext uri="{FF2B5EF4-FFF2-40B4-BE49-F238E27FC236}">
                <a16:creationId xmlns:a16="http://schemas.microsoft.com/office/drawing/2014/main" id="{6BFF5F9E-65CC-2AEE-45CD-11D4400E9682}"/>
              </a:ext>
            </a:extLst>
          </p:cNvPr>
          <p:cNvGraphicFramePr>
            <a:graphicFrameLocks noChangeAspect="1"/>
          </p:cNvGraphicFramePr>
          <p:nvPr/>
        </p:nvGraphicFramePr>
        <p:xfrm>
          <a:off x="2324100" y="3960813"/>
          <a:ext cx="4495800" cy="774700"/>
        </p:xfrm>
        <a:graphic>
          <a:graphicData uri="http://schemas.openxmlformats.org/presentationml/2006/ole">
            <mc:AlternateContent xmlns:mc="http://schemas.openxmlformats.org/markup-compatibility/2006">
              <mc:Choice xmlns:v="urn:schemas-microsoft-com:vml" Requires="v">
                <p:oleObj r:id="rId7" imgW="4493850" imgH="774364" progId="Equation.3">
                  <p:embed/>
                </p:oleObj>
              </mc:Choice>
              <mc:Fallback>
                <p:oleObj r:id="rId7" imgW="4493850" imgH="774364" progId="Equation.3">
                  <p:embed/>
                  <p:pic>
                    <p:nvPicPr>
                      <p:cNvPr id="0" name="Object 4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324100" y="3960813"/>
                        <a:ext cx="4495800" cy="7747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aphicFrame>
        <p:nvGraphicFramePr>
          <p:cNvPr id="94258" name="Object 50">
            <a:extLst>
              <a:ext uri="{FF2B5EF4-FFF2-40B4-BE49-F238E27FC236}">
                <a16:creationId xmlns:a16="http://schemas.microsoft.com/office/drawing/2014/main" id="{CFAD3748-CB91-5990-8822-89CC8A84A62F}"/>
              </a:ext>
            </a:extLst>
          </p:cNvPr>
          <p:cNvGraphicFramePr>
            <a:graphicFrameLocks noChangeAspect="1"/>
          </p:cNvGraphicFramePr>
          <p:nvPr/>
        </p:nvGraphicFramePr>
        <p:xfrm>
          <a:off x="2273300" y="4722813"/>
          <a:ext cx="4559300" cy="728662"/>
        </p:xfrm>
        <a:graphic>
          <a:graphicData uri="http://schemas.openxmlformats.org/presentationml/2006/ole">
            <mc:AlternateContent xmlns:mc="http://schemas.openxmlformats.org/markup-compatibility/2006">
              <mc:Choice xmlns:v="urn:schemas-microsoft-com:vml" Requires="v">
                <p:oleObj r:id="rId9" imgW="4927600" imgH="787400" progId="">
                  <p:embed/>
                </p:oleObj>
              </mc:Choice>
              <mc:Fallback>
                <p:oleObj r:id="rId9" imgW="4927600" imgH="787400" progId="">
                  <p:embed/>
                  <p:pic>
                    <p:nvPicPr>
                      <p:cNvPr id="0" name="Object 50"/>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73300" y="4722813"/>
                        <a:ext cx="4559300" cy="7286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4259" name="Text Box 77">
            <a:extLst>
              <a:ext uri="{FF2B5EF4-FFF2-40B4-BE49-F238E27FC236}">
                <a16:creationId xmlns:a16="http://schemas.microsoft.com/office/drawing/2014/main" id="{E2D645CE-8547-A821-8480-B4911D95E262}"/>
              </a:ext>
            </a:extLst>
          </p:cNvPr>
          <p:cNvSpPr txBox="1">
            <a:spLocks noChangeArrowheads="1"/>
          </p:cNvSpPr>
          <p:nvPr/>
        </p:nvSpPr>
        <p:spPr bwMode="auto">
          <a:xfrm>
            <a:off x="2463800" y="5713413"/>
            <a:ext cx="41703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50000"/>
              </a:spcBef>
              <a:buFontTx/>
              <a:buNone/>
            </a:pP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 = 4 </a:t>
            </a:r>
            <a:r>
              <a:rPr lang="en-US" altLang="zh-CN" sz="2400">
                <a:latin typeface="Times New Roman" panose="02020603050405020304" pitchFamily="18" charset="0"/>
                <a:sym typeface="Symbol" panose="05050102010706020507" pitchFamily="18" charset="2"/>
              </a:rPr>
              <a:t> 2e</a:t>
            </a:r>
            <a:r>
              <a:rPr lang="en-US" altLang="zh-CN" sz="2400" baseline="30000">
                <a:latin typeface="Times New Roman" panose="02020603050405020304" pitchFamily="18" charset="0"/>
                <a:sym typeface="Symbol" panose="05050102010706020507" pitchFamily="18" charset="2"/>
              </a:rPr>
              <a:t>500</a:t>
            </a:r>
            <a:r>
              <a:rPr lang="en-US" altLang="zh-CN" sz="2400" i="1" baseline="30000">
                <a:latin typeface="Times New Roman" panose="02020603050405020304" pitchFamily="18" charset="0"/>
                <a:sym typeface="Symbol" panose="05050102010706020507" pitchFamily="18" charset="2"/>
              </a:rPr>
              <a:t>t</a:t>
            </a:r>
            <a:r>
              <a:rPr lang="en-US" altLang="zh-CN" sz="2400">
                <a:latin typeface="Times New Roman" panose="02020603050405020304" pitchFamily="18" charset="0"/>
                <a:sym typeface="Symbol" panose="05050102010706020507" pitchFamily="18" charset="2"/>
              </a:rPr>
              <a:t> V　　</a:t>
            </a:r>
            <a:r>
              <a:rPr lang="en-US" altLang="zh-CN" sz="2400" i="1">
                <a:latin typeface="Times New Roman" panose="02020603050405020304" pitchFamily="18" charset="0"/>
              </a:rPr>
              <a:t>t</a:t>
            </a:r>
            <a:r>
              <a:rPr lang="en-US" altLang="zh-CN" sz="2400">
                <a:latin typeface="Times New Roman" panose="02020603050405020304" pitchFamily="18" charset="0"/>
              </a:rPr>
              <a:t> ≥ 0</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32"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p:cTn id="12" dur="500" fill="hold"/>
                                        <p:tgtEl>
                                          <p:spTgt spid="6"/>
                                        </p:tgtEl>
                                        <p:attrNameLst>
                                          <p:attrName>ppt_w</p:attrName>
                                        </p:attrNameLst>
                                      </p:cBhvr>
                                      <p:tavLst>
                                        <p:tav tm="0">
                                          <p:val>
                                            <p:strVal val="4*#ppt_w"/>
                                          </p:val>
                                        </p:tav>
                                        <p:tav tm="100000">
                                          <p:val>
                                            <p:strVal val="#ppt_w"/>
                                          </p:val>
                                        </p:tav>
                                      </p:tavLst>
                                    </p:anim>
                                    <p:anim calcmode="lin" valueType="num">
                                      <p:cBhvr>
                                        <p:cTn id="13" dur="500" fill="hold"/>
                                        <p:tgtEl>
                                          <p:spTgt spid="6"/>
                                        </p:tgtEl>
                                        <p:attrNameLst>
                                          <p:attrName>ppt_h</p:attrName>
                                        </p:attrNameLst>
                                      </p:cBhvr>
                                      <p:tavLst>
                                        <p:tav tm="0">
                                          <p:val>
                                            <p:strVal val="4*#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16" presetClass="entr" presetSubtype="37" fill="hold" nodeType="clickEffect">
                                  <p:stCondLst>
                                    <p:cond delay="0"/>
                                  </p:stCondLst>
                                  <p:childTnLst>
                                    <p:set>
                                      <p:cBhvr>
                                        <p:cTn id="17" dur="1" fill="hold">
                                          <p:stCondLst>
                                            <p:cond delay="0"/>
                                          </p:stCondLst>
                                        </p:cTn>
                                        <p:tgtEl>
                                          <p:spTgt spid="94257"/>
                                        </p:tgtEl>
                                        <p:attrNameLst>
                                          <p:attrName>style.visibility</p:attrName>
                                        </p:attrNameLst>
                                      </p:cBhvr>
                                      <p:to>
                                        <p:strVal val="visible"/>
                                      </p:to>
                                    </p:set>
                                    <p:animEffect transition="in" filter="barn(outVertical)">
                                      <p:cBhvr>
                                        <p:cTn id="18" dur="500"/>
                                        <p:tgtEl>
                                          <p:spTgt spid="94257"/>
                                        </p:tgtEl>
                                      </p:cBhvr>
                                    </p:animEffect>
                                  </p:childTnLst>
                                </p:cTn>
                              </p:par>
                            </p:childTnLst>
                          </p:cTn>
                        </p:par>
                        <p:par>
                          <p:cTn id="19" fill="hold" nodeType="afterGroup">
                            <p:stCondLst>
                              <p:cond delay="500"/>
                            </p:stCondLst>
                            <p:childTnLst>
                              <p:par>
                                <p:cTn id="20" presetID="16" presetClass="entr" presetSubtype="37" fill="hold" nodeType="afterEffect">
                                  <p:stCondLst>
                                    <p:cond delay="0"/>
                                  </p:stCondLst>
                                  <p:childTnLst>
                                    <p:set>
                                      <p:cBhvr>
                                        <p:cTn id="21" dur="1" fill="hold">
                                          <p:stCondLst>
                                            <p:cond delay="0"/>
                                          </p:stCondLst>
                                        </p:cTn>
                                        <p:tgtEl>
                                          <p:spTgt spid="94258"/>
                                        </p:tgtEl>
                                        <p:attrNameLst>
                                          <p:attrName>style.visibility</p:attrName>
                                        </p:attrNameLst>
                                      </p:cBhvr>
                                      <p:to>
                                        <p:strVal val="visible"/>
                                      </p:to>
                                    </p:set>
                                    <p:animEffect transition="in" filter="barn(outVertical)">
                                      <p:cBhvr>
                                        <p:cTn id="22" dur="500"/>
                                        <p:tgtEl>
                                          <p:spTgt spid="94258"/>
                                        </p:tgtEl>
                                      </p:cBhvr>
                                    </p:animEffect>
                                  </p:childTnLst>
                                </p:cTn>
                              </p:par>
                            </p:childTnLst>
                          </p:cTn>
                        </p:par>
                        <p:par>
                          <p:cTn id="23" fill="hold" nodeType="afterGroup">
                            <p:stCondLst>
                              <p:cond delay="1000"/>
                            </p:stCondLst>
                            <p:childTnLst>
                              <p:par>
                                <p:cTn id="24" presetID="22" presetClass="entr" presetSubtype="8" fill="hold" grpId="0" nodeType="afterEffect">
                                  <p:stCondLst>
                                    <p:cond delay="0"/>
                                  </p:stCondLst>
                                  <p:childTnLst>
                                    <p:set>
                                      <p:cBhvr>
                                        <p:cTn id="25" dur="1" fill="hold">
                                          <p:stCondLst>
                                            <p:cond delay="0"/>
                                          </p:stCondLst>
                                        </p:cTn>
                                        <p:tgtEl>
                                          <p:spTgt spid="94259"/>
                                        </p:tgtEl>
                                        <p:attrNameLst>
                                          <p:attrName>style.visibility</p:attrName>
                                        </p:attrNameLst>
                                      </p:cBhvr>
                                      <p:to>
                                        <p:strVal val="visible"/>
                                      </p:to>
                                    </p:set>
                                    <p:animEffect transition="in" filter="wipe(left)">
                                      <p:cBhvr>
                                        <p:cTn id="26" dur="500"/>
                                        <p:tgtEl>
                                          <p:spTgt spid="942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59" grpId="0" autoUpdateAnimBg="0"/>
    </p:bld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Text Box 2">
            <a:extLst>
              <a:ext uri="{FF2B5EF4-FFF2-40B4-BE49-F238E27FC236}">
                <a16:creationId xmlns:a16="http://schemas.microsoft.com/office/drawing/2014/main" id="{5329AF7A-5F33-98DB-975E-85907AFF91DF}"/>
              </a:ext>
            </a:extLst>
          </p:cNvPr>
          <p:cNvSpPr txBox="1">
            <a:spLocks noChangeArrowheads="1"/>
          </p:cNvSpPr>
          <p:nvPr/>
        </p:nvSpPr>
        <p:spPr bwMode="auto">
          <a:xfrm>
            <a:off x="447675" y="404813"/>
            <a:ext cx="83407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2</a:t>
            </a:r>
            <a:r>
              <a:rPr lang="en-US" altLang="zh-CN" sz="2400">
                <a:solidFill>
                  <a:srgbClr val="FF0066"/>
                </a:solidFill>
                <a:latin typeface="宋体" panose="02010600030101010101" pitchFamily="2" charset="-122"/>
              </a:rPr>
              <a:t>]</a:t>
            </a:r>
            <a:r>
              <a:rPr lang="en-US" altLang="zh-CN" sz="2400">
                <a:solidFill>
                  <a:schemeClr val="tx2"/>
                </a:solidFill>
                <a:latin typeface="Times New Roman" panose="02020603050405020304" pitchFamily="18" charset="0"/>
              </a:rPr>
              <a:t>　</a:t>
            </a:r>
            <a:r>
              <a:rPr lang="zh-CN" altLang="en-US" sz="2400">
                <a:solidFill>
                  <a:schemeClr val="tx2"/>
                </a:solidFill>
                <a:latin typeface="Times New Roman" panose="02020603050405020304" pitchFamily="18" charset="0"/>
              </a:rPr>
              <a:t>在下图中，已知 </a:t>
            </a:r>
            <a:r>
              <a:rPr lang="en-US" altLang="zh-CN" sz="2400" i="1">
                <a:solidFill>
                  <a:schemeClr val="tx2"/>
                </a:solidFill>
                <a:latin typeface="Times New Roman" panose="02020603050405020304" pitchFamily="18" charset="0"/>
              </a:rPr>
              <a:t>U</a:t>
            </a:r>
            <a:r>
              <a:rPr lang="en-US" altLang="zh-CN"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 3 V</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U</a:t>
            </a:r>
            <a:r>
              <a:rPr lang="en-US" altLang="zh-CN"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 6 V</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1</a:t>
            </a:r>
            <a:r>
              <a:rPr lang="en-US" altLang="zh-CN" sz="2400">
                <a:solidFill>
                  <a:schemeClr val="tx2"/>
                </a:solidFill>
                <a:latin typeface="Times New Roman" panose="02020603050405020304" pitchFamily="18" charset="0"/>
              </a:rPr>
              <a:t> = 1 k</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rPr>
              <a:t>R</a:t>
            </a:r>
            <a:r>
              <a:rPr lang="en-US" altLang="zh-CN" sz="2400" baseline="-25000">
                <a:solidFill>
                  <a:schemeClr val="tx2"/>
                </a:solidFill>
                <a:latin typeface="Times New Roman" panose="02020603050405020304" pitchFamily="18" charset="0"/>
              </a:rPr>
              <a:t>2</a:t>
            </a:r>
            <a:r>
              <a:rPr lang="en-US" altLang="zh-CN" sz="2400">
                <a:solidFill>
                  <a:schemeClr val="tx2"/>
                </a:solidFill>
                <a:latin typeface="Times New Roman" panose="02020603050405020304" pitchFamily="18" charset="0"/>
              </a:rPr>
              <a:t> = 2 k</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C </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rPr>
              <a:t> 3</a:t>
            </a:r>
            <a:r>
              <a:rPr lang="en-US" altLang="zh-CN" sz="2400">
                <a:solidFill>
                  <a:schemeClr val="tx2"/>
                </a:solidFill>
                <a:latin typeface="Times New Roman" panose="02020603050405020304" pitchFamily="18" charset="0"/>
                <a:sym typeface="Symbol" panose="05050102010706020507" pitchFamily="18" charset="2"/>
              </a:rPr>
              <a:t>F</a:t>
            </a:r>
            <a:r>
              <a:rPr lang="zh-CN" altLang="en-US" sz="2400">
                <a:solidFill>
                  <a:schemeClr val="tx2"/>
                </a:solidFill>
                <a:latin typeface="Times New Roman" panose="02020603050405020304" pitchFamily="18" charset="0"/>
              </a:rPr>
              <a:t>，</a:t>
            </a:r>
            <a:r>
              <a:rPr lang="en-US" altLang="zh-CN" sz="2400" i="1">
                <a:solidFill>
                  <a:schemeClr val="tx2"/>
                </a:solidFill>
                <a:latin typeface="Times New Roman" panose="02020603050405020304" pitchFamily="18" charset="0"/>
              </a:rPr>
              <a:t>t </a:t>
            </a:r>
            <a:r>
              <a:rPr lang="en-US" altLang="zh-CN" sz="2400">
                <a:solidFill>
                  <a:schemeClr val="tx2"/>
                </a:solidFill>
                <a:latin typeface="Times New Roman" panose="02020603050405020304" pitchFamily="18" charset="0"/>
              </a:rPr>
              <a:t>&lt; 0 </a:t>
            </a:r>
            <a:r>
              <a:rPr lang="zh-CN" altLang="en-US" sz="2400">
                <a:solidFill>
                  <a:schemeClr val="tx2"/>
                </a:solidFill>
                <a:latin typeface="Times New Roman" panose="02020603050405020304" pitchFamily="18" charset="0"/>
              </a:rPr>
              <a:t>时电路已处于稳态。用三要素法求 </a:t>
            </a:r>
            <a:r>
              <a:rPr lang="en-US" altLang="zh-CN" sz="2400" i="1">
                <a:solidFill>
                  <a:schemeClr val="tx2"/>
                </a:solidFill>
                <a:latin typeface="Times New Roman" panose="02020603050405020304" pitchFamily="18" charset="0"/>
              </a:rPr>
              <a:t>t </a:t>
            </a:r>
            <a:r>
              <a:rPr lang="en-US" altLang="zh-CN" sz="2400">
                <a:solidFill>
                  <a:schemeClr val="tx2"/>
                </a:solidFill>
                <a:latin typeface="宋体" panose="02010600030101010101" pitchFamily="2" charset="-122"/>
              </a:rPr>
              <a:t>≥</a:t>
            </a:r>
            <a:r>
              <a:rPr lang="en-US" altLang="zh-CN" sz="2400">
                <a:solidFill>
                  <a:schemeClr val="tx2"/>
                </a:solidFill>
                <a:latin typeface="Times New Roman" panose="02020603050405020304" pitchFamily="18" charset="0"/>
                <a:sym typeface="Symbol" panose="05050102010706020507" pitchFamily="18" charset="2"/>
              </a:rPr>
              <a:t> 0 </a:t>
            </a:r>
            <a:r>
              <a:rPr lang="zh-CN" altLang="en-US" sz="2400">
                <a:solidFill>
                  <a:schemeClr val="tx2"/>
                </a:solidFill>
                <a:latin typeface="Times New Roman" panose="02020603050405020304" pitchFamily="18" charset="0"/>
                <a:sym typeface="Symbol" panose="05050102010706020507" pitchFamily="18" charset="2"/>
              </a:rPr>
              <a:t>时的 </a:t>
            </a:r>
            <a:r>
              <a:rPr lang="en-US" altLang="zh-CN" sz="2400" i="1">
                <a:solidFill>
                  <a:schemeClr val="tx2"/>
                </a:solidFill>
                <a:latin typeface="Times New Roman" panose="02020603050405020304" pitchFamily="18" charset="0"/>
                <a:ea typeface="黑体" panose="02010609060101010101" pitchFamily="49" charset="-122"/>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t</a:t>
            </a:r>
            <a:r>
              <a:rPr lang="en-US" altLang="zh-CN" sz="2400">
                <a:solidFill>
                  <a:schemeClr val="tx2"/>
                </a:solidFill>
                <a:latin typeface="Times New Roman" panose="02020603050405020304" pitchFamily="18" charset="0"/>
                <a:sym typeface="Symbol" panose="05050102010706020507" pitchFamily="18" charset="2"/>
              </a:rPr>
              <a:t>)，</a:t>
            </a:r>
            <a:r>
              <a:rPr lang="zh-CN" altLang="en-US" sz="2400">
                <a:solidFill>
                  <a:schemeClr val="tx2"/>
                </a:solidFill>
                <a:latin typeface="Times New Roman" panose="02020603050405020304" pitchFamily="18" charset="0"/>
                <a:sym typeface="Symbol" panose="05050102010706020507" pitchFamily="18" charset="2"/>
              </a:rPr>
              <a:t>并</a:t>
            </a:r>
            <a:r>
              <a:rPr lang="zh-CN" altLang="en-US" sz="2400">
                <a:solidFill>
                  <a:schemeClr val="tx2"/>
                </a:solidFill>
                <a:latin typeface="Times New Roman" panose="02020603050405020304" pitchFamily="18" charset="0"/>
              </a:rPr>
              <a:t>画出其变化曲线</a:t>
            </a:r>
            <a:r>
              <a:rPr lang="zh-CN" altLang="en-US" sz="2400" i="1">
                <a:solidFill>
                  <a:schemeClr val="tx2"/>
                </a:solidFill>
                <a:latin typeface="Times New Roman" panose="02020603050405020304" pitchFamily="18" charset="0"/>
                <a:ea typeface="黑体" panose="02010609060101010101" pitchFamily="49" charset="-122"/>
              </a:rPr>
              <a:t>。</a:t>
            </a:r>
          </a:p>
        </p:txBody>
      </p:sp>
      <p:sp>
        <p:nvSpPr>
          <p:cNvPr id="95235" name="Text Box 4">
            <a:extLst>
              <a:ext uri="{FF2B5EF4-FFF2-40B4-BE49-F238E27FC236}">
                <a16:creationId xmlns:a16="http://schemas.microsoft.com/office/drawing/2014/main" id="{EAE6748C-806A-D073-5E06-A23AD2BB304D}"/>
              </a:ext>
            </a:extLst>
          </p:cNvPr>
          <p:cNvSpPr txBox="1">
            <a:spLocks noChangeArrowheads="1"/>
          </p:cNvSpPr>
          <p:nvPr/>
        </p:nvSpPr>
        <p:spPr bwMode="auto">
          <a:xfrm>
            <a:off x="606425" y="1878013"/>
            <a:ext cx="779463"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p>
        </p:txBody>
      </p:sp>
      <p:grpSp>
        <p:nvGrpSpPr>
          <p:cNvPr id="95236" name="Group 63">
            <a:extLst>
              <a:ext uri="{FF2B5EF4-FFF2-40B4-BE49-F238E27FC236}">
                <a16:creationId xmlns:a16="http://schemas.microsoft.com/office/drawing/2014/main" id="{140D5173-4054-2A19-1C66-5208B98C4AB2}"/>
              </a:ext>
            </a:extLst>
          </p:cNvPr>
          <p:cNvGrpSpPr>
            <a:grpSpLocks/>
          </p:cNvGrpSpPr>
          <p:nvPr/>
        </p:nvGrpSpPr>
        <p:grpSpPr bwMode="auto">
          <a:xfrm>
            <a:off x="1196975" y="1793875"/>
            <a:ext cx="4252913" cy="2060575"/>
            <a:chOff x="6" y="13"/>
            <a:chExt cx="2865" cy="1311"/>
          </a:xfrm>
        </p:grpSpPr>
        <p:sp>
          <p:nvSpPr>
            <p:cNvPr id="95251" name="Text Box 5">
              <a:extLst>
                <a:ext uri="{FF2B5EF4-FFF2-40B4-BE49-F238E27FC236}">
                  <a16:creationId xmlns:a16="http://schemas.microsoft.com/office/drawing/2014/main" id="{7B2E3C95-736B-1307-5865-0680FBF7CAAB}"/>
                </a:ext>
              </a:extLst>
            </p:cNvPr>
            <p:cNvSpPr txBox="1">
              <a:spLocks noChangeArrowheads="1"/>
            </p:cNvSpPr>
            <p:nvPr/>
          </p:nvSpPr>
          <p:spPr bwMode="auto">
            <a:xfrm>
              <a:off x="2212" y="852"/>
              <a:ext cx="254"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5252" name="Text Box 6">
              <a:extLst>
                <a:ext uri="{FF2B5EF4-FFF2-40B4-BE49-F238E27FC236}">
                  <a16:creationId xmlns:a16="http://schemas.microsoft.com/office/drawing/2014/main" id="{D8386D37-55D0-0E50-70DD-71FEAC82DF0F}"/>
                </a:ext>
              </a:extLst>
            </p:cNvPr>
            <p:cNvSpPr txBox="1">
              <a:spLocks noChangeArrowheads="1"/>
            </p:cNvSpPr>
            <p:nvPr/>
          </p:nvSpPr>
          <p:spPr bwMode="auto">
            <a:xfrm>
              <a:off x="6" y="670"/>
              <a:ext cx="30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1</a:t>
              </a:r>
            </a:p>
          </p:txBody>
        </p:sp>
        <p:sp>
          <p:nvSpPr>
            <p:cNvPr id="95253" name="Text Box 7">
              <a:extLst>
                <a:ext uri="{FF2B5EF4-FFF2-40B4-BE49-F238E27FC236}">
                  <a16:creationId xmlns:a16="http://schemas.microsoft.com/office/drawing/2014/main" id="{AC38006B-8205-D131-D51F-FB9854EF63D7}"/>
                </a:ext>
              </a:extLst>
            </p:cNvPr>
            <p:cNvSpPr txBox="1">
              <a:spLocks noChangeArrowheads="1"/>
            </p:cNvSpPr>
            <p:nvPr/>
          </p:nvSpPr>
          <p:spPr bwMode="auto">
            <a:xfrm>
              <a:off x="1719" y="714"/>
              <a:ext cx="240"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5254" name="Text Box 8">
              <a:extLst>
                <a:ext uri="{FF2B5EF4-FFF2-40B4-BE49-F238E27FC236}">
                  <a16:creationId xmlns:a16="http://schemas.microsoft.com/office/drawing/2014/main" id="{354D4022-2C24-2B45-6778-B78C3D819D7B}"/>
                </a:ext>
              </a:extLst>
            </p:cNvPr>
            <p:cNvSpPr txBox="1">
              <a:spLocks noChangeArrowheads="1"/>
            </p:cNvSpPr>
            <p:nvPr/>
          </p:nvSpPr>
          <p:spPr bwMode="auto">
            <a:xfrm>
              <a:off x="208" y="821"/>
              <a:ext cx="254"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5255" name="Oval 9">
              <a:extLst>
                <a:ext uri="{FF2B5EF4-FFF2-40B4-BE49-F238E27FC236}">
                  <a16:creationId xmlns:a16="http://schemas.microsoft.com/office/drawing/2014/main" id="{994CEE6F-4F4C-979B-5B38-422330AF03CC}"/>
                </a:ext>
              </a:extLst>
            </p:cNvPr>
            <p:cNvSpPr>
              <a:spLocks noChangeArrowheads="1"/>
            </p:cNvSpPr>
            <p:nvPr/>
          </p:nvSpPr>
          <p:spPr bwMode="auto">
            <a:xfrm>
              <a:off x="321" y="658"/>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5256" name="Text Box 10">
              <a:extLst>
                <a:ext uri="{FF2B5EF4-FFF2-40B4-BE49-F238E27FC236}">
                  <a16:creationId xmlns:a16="http://schemas.microsoft.com/office/drawing/2014/main" id="{00AB583B-980A-8FFA-0601-245FEACF9ACC}"/>
                </a:ext>
              </a:extLst>
            </p:cNvPr>
            <p:cNvSpPr txBox="1">
              <a:spLocks noChangeArrowheads="1"/>
            </p:cNvSpPr>
            <p:nvPr/>
          </p:nvSpPr>
          <p:spPr bwMode="auto">
            <a:xfrm>
              <a:off x="175" y="478"/>
              <a:ext cx="22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grpSp>
          <p:nvGrpSpPr>
            <p:cNvPr id="95257" name="Group 11">
              <a:extLst>
                <a:ext uri="{FF2B5EF4-FFF2-40B4-BE49-F238E27FC236}">
                  <a16:creationId xmlns:a16="http://schemas.microsoft.com/office/drawing/2014/main" id="{7FE6C5C9-A020-8AC2-100D-DC1749BE2F9B}"/>
                </a:ext>
              </a:extLst>
            </p:cNvPr>
            <p:cNvGrpSpPr>
              <a:grpSpLocks/>
            </p:cNvGrpSpPr>
            <p:nvPr/>
          </p:nvGrpSpPr>
          <p:grpSpPr bwMode="auto">
            <a:xfrm rot="5400000">
              <a:off x="2070" y="710"/>
              <a:ext cx="74" cy="216"/>
              <a:chOff x="0" y="0"/>
              <a:chExt cx="96" cy="240"/>
            </a:xfrm>
          </p:grpSpPr>
          <p:sp>
            <p:nvSpPr>
              <p:cNvPr id="95281" name="Line 12">
                <a:extLst>
                  <a:ext uri="{FF2B5EF4-FFF2-40B4-BE49-F238E27FC236}">
                    <a16:creationId xmlns:a16="http://schemas.microsoft.com/office/drawing/2014/main" id="{E4F553B0-B8E9-168C-FC2D-174A307DA151}"/>
                  </a:ext>
                </a:extLst>
              </p:cNvPr>
              <p:cNvSpPr>
                <a:spLocks noChangeShapeType="1"/>
              </p:cNvSpPr>
              <p:nvPr/>
            </p:nvSpPr>
            <p:spPr bwMode="auto">
              <a:xfrm>
                <a:off x="0"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Line 13">
                <a:extLst>
                  <a:ext uri="{FF2B5EF4-FFF2-40B4-BE49-F238E27FC236}">
                    <a16:creationId xmlns:a16="http://schemas.microsoft.com/office/drawing/2014/main" id="{3C1F4B2D-4F94-27A3-4AD8-E39D409CE667}"/>
                  </a:ext>
                </a:extLst>
              </p:cNvPr>
              <p:cNvSpPr>
                <a:spLocks noChangeShapeType="1"/>
              </p:cNvSpPr>
              <p:nvPr/>
            </p:nvSpPr>
            <p:spPr bwMode="auto">
              <a:xfrm>
                <a:off x="96" y="0"/>
                <a:ext cx="0" cy="24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5258" name="未知">
              <a:extLst>
                <a:ext uri="{FF2B5EF4-FFF2-40B4-BE49-F238E27FC236}">
                  <a16:creationId xmlns:a16="http://schemas.microsoft.com/office/drawing/2014/main" id="{C931FB6C-5437-1174-7297-706C0735CC22}"/>
                </a:ext>
              </a:extLst>
            </p:cNvPr>
            <p:cNvSpPr>
              <a:spLocks/>
            </p:cNvSpPr>
            <p:nvPr/>
          </p:nvSpPr>
          <p:spPr bwMode="auto">
            <a:xfrm>
              <a:off x="471" y="310"/>
              <a:ext cx="1632" cy="1008"/>
            </a:xfrm>
            <a:custGeom>
              <a:avLst/>
              <a:gdLst>
                <a:gd name="T0" fmla="*/ 152 w 1680"/>
                <a:gd name="T1" fmla="*/ 0 h 1008"/>
                <a:gd name="T2" fmla="*/ 0 w 1680"/>
                <a:gd name="T3" fmla="*/ 0 h 1008"/>
                <a:gd name="T4" fmla="*/ 0 w 1680"/>
                <a:gd name="T5" fmla="*/ 1008 h 1008"/>
                <a:gd name="T6" fmla="*/ 888 w 1680"/>
                <a:gd name="T7" fmla="*/ 1008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5259" name="Line 15">
              <a:extLst>
                <a:ext uri="{FF2B5EF4-FFF2-40B4-BE49-F238E27FC236}">
                  <a16:creationId xmlns:a16="http://schemas.microsoft.com/office/drawing/2014/main" id="{D179A22F-49C4-2F50-0ED5-56CE97622D72}"/>
                </a:ext>
              </a:extLst>
            </p:cNvPr>
            <p:cNvSpPr>
              <a:spLocks noChangeShapeType="1"/>
            </p:cNvSpPr>
            <p:nvPr/>
          </p:nvSpPr>
          <p:spPr bwMode="auto">
            <a:xfrm>
              <a:off x="1215" y="502"/>
              <a:ext cx="0" cy="81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60" name="Text Box 16">
              <a:extLst>
                <a:ext uri="{FF2B5EF4-FFF2-40B4-BE49-F238E27FC236}">
                  <a16:creationId xmlns:a16="http://schemas.microsoft.com/office/drawing/2014/main" id="{55C20C10-8259-C024-71A2-633200E42B8D}"/>
                </a:ext>
              </a:extLst>
            </p:cNvPr>
            <p:cNvSpPr txBox="1">
              <a:spLocks noChangeArrowheads="1"/>
            </p:cNvSpPr>
            <p:nvPr/>
          </p:nvSpPr>
          <p:spPr bwMode="auto">
            <a:xfrm>
              <a:off x="845" y="17"/>
              <a:ext cx="211"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95261" name="Line 17">
              <a:extLst>
                <a:ext uri="{FF2B5EF4-FFF2-40B4-BE49-F238E27FC236}">
                  <a16:creationId xmlns:a16="http://schemas.microsoft.com/office/drawing/2014/main" id="{6C44E14F-6AA2-14B7-C014-C4E13076B3DB}"/>
                </a:ext>
              </a:extLst>
            </p:cNvPr>
            <p:cNvSpPr>
              <a:spLocks noChangeShapeType="1"/>
            </p:cNvSpPr>
            <p:nvPr/>
          </p:nvSpPr>
          <p:spPr bwMode="auto">
            <a:xfrm>
              <a:off x="711" y="310"/>
              <a:ext cx="293"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62" name="Text Box 18">
              <a:extLst>
                <a:ext uri="{FF2B5EF4-FFF2-40B4-BE49-F238E27FC236}">
                  <a16:creationId xmlns:a16="http://schemas.microsoft.com/office/drawing/2014/main" id="{A014DE12-CEA9-52AB-8CBD-8A561CF93F48}"/>
                </a:ext>
              </a:extLst>
            </p:cNvPr>
            <p:cNvSpPr txBox="1">
              <a:spLocks noChangeArrowheads="1"/>
            </p:cNvSpPr>
            <p:nvPr/>
          </p:nvSpPr>
          <p:spPr bwMode="auto">
            <a:xfrm>
              <a:off x="2185" y="490"/>
              <a:ext cx="22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5263" name="Text Box 19">
              <a:extLst>
                <a:ext uri="{FF2B5EF4-FFF2-40B4-BE49-F238E27FC236}">
                  <a16:creationId xmlns:a16="http://schemas.microsoft.com/office/drawing/2014/main" id="{85B1F604-4B14-9552-8BB5-1B85A31C4EF9}"/>
                </a:ext>
              </a:extLst>
            </p:cNvPr>
            <p:cNvSpPr txBox="1">
              <a:spLocks noChangeArrowheads="1"/>
            </p:cNvSpPr>
            <p:nvPr/>
          </p:nvSpPr>
          <p:spPr bwMode="auto">
            <a:xfrm>
              <a:off x="2221" y="677"/>
              <a:ext cx="29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C</a:t>
              </a:r>
              <a:endParaRPr lang="en-US" altLang="zh-CN" sz="2000">
                <a:solidFill>
                  <a:srgbClr val="6600FF"/>
                </a:solidFill>
                <a:latin typeface="Times New Roman" panose="02020603050405020304" pitchFamily="18" charset="0"/>
              </a:endParaRPr>
            </a:p>
          </p:txBody>
        </p:sp>
        <p:sp>
          <p:nvSpPr>
            <p:cNvPr id="95264" name="未知">
              <a:extLst>
                <a:ext uri="{FF2B5EF4-FFF2-40B4-BE49-F238E27FC236}">
                  <a16:creationId xmlns:a16="http://schemas.microsoft.com/office/drawing/2014/main" id="{30871F94-3744-98D6-AE90-5D2EE6A06A06}"/>
                </a:ext>
              </a:extLst>
            </p:cNvPr>
            <p:cNvSpPr>
              <a:spLocks/>
            </p:cNvSpPr>
            <p:nvPr/>
          </p:nvSpPr>
          <p:spPr bwMode="auto">
            <a:xfrm>
              <a:off x="2007" y="310"/>
              <a:ext cx="816" cy="1008"/>
            </a:xfrm>
            <a:custGeom>
              <a:avLst/>
              <a:gdLst>
                <a:gd name="T0" fmla="*/ 96 w 816"/>
                <a:gd name="T1" fmla="*/ 0 h 1008"/>
                <a:gd name="T2" fmla="*/ 816 w 816"/>
                <a:gd name="T3" fmla="*/ 0 h 1008"/>
                <a:gd name="T4" fmla="*/ 816 w 816"/>
                <a:gd name="T5" fmla="*/ 1008 h 1008"/>
                <a:gd name="T6" fmla="*/ 0 w 816"/>
                <a:gd name="T7" fmla="*/ 1008 h 1008"/>
                <a:gd name="T8" fmla="*/ 0 60000 65536"/>
                <a:gd name="T9" fmla="*/ 0 60000 65536"/>
                <a:gd name="T10" fmla="*/ 0 60000 65536"/>
                <a:gd name="T11" fmla="*/ 0 60000 65536"/>
                <a:gd name="T12" fmla="*/ 0 w 816"/>
                <a:gd name="T13" fmla="*/ 0 h 1008"/>
                <a:gd name="T14" fmla="*/ 816 w 816"/>
                <a:gd name="T15" fmla="*/ 1008 h 1008"/>
              </a:gdLst>
              <a:ahLst/>
              <a:cxnLst>
                <a:cxn ang="T8">
                  <a:pos x="T0" y="T1"/>
                </a:cxn>
                <a:cxn ang="T9">
                  <a:pos x="T2" y="T3"/>
                </a:cxn>
                <a:cxn ang="T10">
                  <a:pos x="T4" y="T5"/>
                </a:cxn>
                <a:cxn ang="T11">
                  <a:pos x="T6" y="T7"/>
                </a:cxn>
              </a:cxnLst>
              <a:rect l="T12" t="T13" r="T14" b="T15"/>
              <a:pathLst>
                <a:path w="816" h="1008">
                  <a:moveTo>
                    <a:pt x="96" y="0"/>
                  </a:moveTo>
                  <a:lnTo>
                    <a:pt x="816" y="0"/>
                  </a:lnTo>
                  <a:lnTo>
                    <a:pt x="816" y="1008"/>
                  </a:lnTo>
                  <a:lnTo>
                    <a:pt x="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5265" name="Rectangle 21">
              <a:extLst>
                <a:ext uri="{FF2B5EF4-FFF2-40B4-BE49-F238E27FC236}">
                  <a16:creationId xmlns:a16="http://schemas.microsoft.com/office/drawing/2014/main" id="{62142328-AB6D-7A77-A0C4-04FEB5427B36}"/>
                </a:ext>
              </a:extLst>
            </p:cNvPr>
            <p:cNvSpPr>
              <a:spLocks noChangeArrowheads="1"/>
            </p:cNvSpPr>
            <p:nvPr/>
          </p:nvSpPr>
          <p:spPr bwMode="auto">
            <a:xfrm rot="5400000">
              <a:off x="2679" y="802"/>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5266" name="Text Box 22">
              <a:extLst>
                <a:ext uri="{FF2B5EF4-FFF2-40B4-BE49-F238E27FC236}">
                  <a16:creationId xmlns:a16="http://schemas.microsoft.com/office/drawing/2014/main" id="{0EA00116-C363-69A3-9409-1BB66FAF5E4B}"/>
                </a:ext>
              </a:extLst>
            </p:cNvPr>
            <p:cNvSpPr txBox="1">
              <a:spLocks noChangeArrowheads="1"/>
            </p:cNvSpPr>
            <p:nvPr/>
          </p:nvSpPr>
          <p:spPr bwMode="auto">
            <a:xfrm>
              <a:off x="762" y="754"/>
              <a:ext cx="30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baseline="-25000">
                  <a:solidFill>
                    <a:srgbClr val="6600FF"/>
                  </a:solidFill>
                  <a:latin typeface="Times New Roman" panose="02020603050405020304" pitchFamily="18" charset="0"/>
                </a:rPr>
                <a:t>2</a:t>
              </a:r>
            </a:p>
          </p:txBody>
        </p:sp>
        <p:sp>
          <p:nvSpPr>
            <p:cNvPr id="95267" name="Text Box 23">
              <a:extLst>
                <a:ext uri="{FF2B5EF4-FFF2-40B4-BE49-F238E27FC236}">
                  <a16:creationId xmlns:a16="http://schemas.microsoft.com/office/drawing/2014/main" id="{A3CF2F28-281E-2D1A-9334-35D74DE18EE7}"/>
                </a:ext>
              </a:extLst>
            </p:cNvPr>
            <p:cNvSpPr txBox="1">
              <a:spLocks noChangeArrowheads="1"/>
            </p:cNvSpPr>
            <p:nvPr/>
          </p:nvSpPr>
          <p:spPr bwMode="auto">
            <a:xfrm>
              <a:off x="964" y="917"/>
              <a:ext cx="254"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5268" name="Oval 24">
              <a:extLst>
                <a:ext uri="{FF2B5EF4-FFF2-40B4-BE49-F238E27FC236}">
                  <a16:creationId xmlns:a16="http://schemas.microsoft.com/office/drawing/2014/main" id="{12F54C49-B7FD-68C0-3CF9-9DACFA4D1177}"/>
                </a:ext>
              </a:extLst>
            </p:cNvPr>
            <p:cNvSpPr>
              <a:spLocks noChangeArrowheads="1"/>
            </p:cNvSpPr>
            <p:nvPr/>
          </p:nvSpPr>
          <p:spPr bwMode="auto">
            <a:xfrm>
              <a:off x="1077" y="754"/>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5269" name="Text Box 25">
              <a:extLst>
                <a:ext uri="{FF2B5EF4-FFF2-40B4-BE49-F238E27FC236}">
                  <a16:creationId xmlns:a16="http://schemas.microsoft.com/office/drawing/2014/main" id="{D9E7AAEE-4A03-BFFE-1069-00EB208A7E80}"/>
                </a:ext>
              </a:extLst>
            </p:cNvPr>
            <p:cNvSpPr txBox="1">
              <a:spLocks noChangeArrowheads="1"/>
            </p:cNvSpPr>
            <p:nvPr/>
          </p:nvSpPr>
          <p:spPr bwMode="auto">
            <a:xfrm>
              <a:off x="936" y="562"/>
              <a:ext cx="223"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3" name="Line 26">
              <a:extLst>
                <a:ext uri="{FF2B5EF4-FFF2-40B4-BE49-F238E27FC236}">
                  <a16:creationId xmlns:a16="http://schemas.microsoft.com/office/drawing/2014/main" id="{ABB3FDE8-F31B-C7D4-8901-09072B53B698}"/>
                </a:ext>
              </a:extLst>
            </p:cNvPr>
            <p:cNvSpPr>
              <a:spLocks noChangeShapeType="1"/>
            </p:cNvSpPr>
            <p:nvPr/>
          </p:nvSpPr>
          <p:spPr bwMode="auto">
            <a:xfrm>
              <a:off x="956" y="310"/>
              <a:ext cx="312" cy="0"/>
            </a:xfrm>
            <a:prstGeom prst="line">
              <a:avLst/>
            </a:prstGeom>
            <a:noFill/>
            <a:ln w="38100">
              <a:solidFill>
                <a:srgbClr val="6600FF"/>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useBgFill="1">
          <p:nvSpPr>
            <p:cNvPr id="95271" name="Rectangle 29">
              <a:extLst>
                <a:ext uri="{FF2B5EF4-FFF2-40B4-BE49-F238E27FC236}">
                  <a16:creationId xmlns:a16="http://schemas.microsoft.com/office/drawing/2014/main" id="{1F5C42AB-3315-01B7-4EE6-AC8DF8B60B24}"/>
                </a:ext>
              </a:extLst>
            </p:cNvPr>
            <p:cNvSpPr>
              <a:spLocks noChangeArrowheads="1"/>
            </p:cNvSpPr>
            <p:nvPr/>
          </p:nvSpPr>
          <p:spPr bwMode="auto">
            <a:xfrm>
              <a:off x="992" y="166"/>
              <a:ext cx="432" cy="336"/>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5272" name="Line 31">
              <a:extLst>
                <a:ext uri="{FF2B5EF4-FFF2-40B4-BE49-F238E27FC236}">
                  <a16:creationId xmlns:a16="http://schemas.microsoft.com/office/drawing/2014/main" id="{4BE072F8-DF62-7D5D-4C91-62EA28E1A37D}"/>
                </a:ext>
              </a:extLst>
            </p:cNvPr>
            <p:cNvSpPr>
              <a:spLocks noChangeShapeType="1"/>
            </p:cNvSpPr>
            <p:nvPr/>
          </p:nvSpPr>
          <p:spPr bwMode="auto">
            <a:xfrm rot="20616548" flipH="1">
              <a:off x="1190" y="328"/>
              <a:ext cx="142" cy="158"/>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73" name="未知">
              <a:extLst>
                <a:ext uri="{FF2B5EF4-FFF2-40B4-BE49-F238E27FC236}">
                  <a16:creationId xmlns:a16="http://schemas.microsoft.com/office/drawing/2014/main" id="{A6DA75B8-080E-77A4-2DF0-5B0035D3951A}"/>
                </a:ext>
              </a:extLst>
            </p:cNvPr>
            <p:cNvSpPr>
              <a:spLocks/>
            </p:cNvSpPr>
            <p:nvPr/>
          </p:nvSpPr>
          <p:spPr bwMode="auto">
            <a:xfrm rot="-3236565">
              <a:off x="1023" y="274"/>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5274" name="未知">
              <a:extLst>
                <a:ext uri="{FF2B5EF4-FFF2-40B4-BE49-F238E27FC236}">
                  <a16:creationId xmlns:a16="http://schemas.microsoft.com/office/drawing/2014/main" id="{1316D037-DFC7-3399-5890-FFA22227A257}"/>
                </a:ext>
              </a:extLst>
            </p:cNvPr>
            <p:cNvSpPr>
              <a:spLocks/>
            </p:cNvSpPr>
            <p:nvPr/>
          </p:nvSpPr>
          <p:spPr bwMode="auto">
            <a:xfrm>
              <a:off x="1311" y="310"/>
              <a:ext cx="797" cy="480"/>
            </a:xfrm>
            <a:custGeom>
              <a:avLst/>
              <a:gdLst>
                <a:gd name="T0" fmla="*/ 0 w 1008"/>
                <a:gd name="T1" fmla="*/ 0 h 240"/>
                <a:gd name="T2" fmla="*/ 6 w 1008"/>
                <a:gd name="T3" fmla="*/ 0 h 240"/>
                <a:gd name="T4" fmla="*/ 6 w 1008"/>
                <a:gd name="T5" fmla="*/ 1006632960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5275" name="Rectangle 34">
              <a:extLst>
                <a:ext uri="{FF2B5EF4-FFF2-40B4-BE49-F238E27FC236}">
                  <a16:creationId xmlns:a16="http://schemas.microsoft.com/office/drawing/2014/main" id="{7B69E558-1866-011C-5BE5-1483C20AACB2}"/>
                </a:ext>
              </a:extLst>
            </p:cNvPr>
            <p:cNvSpPr>
              <a:spLocks noChangeArrowheads="1"/>
            </p:cNvSpPr>
            <p:nvPr/>
          </p:nvSpPr>
          <p:spPr bwMode="auto">
            <a:xfrm>
              <a:off x="1635" y="262"/>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5276" name="Text Box 35">
              <a:extLst>
                <a:ext uri="{FF2B5EF4-FFF2-40B4-BE49-F238E27FC236}">
                  <a16:creationId xmlns:a16="http://schemas.microsoft.com/office/drawing/2014/main" id="{8CFC22E5-527D-FF4D-E123-EC638694C638}"/>
                </a:ext>
              </a:extLst>
            </p:cNvPr>
            <p:cNvSpPr txBox="1">
              <a:spLocks noChangeArrowheads="1"/>
            </p:cNvSpPr>
            <p:nvPr/>
          </p:nvSpPr>
          <p:spPr bwMode="auto">
            <a:xfrm>
              <a:off x="1253" y="335"/>
              <a:ext cx="211"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95277" name="Line 37">
              <a:extLst>
                <a:ext uri="{FF2B5EF4-FFF2-40B4-BE49-F238E27FC236}">
                  <a16:creationId xmlns:a16="http://schemas.microsoft.com/office/drawing/2014/main" id="{F56BFE3B-A9C0-72E8-E1C7-BD432943E66D}"/>
                </a:ext>
              </a:extLst>
            </p:cNvPr>
            <p:cNvSpPr>
              <a:spLocks noChangeShapeType="1"/>
            </p:cNvSpPr>
            <p:nvPr/>
          </p:nvSpPr>
          <p:spPr bwMode="auto">
            <a:xfrm>
              <a:off x="2108" y="844"/>
              <a:ext cx="0" cy="48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78" name="Text Box 38">
              <a:extLst>
                <a:ext uri="{FF2B5EF4-FFF2-40B4-BE49-F238E27FC236}">
                  <a16:creationId xmlns:a16="http://schemas.microsoft.com/office/drawing/2014/main" id="{38714D08-9EC5-CC92-21BD-DE5CE1558C2E}"/>
                </a:ext>
              </a:extLst>
            </p:cNvPr>
            <p:cNvSpPr txBox="1">
              <a:spLocks noChangeArrowheads="1"/>
            </p:cNvSpPr>
            <p:nvPr/>
          </p:nvSpPr>
          <p:spPr bwMode="auto">
            <a:xfrm>
              <a:off x="615" y="376"/>
              <a:ext cx="555"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t </a:t>
              </a:r>
              <a:r>
                <a:rPr lang="en-US" altLang="zh-CN" sz="2000">
                  <a:solidFill>
                    <a:srgbClr val="FF0066"/>
                  </a:solidFill>
                  <a:latin typeface="Times New Roman" panose="02020603050405020304" pitchFamily="18" charset="0"/>
                </a:rPr>
                <a:t>= 0</a:t>
              </a:r>
            </a:p>
          </p:txBody>
        </p:sp>
        <p:sp>
          <p:nvSpPr>
            <p:cNvPr id="95279" name="Text Box 39">
              <a:extLst>
                <a:ext uri="{FF2B5EF4-FFF2-40B4-BE49-F238E27FC236}">
                  <a16:creationId xmlns:a16="http://schemas.microsoft.com/office/drawing/2014/main" id="{B86DD545-EDCE-7B94-DF4D-CC7408B7BDF3}"/>
                </a:ext>
              </a:extLst>
            </p:cNvPr>
            <p:cNvSpPr txBox="1">
              <a:spLocks noChangeArrowheads="1"/>
            </p:cNvSpPr>
            <p:nvPr/>
          </p:nvSpPr>
          <p:spPr bwMode="auto">
            <a:xfrm>
              <a:off x="1198" y="13"/>
              <a:ext cx="220"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95280" name="Text Box 40">
              <a:extLst>
                <a:ext uri="{FF2B5EF4-FFF2-40B4-BE49-F238E27FC236}">
                  <a16:creationId xmlns:a16="http://schemas.microsoft.com/office/drawing/2014/main" id="{6747C6D3-C00F-0E22-20ED-596B21E04580}"/>
                </a:ext>
              </a:extLst>
            </p:cNvPr>
            <p:cNvSpPr txBox="1">
              <a:spLocks noChangeArrowheads="1"/>
            </p:cNvSpPr>
            <p:nvPr/>
          </p:nvSpPr>
          <p:spPr bwMode="auto">
            <a:xfrm>
              <a:off x="1575" y="354"/>
              <a:ext cx="297" cy="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grpSp>
      <p:sp>
        <p:nvSpPr>
          <p:cNvPr id="95237" name="Text Box 64">
            <a:extLst>
              <a:ext uri="{FF2B5EF4-FFF2-40B4-BE49-F238E27FC236}">
                <a16:creationId xmlns:a16="http://schemas.microsoft.com/office/drawing/2014/main" id="{4309F444-D4DA-A548-02AE-171A00F79AC5}"/>
              </a:ext>
            </a:extLst>
          </p:cNvPr>
          <p:cNvSpPr txBox="1">
            <a:spLocks noChangeArrowheads="1"/>
          </p:cNvSpPr>
          <p:nvPr/>
        </p:nvSpPr>
        <p:spPr bwMode="auto">
          <a:xfrm>
            <a:off x="806450" y="4214813"/>
            <a:ext cx="4035425" cy="189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lnSpc>
                <a:spcPct val="125000"/>
              </a:lnSpc>
              <a:spcBef>
                <a:spcPct val="0"/>
              </a:spcBef>
              <a:buFontTx/>
              <a:buNone/>
            </a:pPr>
            <a:r>
              <a:rPr lang="en-US" altLang="zh-CN" sz="2400" i="1">
                <a:solidFill>
                  <a:schemeClr val="tx2"/>
                </a:solidFill>
                <a:latin typeface="Times New Roman" panose="02020603050405020304" pitchFamily="18" charset="0"/>
                <a:ea typeface="黑体" panose="02010609060101010101" pitchFamily="49" charset="-122"/>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sym typeface="Symbol" panose="05050102010706020507" pitchFamily="18" charset="2"/>
              </a:rPr>
              <a:t>(0</a:t>
            </a:r>
            <a:r>
              <a:rPr lang="en-US" altLang="zh-CN" sz="2400" baseline="-25000">
                <a:solidFill>
                  <a:schemeClr val="tx2"/>
                </a:solidFill>
                <a:latin typeface="Times New Roman" panose="02020603050405020304" pitchFamily="18" charset="0"/>
                <a:sym typeface="Symbol" panose="05050102010706020507" pitchFamily="18" charset="2"/>
              </a:rPr>
              <a:t>+</a:t>
            </a:r>
            <a:r>
              <a:rPr lang="en-US" altLang="zh-CN" sz="2400">
                <a:solidFill>
                  <a:schemeClr val="tx2"/>
                </a:solidFill>
                <a:latin typeface="Times New Roman" panose="02020603050405020304" pitchFamily="18" charset="0"/>
                <a:sym typeface="Symbol" panose="05050102010706020507" pitchFamily="18" charset="2"/>
              </a:rPr>
              <a:t>) = 2 V</a:t>
            </a:r>
            <a:endParaRPr lang="en-US" altLang="zh-CN" sz="2400" i="1">
              <a:solidFill>
                <a:schemeClr val="tx2"/>
              </a:solidFill>
              <a:latin typeface="Times New Roman" panose="02020603050405020304" pitchFamily="18" charset="0"/>
              <a:ea typeface="黑体" panose="02010609060101010101" pitchFamily="49" charset="-122"/>
            </a:endParaRPr>
          </a:p>
          <a:p>
            <a:pPr algn="ctr">
              <a:lnSpc>
                <a:spcPct val="125000"/>
              </a:lnSpc>
              <a:spcBef>
                <a:spcPct val="0"/>
              </a:spcBef>
              <a:buFontTx/>
              <a:buNone/>
            </a:pPr>
            <a:r>
              <a:rPr lang="en-US" altLang="zh-CN" sz="2400" i="1">
                <a:solidFill>
                  <a:schemeClr val="tx2"/>
                </a:solidFill>
                <a:latin typeface="Times New Roman" panose="02020603050405020304" pitchFamily="18" charset="0"/>
                <a:ea typeface="黑体" panose="02010609060101010101" pitchFamily="49" charset="-122"/>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sym typeface="Symbol" panose="05050102010706020507" pitchFamily="18" charset="2"/>
              </a:rPr>
              <a:t>() = 4 V</a:t>
            </a:r>
            <a:endParaRPr lang="en-US" altLang="zh-CN" sz="2400" i="1">
              <a:latin typeface="Times New Roman" panose="02020603050405020304" pitchFamily="18" charset="0"/>
              <a:sym typeface="Symbol" panose="05050102010706020507" pitchFamily="18" charset="2"/>
            </a:endParaRPr>
          </a:p>
          <a:p>
            <a:pPr algn="ctr">
              <a:lnSpc>
                <a:spcPct val="125000"/>
              </a:lnSpc>
              <a:spcBef>
                <a:spcPct val="0"/>
              </a:spcBef>
              <a:buFontTx/>
              <a:buNone/>
            </a:pPr>
            <a:r>
              <a:rPr lang="en-US" altLang="zh-CN" sz="2400" i="1">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 = 2 ms</a:t>
            </a:r>
            <a:endParaRPr lang="en-US" altLang="zh-CN" sz="2400">
              <a:latin typeface="Times New Roman" panose="02020603050405020304" pitchFamily="18" charset="0"/>
            </a:endParaRPr>
          </a:p>
          <a:p>
            <a:pPr algn="ctr">
              <a:lnSpc>
                <a:spcPct val="125000"/>
              </a:lnSpc>
              <a:spcBef>
                <a:spcPct val="0"/>
              </a:spcBef>
              <a:buFontTx/>
              <a:buNone/>
            </a:pPr>
            <a:r>
              <a:rPr lang="en-US" altLang="zh-CN" sz="2400" i="1">
                <a:latin typeface="Times New Roman" panose="02020603050405020304" pitchFamily="18" charset="0"/>
              </a:rPr>
              <a:t>u</a:t>
            </a:r>
            <a:r>
              <a:rPr lang="en-US" altLang="zh-CN" sz="2400" i="1" baseline="-25000">
                <a:latin typeface="Times New Roman" panose="02020603050405020304" pitchFamily="18" charset="0"/>
              </a:rPr>
              <a:t>C</a:t>
            </a:r>
            <a:r>
              <a:rPr lang="en-US" altLang="zh-CN" sz="2400">
                <a:latin typeface="Times New Roman" panose="02020603050405020304" pitchFamily="18" charset="0"/>
              </a:rPr>
              <a:t> = 4 </a:t>
            </a:r>
            <a:r>
              <a:rPr lang="en-US" altLang="zh-CN" sz="2400">
                <a:latin typeface="Times New Roman" panose="02020603050405020304" pitchFamily="18" charset="0"/>
                <a:sym typeface="Symbol" panose="05050102010706020507" pitchFamily="18" charset="2"/>
              </a:rPr>
              <a:t> 2e</a:t>
            </a:r>
            <a:r>
              <a:rPr lang="en-US" altLang="zh-CN" sz="2400" baseline="30000">
                <a:latin typeface="Times New Roman" panose="02020603050405020304" pitchFamily="18" charset="0"/>
                <a:sym typeface="Symbol" panose="05050102010706020507" pitchFamily="18" charset="2"/>
              </a:rPr>
              <a:t>500</a:t>
            </a:r>
            <a:r>
              <a:rPr lang="en-US" altLang="zh-CN" sz="2400" i="1" baseline="30000">
                <a:latin typeface="Times New Roman" panose="02020603050405020304" pitchFamily="18" charset="0"/>
                <a:sym typeface="Symbol" panose="05050102010706020507" pitchFamily="18" charset="2"/>
              </a:rPr>
              <a:t>t</a:t>
            </a:r>
            <a:r>
              <a:rPr lang="en-US" altLang="zh-CN" sz="2400">
                <a:latin typeface="Times New Roman" panose="02020603050405020304" pitchFamily="18" charset="0"/>
                <a:sym typeface="Symbol" panose="05050102010706020507" pitchFamily="18" charset="2"/>
              </a:rPr>
              <a:t> V　　</a:t>
            </a:r>
            <a:r>
              <a:rPr lang="en-US" altLang="zh-CN" sz="2400" i="1">
                <a:latin typeface="Times New Roman" panose="02020603050405020304" pitchFamily="18" charset="0"/>
              </a:rPr>
              <a:t>t</a:t>
            </a:r>
            <a:r>
              <a:rPr lang="en-US" altLang="zh-CN" sz="2400">
                <a:latin typeface="Times New Roman" panose="02020603050405020304" pitchFamily="18" charset="0"/>
              </a:rPr>
              <a:t> ≥ 0</a:t>
            </a:r>
          </a:p>
        </p:txBody>
      </p:sp>
      <p:sp>
        <p:nvSpPr>
          <p:cNvPr id="95270" name="未知">
            <a:extLst>
              <a:ext uri="{FF2B5EF4-FFF2-40B4-BE49-F238E27FC236}">
                <a16:creationId xmlns:a16="http://schemas.microsoft.com/office/drawing/2014/main" id="{975A3190-B6EE-F981-337E-05EAC5461D54}"/>
              </a:ext>
            </a:extLst>
          </p:cNvPr>
          <p:cNvSpPr>
            <a:spLocks/>
          </p:cNvSpPr>
          <p:nvPr/>
        </p:nvSpPr>
        <p:spPr bwMode="auto">
          <a:xfrm>
            <a:off x="6673850" y="4138613"/>
            <a:ext cx="2046288" cy="838200"/>
          </a:xfrm>
          <a:custGeom>
            <a:avLst/>
            <a:gdLst>
              <a:gd name="T0" fmla="*/ 0 w 1332"/>
              <a:gd name="T1" fmla="*/ 2147483647 h 528"/>
              <a:gd name="T2" fmla="*/ 2147483647 w 1332"/>
              <a:gd name="T3" fmla="*/ 2147483647 h 528"/>
              <a:gd name="T4" fmla="*/ 2147483647 w 1332"/>
              <a:gd name="T5" fmla="*/ 0 h 528"/>
              <a:gd name="T6" fmla="*/ 0 60000 65536"/>
              <a:gd name="T7" fmla="*/ 0 60000 65536"/>
              <a:gd name="T8" fmla="*/ 0 60000 65536"/>
              <a:gd name="T9" fmla="*/ 0 w 1332"/>
              <a:gd name="T10" fmla="*/ 0 h 528"/>
              <a:gd name="T11" fmla="*/ 1332 w 1332"/>
              <a:gd name="T12" fmla="*/ 528 h 528"/>
            </a:gdLst>
            <a:ahLst/>
            <a:cxnLst>
              <a:cxn ang="T6">
                <a:pos x="T0" y="T1"/>
              </a:cxn>
              <a:cxn ang="T7">
                <a:pos x="T2" y="T3"/>
              </a:cxn>
              <a:cxn ang="T8">
                <a:pos x="T4" y="T5"/>
              </a:cxn>
            </a:cxnLst>
            <a:rect l="T9" t="T10" r="T11" b="T12"/>
            <a:pathLst>
              <a:path w="1332" h="528">
                <a:moveTo>
                  <a:pt x="0" y="528"/>
                </a:moveTo>
                <a:cubicBezTo>
                  <a:pt x="128" y="378"/>
                  <a:pt x="258" y="212"/>
                  <a:pt x="480" y="124"/>
                </a:cubicBezTo>
                <a:cubicBezTo>
                  <a:pt x="702" y="36"/>
                  <a:pt x="1155" y="26"/>
                  <a:pt x="1332" y="0"/>
                </a:cubicBezTo>
              </a:path>
            </a:pathLst>
          </a:custGeom>
          <a:noFill/>
          <a:ln w="38100" cap="flat" cmpd="sng">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5239" name="Text Box 42">
            <a:extLst>
              <a:ext uri="{FF2B5EF4-FFF2-40B4-BE49-F238E27FC236}">
                <a16:creationId xmlns:a16="http://schemas.microsoft.com/office/drawing/2014/main" id="{3FC1E5BC-BC50-76EA-299F-232EF5F25677}"/>
              </a:ext>
            </a:extLst>
          </p:cNvPr>
          <p:cNvSpPr txBox="1">
            <a:spLocks noChangeArrowheads="1"/>
          </p:cNvSpPr>
          <p:nvPr/>
        </p:nvSpPr>
        <p:spPr bwMode="auto">
          <a:xfrm>
            <a:off x="5508625" y="2832100"/>
            <a:ext cx="6905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i="1">
                <a:solidFill>
                  <a:srgbClr val="6600FF"/>
                </a:solidFill>
                <a:latin typeface="Times New Roman" panose="02020603050405020304" pitchFamily="18" charset="0"/>
              </a:rPr>
              <a:t>R</a:t>
            </a:r>
            <a:r>
              <a:rPr lang="en-US" altLang="zh-CN" sz="2400" baseline="-25000">
                <a:solidFill>
                  <a:srgbClr val="6600FF"/>
                </a:solidFill>
                <a:latin typeface="Times New Roman" panose="02020603050405020304" pitchFamily="18" charset="0"/>
              </a:rPr>
              <a:t>2</a:t>
            </a:r>
            <a:endParaRPr lang="en-US" altLang="zh-CN" sz="2400">
              <a:solidFill>
                <a:srgbClr val="6600FF"/>
              </a:solidFill>
              <a:latin typeface="Times New Roman" panose="02020603050405020304" pitchFamily="18" charset="0"/>
            </a:endParaRPr>
          </a:p>
        </p:txBody>
      </p:sp>
      <p:grpSp>
        <p:nvGrpSpPr>
          <p:cNvPr id="6" name="Group 43">
            <a:extLst>
              <a:ext uri="{FF2B5EF4-FFF2-40B4-BE49-F238E27FC236}">
                <a16:creationId xmlns:a16="http://schemas.microsoft.com/office/drawing/2014/main" id="{0AB53FDB-DB5C-04AB-F664-2CE6971D0EC9}"/>
              </a:ext>
            </a:extLst>
          </p:cNvPr>
          <p:cNvGrpSpPr>
            <a:grpSpLocks/>
          </p:cNvGrpSpPr>
          <p:nvPr/>
        </p:nvGrpSpPr>
        <p:grpSpPr bwMode="auto">
          <a:xfrm>
            <a:off x="6208713" y="3198813"/>
            <a:ext cx="2733675" cy="3013075"/>
            <a:chOff x="0" y="0"/>
            <a:chExt cx="1780" cy="1898"/>
          </a:xfrm>
        </p:grpSpPr>
        <p:sp>
          <p:nvSpPr>
            <p:cNvPr id="95242" name="Line 44">
              <a:extLst>
                <a:ext uri="{FF2B5EF4-FFF2-40B4-BE49-F238E27FC236}">
                  <a16:creationId xmlns:a16="http://schemas.microsoft.com/office/drawing/2014/main" id="{55641983-3FD6-1CD0-9631-864B67B51D1A}"/>
                </a:ext>
              </a:extLst>
            </p:cNvPr>
            <p:cNvSpPr>
              <a:spLocks noChangeShapeType="1"/>
            </p:cNvSpPr>
            <p:nvPr/>
          </p:nvSpPr>
          <p:spPr bwMode="auto">
            <a:xfrm>
              <a:off x="0" y="1688"/>
              <a:ext cx="1727"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43" name="Text Box 45">
              <a:extLst>
                <a:ext uri="{FF2B5EF4-FFF2-40B4-BE49-F238E27FC236}">
                  <a16:creationId xmlns:a16="http://schemas.microsoft.com/office/drawing/2014/main" id="{17A1FAB7-FDB6-3445-CD9F-8A3BA8A9E518}"/>
                </a:ext>
              </a:extLst>
            </p:cNvPr>
            <p:cNvSpPr txBox="1">
              <a:spLocks noChangeArrowheads="1"/>
            </p:cNvSpPr>
            <p:nvPr/>
          </p:nvSpPr>
          <p:spPr bwMode="auto">
            <a:xfrm>
              <a:off x="1462" y="1349"/>
              <a:ext cx="31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solidFill>
                    <a:srgbClr val="6600FF"/>
                  </a:solidFill>
                  <a:latin typeface="Times New Roman" panose="02020603050405020304" pitchFamily="18" charset="0"/>
                </a:rPr>
                <a:t>t </a:t>
              </a:r>
              <a:r>
                <a:rPr lang="en-US" altLang="zh-CN" sz="2000">
                  <a:solidFill>
                    <a:srgbClr val="6600FF"/>
                  </a:solidFill>
                  <a:latin typeface="Times New Roman" panose="02020603050405020304" pitchFamily="18" charset="0"/>
                  <a:ea typeface="黑体" panose="02010609060101010101" pitchFamily="49" charset="-122"/>
                </a:rPr>
                <a:t>/s</a:t>
              </a:r>
            </a:p>
          </p:txBody>
        </p:sp>
        <p:sp>
          <p:nvSpPr>
            <p:cNvPr id="95244" name="Text Box 46">
              <a:extLst>
                <a:ext uri="{FF2B5EF4-FFF2-40B4-BE49-F238E27FC236}">
                  <a16:creationId xmlns:a16="http://schemas.microsoft.com/office/drawing/2014/main" id="{842E65E9-3691-8179-678D-BCBC271BD15B}"/>
                </a:ext>
              </a:extLst>
            </p:cNvPr>
            <p:cNvSpPr txBox="1">
              <a:spLocks noChangeArrowheads="1"/>
            </p:cNvSpPr>
            <p:nvPr/>
          </p:nvSpPr>
          <p:spPr bwMode="auto">
            <a:xfrm>
              <a:off x="143" y="0"/>
              <a:ext cx="482"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000" i="1">
                  <a:solidFill>
                    <a:srgbClr val="6600FF"/>
                  </a:solidFill>
                  <a:latin typeface="Times New Roman" panose="02020603050405020304" pitchFamily="18" charset="0"/>
                  <a:ea typeface="黑体" panose="02010609060101010101" pitchFamily="49" charset="-122"/>
                </a:rPr>
                <a:t>u</a:t>
              </a:r>
              <a:r>
                <a:rPr lang="en-US" altLang="zh-CN" sz="2000" i="1" baseline="-25000">
                  <a:solidFill>
                    <a:srgbClr val="6600FF"/>
                  </a:solidFill>
                  <a:latin typeface="Times New Roman" panose="02020603050405020304" pitchFamily="18" charset="0"/>
                  <a:ea typeface="黑体" panose="02010609060101010101" pitchFamily="49" charset="-122"/>
                </a:rPr>
                <a:t>C</a:t>
              </a:r>
              <a:r>
                <a:rPr lang="en-US" altLang="zh-CN" sz="2000" baseline="-25000">
                  <a:solidFill>
                    <a:srgbClr val="6600FF"/>
                  </a:solidFill>
                  <a:latin typeface="Times New Roman" panose="02020603050405020304" pitchFamily="18" charset="0"/>
                  <a:ea typeface="黑体" panose="02010609060101010101" pitchFamily="49" charset="-122"/>
                </a:rPr>
                <a:t> </a:t>
              </a:r>
              <a:r>
                <a:rPr lang="en-US" altLang="zh-CN" sz="2000">
                  <a:solidFill>
                    <a:srgbClr val="6600FF"/>
                  </a:solidFill>
                  <a:latin typeface="Times New Roman" panose="02020603050405020304" pitchFamily="18" charset="0"/>
                  <a:ea typeface="黑体" panose="02010609060101010101" pitchFamily="49" charset="-122"/>
                </a:rPr>
                <a:t>/V</a:t>
              </a:r>
              <a:endParaRPr lang="en-US" altLang="zh-CN" sz="2000" i="1">
                <a:solidFill>
                  <a:srgbClr val="6600FF"/>
                </a:solidFill>
                <a:latin typeface="Times New Roman" panose="02020603050405020304" pitchFamily="18" charset="0"/>
                <a:ea typeface="黑体" panose="02010609060101010101" pitchFamily="49" charset="-122"/>
              </a:endParaRPr>
            </a:p>
          </p:txBody>
        </p:sp>
        <p:sp>
          <p:nvSpPr>
            <p:cNvPr id="95245" name="Line 47">
              <a:extLst>
                <a:ext uri="{FF2B5EF4-FFF2-40B4-BE49-F238E27FC236}">
                  <a16:creationId xmlns:a16="http://schemas.microsoft.com/office/drawing/2014/main" id="{42401606-C98B-A863-42EA-6D35B3551F65}"/>
                </a:ext>
              </a:extLst>
            </p:cNvPr>
            <p:cNvSpPr>
              <a:spLocks noChangeShapeType="1"/>
            </p:cNvSpPr>
            <p:nvPr/>
          </p:nvSpPr>
          <p:spPr bwMode="auto">
            <a:xfrm>
              <a:off x="310" y="556"/>
              <a:ext cx="1296" cy="0"/>
            </a:xfrm>
            <a:prstGeom prst="line">
              <a:avLst/>
            </a:prstGeom>
            <a:noFill/>
            <a:ln w="38100">
              <a:solidFill>
                <a:srgbClr val="000000"/>
              </a:solidFill>
              <a:prstDash val="sysDot"/>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46" name="Text Box 48">
              <a:extLst>
                <a:ext uri="{FF2B5EF4-FFF2-40B4-BE49-F238E27FC236}">
                  <a16:creationId xmlns:a16="http://schemas.microsoft.com/office/drawing/2014/main" id="{224CAB63-4E5D-97F6-F558-40D4AD8EBCB8}"/>
                </a:ext>
              </a:extLst>
            </p:cNvPr>
            <p:cNvSpPr txBox="1">
              <a:spLocks noChangeArrowheads="1"/>
            </p:cNvSpPr>
            <p:nvPr/>
          </p:nvSpPr>
          <p:spPr bwMode="auto">
            <a:xfrm>
              <a:off x="88" y="446"/>
              <a:ext cx="2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6600FF"/>
                  </a:solidFill>
                  <a:latin typeface="Times New Roman" panose="02020603050405020304" pitchFamily="18" charset="0"/>
                </a:rPr>
                <a:t>4</a:t>
              </a:r>
            </a:p>
          </p:txBody>
        </p:sp>
        <p:sp>
          <p:nvSpPr>
            <p:cNvPr id="95247" name="Text Box 49">
              <a:extLst>
                <a:ext uri="{FF2B5EF4-FFF2-40B4-BE49-F238E27FC236}">
                  <a16:creationId xmlns:a16="http://schemas.microsoft.com/office/drawing/2014/main" id="{F5CEEA0E-2D9D-9204-5A7F-A62C3B4F1075}"/>
                </a:ext>
              </a:extLst>
            </p:cNvPr>
            <p:cNvSpPr txBox="1">
              <a:spLocks noChangeArrowheads="1"/>
            </p:cNvSpPr>
            <p:nvPr/>
          </p:nvSpPr>
          <p:spPr bwMode="auto">
            <a:xfrm>
              <a:off x="155" y="1646"/>
              <a:ext cx="2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6600FF"/>
                  </a:solidFill>
                  <a:latin typeface="Times New Roman" panose="02020603050405020304" pitchFamily="18" charset="0"/>
                </a:rPr>
                <a:t>0</a:t>
              </a:r>
            </a:p>
          </p:txBody>
        </p:sp>
        <p:sp>
          <p:nvSpPr>
            <p:cNvPr id="95248" name="Line 50">
              <a:extLst>
                <a:ext uri="{FF2B5EF4-FFF2-40B4-BE49-F238E27FC236}">
                  <a16:creationId xmlns:a16="http://schemas.microsoft.com/office/drawing/2014/main" id="{F0188BD8-AFE5-A9F0-974C-27CF7FEA31D4}"/>
                </a:ext>
              </a:extLst>
            </p:cNvPr>
            <p:cNvSpPr>
              <a:spLocks noChangeShapeType="1"/>
            </p:cNvSpPr>
            <p:nvPr/>
          </p:nvSpPr>
          <p:spPr bwMode="auto">
            <a:xfrm flipV="1">
              <a:off x="292" y="263"/>
              <a:ext cx="0" cy="142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5249" name="Text Box 51">
              <a:extLst>
                <a:ext uri="{FF2B5EF4-FFF2-40B4-BE49-F238E27FC236}">
                  <a16:creationId xmlns:a16="http://schemas.microsoft.com/office/drawing/2014/main" id="{528B70EB-2DFC-C081-3B0F-16CCF731EAA7}"/>
                </a:ext>
              </a:extLst>
            </p:cNvPr>
            <p:cNvSpPr txBox="1">
              <a:spLocks noChangeArrowheads="1"/>
            </p:cNvSpPr>
            <p:nvPr/>
          </p:nvSpPr>
          <p:spPr bwMode="auto">
            <a:xfrm>
              <a:off x="88" y="974"/>
              <a:ext cx="20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6600FF"/>
                  </a:solidFill>
                  <a:latin typeface="Times New Roman" panose="02020603050405020304" pitchFamily="18" charset="0"/>
                </a:rPr>
                <a:t>2</a:t>
              </a:r>
            </a:p>
          </p:txBody>
        </p:sp>
        <p:sp>
          <p:nvSpPr>
            <p:cNvPr id="95250" name="Line 52">
              <a:extLst>
                <a:ext uri="{FF2B5EF4-FFF2-40B4-BE49-F238E27FC236}">
                  <a16:creationId xmlns:a16="http://schemas.microsoft.com/office/drawing/2014/main" id="{7E664F21-D38B-CB4C-7430-0AB5DB6B7B3F}"/>
                </a:ext>
              </a:extLst>
            </p:cNvPr>
            <p:cNvSpPr>
              <a:spLocks noChangeShapeType="1"/>
            </p:cNvSpPr>
            <p:nvPr/>
          </p:nvSpPr>
          <p:spPr bwMode="auto">
            <a:xfrm>
              <a:off x="293" y="640"/>
              <a:ext cx="0" cy="528"/>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5282" name="Text Box 53">
            <a:extLst>
              <a:ext uri="{FF2B5EF4-FFF2-40B4-BE49-F238E27FC236}">
                <a16:creationId xmlns:a16="http://schemas.microsoft.com/office/drawing/2014/main" id="{53DD06BE-876C-8CD9-9FEB-C759835B7566}"/>
              </a:ext>
            </a:extLst>
          </p:cNvPr>
          <p:cNvSpPr txBox="1">
            <a:spLocks noChangeArrowheads="1"/>
          </p:cNvSpPr>
          <p:nvPr/>
        </p:nvSpPr>
        <p:spPr bwMode="auto">
          <a:xfrm>
            <a:off x="5126038" y="4294188"/>
            <a:ext cx="795337" cy="121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400" i="1">
                <a:solidFill>
                  <a:schemeClr val="tx2"/>
                </a:solidFill>
                <a:latin typeface="Times New Roman" panose="02020603050405020304" pitchFamily="18" charset="0"/>
                <a:ea typeface="黑体" panose="02010609060101010101" pitchFamily="49" charset="-122"/>
              </a:rPr>
              <a:t>u</a:t>
            </a:r>
            <a:r>
              <a:rPr lang="en-US" altLang="zh-CN" sz="2400" i="1" baseline="-25000">
                <a:solidFill>
                  <a:schemeClr val="tx2"/>
                </a:solidFill>
                <a:latin typeface="Times New Roman" panose="02020603050405020304" pitchFamily="18" charset="0"/>
              </a:rPr>
              <a:t>C</a:t>
            </a:r>
            <a:r>
              <a:rPr lang="en-US" altLang="zh-CN" sz="2400">
                <a:solidFill>
                  <a:schemeClr val="tx2"/>
                </a:solidFill>
                <a:latin typeface="Times New Roman" panose="02020603050405020304" pitchFamily="18" charset="0"/>
                <a:sym typeface="Symbol" panose="05050102010706020507" pitchFamily="18" charset="2"/>
              </a:rPr>
              <a:t>(</a:t>
            </a:r>
            <a:r>
              <a:rPr lang="en-US" altLang="zh-CN" sz="2400" i="1">
                <a:solidFill>
                  <a:schemeClr val="tx2"/>
                </a:solidFill>
                <a:latin typeface="Times New Roman" panose="02020603050405020304" pitchFamily="18" charset="0"/>
                <a:sym typeface="Symbol" panose="05050102010706020507" pitchFamily="18" charset="2"/>
              </a:rPr>
              <a:t>t</a:t>
            </a:r>
            <a:r>
              <a:rPr lang="en-US" altLang="zh-CN" sz="2400">
                <a:solidFill>
                  <a:schemeClr val="tx2"/>
                </a:solidFill>
                <a:latin typeface="Times New Roman" panose="02020603050405020304" pitchFamily="18" charset="0"/>
                <a:sym typeface="Symbol" panose="05050102010706020507" pitchFamily="18" charset="2"/>
              </a:rPr>
              <a:t>)</a:t>
            </a:r>
          </a:p>
          <a:p>
            <a:pPr algn="ctr" eaLnBrk="1" hangingPunct="1">
              <a:spcBef>
                <a:spcPct val="0"/>
              </a:spcBef>
              <a:buFontTx/>
              <a:buNone/>
            </a:pPr>
            <a:r>
              <a:rPr lang="zh-CN" altLang="en-US" sz="2400">
                <a:solidFill>
                  <a:schemeClr val="tx2"/>
                </a:solidFill>
                <a:latin typeface="Times New Roman" panose="02020603050405020304" pitchFamily="18" charset="0"/>
              </a:rPr>
              <a:t>变化</a:t>
            </a:r>
          </a:p>
          <a:p>
            <a:pPr algn="ctr" eaLnBrk="1" hangingPunct="1">
              <a:spcBef>
                <a:spcPct val="0"/>
              </a:spcBef>
              <a:buFontTx/>
              <a:buNone/>
            </a:pPr>
            <a:r>
              <a:rPr lang="zh-CN" altLang="en-US" sz="2400">
                <a:solidFill>
                  <a:schemeClr val="tx2"/>
                </a:solidFill>
                <a:latin typeface="Times New Roman" panose="02020603050405020304" pitchFamily="18" charset="0"/>
              </a:rPr>
              <a:t>曲线</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95282"/>
                                        </p:tgtEl>
                                        <p:attrNameLst>
                                          <p:attrName>style.visibility</p:attrName>
                                        </p:attrNameLst>
                                      </p:cBhvr>
                                      <p:to>
                                        <p:strVal val="visible"/>
                                      </p:to>
                                    </p:set>
                                    <p:animEffect transition="in" filter="box(in)">
                                      <p:cBhvr>
                                        <p:cTn id="7" dur="500"/>
                                        <p:tgtEl>
                                          <p:spTgt spid="95282"/>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box(in)">
                                      <p:cBhvr>
                                        <p:cTn id="12" dur="500"/>
                                        <p:tgtEl>
                                          <p:spTgt spid="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nodeType="clickEffect">
                                  <p:stCondLst>
                                    <p:cond delay="0"/>
                                  </p:stCondLst>
                                  <p:childTnLst>
                                    <p:set>
                                      <p:cBhvr>
                                        <p:cTn id="16" dur="1" fill="hold">
                                          <p:stCondLst>
                                            <p:cond delay="0"/>
                                          </p:stCondLst>
                                        </p:cTn>
                                        <p:tgtEl>
                                          <p:spTgt spid="95270"/>
                                        </p:tgtEl>
                                        <p:attrNameLst>
                                          <p:attrName>style.visibility</p:attrName>
                                        </p:attrNameLst>
                                      </p:cBhvr>
                                      <p:to>
                                        <p:strVal val="visible"/>
                                      </p:to>
                                    </p:set>
                                    <p:animEffect transition="in" filter="wipe(left)">
                                      <p:cBhvr>
                                        <p:cTn id="17" dur="500"/>
                                        <p:tgtEl>
                                          <p:spTgt spid="9527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82" grpId="0"/>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60">
            <a:extLst>
              <a:ext uri="{FF2B5EF4-FFF2-40B4-BE49-F238E27FC236}">
                <a16:creationId xmlns:a16="http://schemas.microsoft.com/office/drawing/2014/main" id="{78E8FD49-A78E-28AD-8D9F-947DA9E60555}"/>
              </a:ext>
            </a:extLst>
          </p:cNvPr>
          <p:cNvSpPr>
            <a:spLocks noChangeArrowheads="1"/>
          </p:cNvSpPr>
          <p:nvPr>
            <p:ph type="title" idx="4294967295"/>
          </p:nvPr>
        </p:nvSpPr>
        <p:spPr>
          <a:xfrm>
            <a:off x="250825" y="115888"/>
            <a:ext cx="4865688" cy="593725"/>
          </a:xfrm>
        </p:spPr>
        <p:txBody>
          <a:bodyPr/>
          <a:lstStyle/>
          <a:p>
            <a:pPr algn="just" eaLnBrk="1" hangingPunct="1"/>
            <a:r>
              <a:rPr lang="en-US" altLang="zh-CN" sz="2600" b="1">
                <a:solidFill>
                  <a:srgbClr val="7030A0"/>
                </a:solidFill>
                <a:latin typeface="Times New Roman" panose="02020603050405020304" pitchFamily="18" charset="0"/>
                <a:ea typeface="黑体" panose="02010609060101010101" pitchFamily="49" charset="-122"/>
              </a:rPr>
              <a:t>1.12.4　</a:t>
            </a:r>
            <a:r>
              <a:rPr lang="en-US" altLang="zh-CN" sz="2600" b="1" i="1">
                <a:solidFill>
                  <a:srgbClr val="7030A0"/>
                </a:solidFill>
                <a:latin typeface="Times New Roman" panose="02020603050405020304" pitchFamily="18" charset="0"/>
                <a:ea typeface="黑体" panose="02010609060101010101" pitchFamily="49" charset="-122"/>
              </a:rPr>
              <a:t>RL </a:t>
            </a:r>
            <a:r>
              <a:rPr lang="zh-CN" altLang="en-US" sz="2600" b="1">
                <a:solidFill>
                  <a:srgbClr val="7030A0"/>
                </a:solidFill>
                <a:latin typeface="Times New Roman" panose="02020603050405020304" pitchFamily="18" charset="0"/>
                <a:ea typeface="黑体" panose="02010609060101010101" pitchFamily="49" charset="-122"/>
              </a:rPr>
              <a:t>电路的暂态分析</a:t>
            </a:r>
            <a:endParaRPr lang="zh-CN" altLang="en-US" sz="2600">
              <a:solidFill>
                <a:srgbClr val="7030A0"/>
              </a:solidFill>
              <a:latin typeface="Times New Roman" panose="02020603050405020304" pitchFamily="18" charset="0"/>
              <a:ea typeface="黑体" panose="02010609060101010101" pitchFamily="49" charset="-122"/>
            </a:endParaRPr>
          </a:p>
        </p:txBody>
      </p:sp>
      <p:grpSp>
        <p:nvGrpSpPr>
          <p:cNvPr id="96259" name="Group 62">
            <a:extLst>
              <a:ext uri="{FF2B5EF4-FFF2-40B4-BE49-F238E27FC236}">
                <a16:creationId xmlns:a16="http://schemas.microsoft.com/office/drawing/2014/main" id="{F22AE6C1-C5AA-F026-EC25-585942978BA9}"/>
              </a:ext>
            </a:extLst>
          </p:cNvPr>
          <p:cNvGrpSpPr>
            <a:grpSpLocks/>
          </p:cNvGrpSpPr>
          <p:nvPr/>
        </p:nvGrpSpPr>
        <p:grpSpPr bwMode="auto">
          <a:xfrm>
            <a:off x="5157788" y="482600"/>
            <a:ext cx="3662362" cy="2097088"/>
            <a:chOff x="0" y="4"/>
            <a:chExt cx="2507" cy="1465"/>
          </a:xfrm>
        </p:grpSpPr>
        <p:sp>
          <p:nvSpPr>
            <p:cNvPr id="96275" name="未知">
              <a:extLst>
                <a:ext uri="{FF2B5EF4-FFF2-40B4-BE49-F238E27FC236}">
                  <a16:creationId xmlns:a16="http://schemas.microsoft.com/office/drawing/2014/main" id="{E507D262-7E3D-30B2-A7E9-90B972E28E14}"/>
                </a:ext>
              </a:extLst>
            </p:cNvPr>
            <p:cNvSpPr>
              <a:spLocks/>
            </p:cNvSpPr>
            <p:nvPr/>
          </p:nvSpPr>
          <p:spPr bwMode="auto">
            <a:xfrm flipV="1">
              <a:off x="1081" y="221"/>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276" name="Text Box 4">
              <a:extLst>
                <a:ext uri="{FF2B5EF4-FFF2-40B4-BE49-F238E27FC236}">
                  <a16:creationId xmlns:a16="http://schemas.microsoft.com/office/drawing/2014/main" id="{4C51A4CE-CDBB-E06C-175C-8CB5318D7776}"/>
                </a:ext>
              </a:extLst>
            </p:cNvPr>
            <p:cNvSpPr txBox="1">
              <a:spLocks noChangeArrowheads="1"/>
            </p:cNvSpPr>
            <p:nvPr/>
          </p:nvSpPr>
          <p:spPr bwMode="auto">
            <a:xfrm>
              <a:off x="1782" y="481"/>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96277" name="Text Box 5">
              <a:extLst>
                <a:ext uri="{FF2B5EF4-FFF2-40B4-BE49-F238E27FC236}">
                  <a16:creationId xmlns:a16="http://schemas.microsoft.com/office/drawing/2014/main" id="{1F1C4B62-FB69-48EF-4279-66633DC20908}"/>
                </a:ext>
              </a:extLst>
            </p:cNvPr>
            <p:cNvSpPr txBox="1">
              <a:spLocks noChangeArrowheads="1"/>
            </p:cNvSpPr>
            <p:nvPr/>
          </p:nvSpPr>
          <p:spPr bwMode="auto">
            <a:xfrm>
              <a:off x="703" y="385"/>
              <a:ext cx="450"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96278" name="Text Box 6">
              <a:extLst>
                <a:ext uri="{FF2B5EF4-FFF2-40B4-BE49-F238E27FC236}">
                  <a16:creationId xmlns:a16="http://schemas.microsoft.com/office/drawing/2014/main" id="{4D51A778-3BC5-DE5A-F0AB-55A2425BC96C}"/>
                </a:ext>
              </a:extLst>
            </p:cNvPr>
            <p:cNvSpPr txBox="1">
              <a:spLocks noChangeArrowheads="1"/>
            </p:cNvSpPr>
            <p:nvPr/>
          </p:nvSpPr>
          <p:spPr bwMode="auto">
            <a:xfrm>
              <a:off x="161" y="847"/>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6279" name="Oval 7">
              <a:extLst>
                <a:ext uri="{FF2B5EF4-FFF2-40B4-BE49-F238E27FC236}">
                  <a16:creationId xmlns:a16="http://schemas.microsoft.com/office/drawing/2014/main" id="{436EDE7A-C41E-02A8-721A-AFF0949D3E5B}"/>
                </a:ext>
              </a:extLst>
            </p:cNvPr>
            <p:cNvSpPr>
              <a:spLocks noChangeArrowheads="1"/>
            </p:cNvSpPr>
            <p:nvPr/>
          </p:nvSpPr>
          <p:spPr bwMode="auto">
            <a:xfrm>
              <a:off x="319" y="725"/>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6280" name="Text Box 8">
              <a:extLst>
                <a:ext uri="{FF2B5EF4-FFF2-40B4-BE49-F238E27FC236}">
                  <a16:creationId xmlns:a16="http://schemas.microsoft.com/office/drawing/2014/main" id="{3B6F479D-325D-195E-7069-E482520D8DC5}"/>
                </a:ext>
              </a:extLst>
            </p:cNvPr>
            <p:cNvSpPr txBox="1">
              <a:spLocks noChangeArrowheads="1"/>
            </p:cNvSpPr>
            <p:nvPr/>
          </p:nvSpPr>
          <p:spPr bwMode="auto">
            <a:xfrm>
              <a:off x="142" y="528"/>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6281" name="未知">
              <a:extLst>
                <a:ext uri="{FF2B5EF4-FFF2-40B4-BE49-F238E27FC236}">
                  <a16:creationId xmlns:a16="http://schemas.microsoft.com/office/drawing/2014/main" id="{046B52F1-21FE-48C3-5EE6-4BE008705298}"/>
                </a:ext>
              </a:extLst>
            </p:cNvPr>
            <p:cNvSpPr>
              <a:spLocks/>
            </p:cNvSpPr>
            <p:nvPr/>
          </p:nvSpPr>
          <p:spPr bwMode="auto">
            <a:xfrm>
              <a:off x="463" y="305"/>
              <a:ext cx="1632" cy="1152"/>
            </a:xfrm>
            <a:custGeom>
              <a:avLst/>
              <a:gdLst>
                <a:gd name="T0" fmla="*/ 152 w 1680"/>
                <a:gd name="T1" fmla="*/ 0 h 1008"/>
                <a:gd name="T2" fmla="*/ 0 w 1680"/>
                <a:gd name="T3" fmla="*/ 0 h 1008"/>
                <a:gd name="T4" fmla="*/ 0 w 1680"/>
                <a:gd name="T5" fmla="*/ 19030 h 1008"/>
                <a:gd name="T6" fmla="*/ 888 w 1680"/>
                <a:gd name="T7" fmla="*/ 19030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6282" name="Line 11">
              <a:extLst>
                <a:ext uri="{FF2B5EF4-FFF2-40B4-BE49-F238E27FC236}">
                  <a16:creationId xmlns:a16="http://schemas.microsoft.com/office/drawing/2014/main" id="{4FD31088-DAAD-1624-C790-8CF1CAC6E9F2}"/>
                </a:ext>
              </a:extLst>
            </p:cNvPr>
            <p:cNvSpPr>
              <a:spLocks noChangeShapeType="1"/>
            </p:cNvSpPr>
            <p:nvPr/>
          </p:nvSpPr>
          <p:spPr bwMode="auto">
            <a:xfrm>
              <a:off x="1183" y="533"/>
              <a:ext cx="0" cy="9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6283" name="未知">
              <a:extLst>
                <a:ext uri="{FF2B5EF4-FFF2-40B4-BE49-F238E27FC236}">
                  <a16:creationId xmlns:a16="http://schemas.microsoft.com/office/drawing/2014/main" id="{D8D37127-5800-D436-2BBA-0F6DCA4DEAA0}"/>
                </a:ext>
              </a:extLst>
            </p:cNvPr>
            <p:cNvSpPr>
              <a:spLocks/>
            </p:cNvSpPr>
            <p:nvPr/>
          </p:nvSpPr>
          <p:spPr bwMode="auto">
            <a:xfrm>
              <a:off x="1315" y="305"/>
              <a:ext cx="780" cy="576"/>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6284" name="Rectangle 13">
              <a:extLst>
                <a:ext uri="{FF2B5EF4-FFF2-40B4-BE49-F238E27FC236}">
                  <a16:creationId xmlns:a16="http://schemas.microsoft.com/office/drawing/2014/main" id="{F3547FEB-33CA-D39F-5E57-2F03132ABEC5}"/>
                </a:ext>
              </a:extLst>
            </p:cNvPr>
            <p:cNvSpPr>
              <a:spLocks noChangeArrowheads="1"/>
            </p:cNvSpPr>
            <p:nvPr/>
          </p:nvSpPr>
          <p:spPr bwMode="auto">
            <a:xfrm rot="5400000">
              <a:off x="1951" y="545"/>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6285" name="Line 15">
              <a:extLst>
                <a:ext uri="{FF2B5EF4-FFF2-40B4-BE49-F238E27FC236}">
                  <a16:creationId xmlns:a16="http://schemas.microsoft.com/office/drawing/2014/main" id="{B476CF54-B5E6-B305-C97B-E6926EB6940E}"/>
                </a:ext>
              </a:extLst>
            </p:cNvPr>
            <p:cNvSpPr>
              <a:spLocks noChangeShapeType="1"/>
            </p:cNvSpPr>
            <p:nvPr/>
          </p:nvSpPr>
          <p:spPr bwMode="auto">
            <a:xfrm flipH="1">
              <a:off x="1033" y="329"/>
              <a:ext cx="24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6286" name="Text Box 16">
              <a:extLst>
                <a:ext uri="{FF2B5EF4-FFF2-40B4-BE49-F238E27FC236}">
                  <a16:creationId xmlns:a16="http://schemas.microsoft.com/office/drawing/2014/main" id="{38F12317-90A9-DA7D-ADB6-6EBEDAA0002E}"/>
                </a:ext>
              </a:extLst>
            </p:cNvPr>
            <p:cNvSpPr txBox="1">
              <a:spLocks noChangeArrowheads="1"/>
            </p:cNvSpPr>
            <p:nvPr/>
          </p:nvSpPr>
          <p:spPr bwMode="auto">
            <a:xfrm>
              <a:off x="818" y="4"/>
              <a:ext cx="21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96287" name="Text Box 17">
              <a:extLst>
                <a:ext uri="{FF2B5EF4-FFF2-40B4-BE49-F238E27FC236}">
                  <a16:creationId xmlns:a16="http://schemas.microsoft.com/office/drawing/2014/main" id="{5C0B5C6E-DF21-A150-0602-C1E98B47E7BD}"/>
                </a:ext>
              </a:extLst>
            </p:cNvPr>
            <p:cNvSpPr txBox="1">
              <a:spLocks noChangeArrowheads="1"/>
            </p:cNvSpPr>
            <p:nvPr/>
          </p:nvSpPr>
          <p:spPr bwMode="auto">
            <a:xfrm>
              <a:off x="1190" y="424"/>
              <a:ext cx="214"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96288" name="Line 18">
              <a:extLst>
                <a:ext uri="{FF2B5EF4-FFF2-40B4-BE49-F238E27FC236}">
                  <a16:creationId xmlns:a16="http://schemas.microsoft.com/office/drawing/2014/main" id="{7B9E671F-52F7-0D9A-CAD2-743F0CF97801}"/>
                </a:ext>
              </a:extLst>
            </p:cNvPr>
            <p:cNvSpPr>
              <a:spLocks noChangeShapeType="1"/>
            </p:cNvSpPr>
            <p:nvPr/>
          </p:nvSpPr>
          <p:spPr bwMode="auto">
            <a:xfrm>
              <a:off x="703" y="305"/>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6289" name="Text Box 19">
              <a:extLst>
                <a:ext uri="{FF2B5EF4-FFF2-40B4-BE49-F238E27FC236}">
                  <a16:creationId xmlns:a16="http://schemas.microsoft.com/office/drawing/2014/main" id="{A1DBDB7A-7DB9-A2B0-BE6A-8118EC635FFB}"/>
                </a:ext>
              </a:extLst>
            </p:cNvPr>
            <p:cNvSpPr txBox="1">
              <a:spLocks noChangeArrowheads="1"/>
            </p:cNvSpPr>
            <p:nvPr/>
          </p:nvSpPr>
          <p:spPr bwMode="auto">
            <a:xfrm>
              <a:off x="2159" y="583"/>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6290" name="Text Box 20">
              <a:extLst>
                <a:ext uri="{FF2B5EF4-FFF2-40B4-BE49-F238E27FC236}">
                  <a16:creationId xmlns:a16="http://schemas.microsoft.com/office/drawing/2014/main" id="{B251E07B-7A41-2F52-D9CC-D29000649601}"/>
                </a:ext>
              </a:extLst>
            </p:cNvPr>
            <p:cNvSpPr txBox="1">
              <a:spLocks noChangeArrowheads="1"/>
            </p:cNvSpPr>
            <p:nvPr/>
          </p:nvSpPr>
          <p:spPr bwMode="auto">
            <a:xfrm>
              <a:off x="2140" y="24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6291" name="Text Box 21">
              <a:extLst>
                <a:ext uri="{FF2B5EF4-FFF2-40B4-BE49-F238E27FC236}">
                  <a16:creationId xmlns:a16="http://schemas.microsoft.com/office/drawing/2014/main" id="{6D7766A3-9C66-5601-7A48-B62FF81F74A0}"/>
                </a:ext>
              </a:extLst>
            </p:cNvPr>
            <p:cNvSpPr txBox="1">
              <a:spLocks noChangeArrowheads="1"/>
            </p:cNvSpPr>
            <p:nvPr/>
          </p:nvSpPr>
          <p:spPr bwMode="auto">
            <a:xfrm>
              <a:off x="2184" y="384"/>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96292" name="Text Box 22">
              <a:extLst>
                <a:ext uri="{FF2B5EF4-FFF2-40B4-BE49-F238E27FC236}">
                  <a16:creationId xmlns:a16="http://schemas.microsoft.com/office/drawing/2014/main" id="{397E6029-0183-5CEB-C8B9-9E23A1987055}"/>
                </a:ext>
              </a:extLst>
            </p:cNvPr>
            <p:cNvSpPr txBox="1">
              <a:spLocks noChangeArrowheads="1"/>
            </p:cNvSpPr>
            <p:nvPr/>
          </p:nvSpPr>
          <p:spPr bwMode="auto">
            <a:xfrm>
              <a:off x="2177" y="1082"/>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6293" name="Text Box 23">
              <a:extLst>
                <a:ext uri="{FF2B5EF4-FFF2-40B4-BE49-F238E27FC236}">
                  <a16:creationId xmlns:a16="http://schemas.microsoft.com/office/drawing/2014/main" id="{E860A3C5-D46E-9658-CD88-C6CDDB4F24E0}"/>
                </a:ext>
              </a:extLst>
            </p:cNvPr>
            <p:cNvSpPr txBox="1">
              <a:spLocks noChangeArrowheads="1"/>
            </p:cNvSpPr>
            <p:nvPr/>
          </p:nvSpPr>
          <p:spPr bwMode="auto">
            <a:xfrm>
              <a:off x="2146" y="740"/>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2" name="Text Box 24">
              <a:extLst>
                <a:ext uri="{FF2B5EF4-FFF2-40B4-BE49-F238E27FC236}">
                  <a16:creationId xmlns:a16="http://schemas.microsoft.com/office/drawing/2014/main" id="{F6BC6EF3-EA65-C351-D824-7FCA27F11B0D}"/>
                </a:ext>
              </a:extLst>
            </p:cNvPr>
            <p:cNvSpPr txBox="1">
              <a:spLocks noChangeArrowheads="1"/>
            </p:cNvSpPr>
            <p:nvPr/>
          </p:nvSpPr>
          <p:spPr bwMode="auto">
            <a:xfrm>
              <a:off x="2206" y="883"/>
              <a:ext cx="3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p:nvSpPr>
            <p:cNvPr id="3" name="Text Box 25">
              <a:extLst>
                <a:ext uri="{FF2B5EF4-FFF2-40B4-BE49-F238E27FC236}">
                  <a16:creationId xmlns:a16="http://schemas.microsoft.com/office/drawing/2014/main" id="{103C48F3-CE1F-8DA5-91A7-60A9BB2C0AA7}"/>
                </a:ext>
              </a:extLst>
            </p:cNvPr>
            <p:cNvSpPr txBox="1">
              <a:spLocks noChangeArrowheads="1"/>
            </p:cNvSpPr>
            <p:nvPr/>
          </p:nvSpPr>
          <p:spPr bwMode="auto">
            <a:xfrm>
              <a:off x="1713" y="7"/>
              <a:ext cx="175" cy="2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4" name="Line 26">
              <a:extLst>
                <a:ext uri="{FF2B5EF4-FFF2-40B4-BE49-F238E27FC236}">
                  <a16:creationId xmlns:a16="http://schemas.microsoft.com/office/drawing/2014/main" id="{CDD11CD8-127C-E694-79B6-194729646F49}"/>
                </a:ext>
              </a:extLst>
            </p:cNvPr>
            <p:cNvSpPr>
              <a:spLocks noChangeShapeType="1"/>
            </p:cNvSpPr>
            <p:nvPr/>
          </p:nvSpPr>
          <p:spPr bwMode="auto">
            <a:xfrm>
              <a:off x="1519" y="245"/>
              <a:ext cx="432" cy="0"/>
            </a:xfrm>
            <a:prstGeom prst="line">
              <a:avLst/>
            </a:prstGeom>
            <a:noFill/>
            <a:ln w="254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5" name="Text Box 31">
              <a:extLst>
                <a:ext uri="{FF2B5EF4-FFF2-40B4-BE49-F238E27FC236}">
                  <a16:creationId xmlns:a16="http://schemas.microsoft.com/office/drawing/2014/main" id="{97FFB663-9892-99FE-1590-E29B0D69197C}"/>
                </a:ext>
              </a:extLst>
            </p:cNvPr>
            <p:cNvSpPr txBox="1">
              <a:spLocks noChangeArrowheads="1"/>
            </p:cNvSpPr>
            <p:nvPr/>
          </p:nvSpPr>
          <p:spPr bwMode="auto">
            <a:xfrm>
              <a:off x="1817" y="912"/>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p:nvSpPr>
            <p:cNvPr id="6" name="Line 32">
              <a:extLst>
                <a:ext uri="{FF2B5EF4-FFF2-40B4-BE49-F238E27FC236}">
                  <a16:creationId xmlns:a16="http://schemas.microsoft.com/office/drawing/2014/main" id="{50C97A12-A46A-D9AE-B3DE-23136DBB0C54}"/>
                </a:ext>
              </a:extLst>
            </p:cNvPr>
            <p:cNvSpPr>
              <a:spLocks noChangeShapeType="1"/>
            </p:cNvSpPr>
            <p:nvPr/>
          </p:nvSpPr>
          <p:spPr bwMode="auto">
            <a:xfrm>
              <a:off x="2095" y="1277"/>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7" name="Group 58">
              <a:extLst>
                <a:ext uri="{FF2B5EF4-FFF2-40B4-BE49-F238E27FC236}">
                  <a16:creationId xmlns:a16="http://schemas.microsoft.com/office/drawing/2014/main" id="{25BEA958-04F7-D896-2FBA-94F5EDB230EB}"/>
                </a:ext>
              </a:extLst>
            </p:cNvPr>
            <p:cNvGrpSpPr>
              <a:grpSpLocks/>
            </p:cNvGrpSpPr>
            <p:nvPr/>
          </p:nvGrpSpPr>
          <p:grpSpPr bwMode="auto">
            <a:xfrm>
              <a:off x="958" y="173"/>
              <a:ext cx="405" cy="288"/>
              <a:chOff x="63" y="0"/>
              <a:chExt cx="405" cy="288"/>
            </a:xfrm>
          </p:grpSpPr>
          <p:sp useBgFill="1">
            <p:nvSpPr>
              <p:cNvPr id="8" name="Rectangle 38">
                <a:extLst>
                  <a:ext uri="{FF2B5EF4-FFF2-40B4-BE49-F238E27FC236}">
                    <a16:creationId xmlns:a16="http://schemas.microsoft.com/office/drawing/2014/main" id="{7EDF0FBF-A046-525F-8428-44DEA72B5D13}"/>
                  </a:ext>
                </a:extLst>
              </p:cNvPr>
              <p:cNvSpPr>
                <a:spLocks noChangeArrowheads="1"/>
              </p:cNvSpPr>
              <p:nvPr/>
            </p:nvSpPr>
            <p:spPr bwMode="auto">
              <a:xfrm>
                <a:off x="108" y="0"/>
                <a:ext cx="360" cy="28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 name="Line 39">
                <a:extLst>
                  <a:ext uri="{FF2B5EF4-FFF2-40B4-BE49-F238E27FC236}">
                    <a16:creationId xmlns:a16="http://schemas.microsoft.com/office/drawing/2014/main" id="{81FE650C-E359-F9F8-6DB1-A7AB50316F6C}"/>
                  </a:ext>
                </a:extLst>
              </p:cNvPr>
              <p:cNvSpPr>
                <a:spLocks noChangeShapeType="1"/>
              </p:cNvSpPr>
              <p:nvPr/>
            </p:nvSpPr>
            <p:spPr bwMode="auto">
              <a:xfrm>
                <a:off x="63" y="133"/>
                <a:ext cx="286" cy="11"/>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10" name="Text Box 48">
              <a:extLst>
                <a:ext uri="{FF2B5EF4-FFF2-40B4-BE49-F238E27FC236}">
                  <a16:creationId xmlns:a16="http://schemas.microsoft.com/office/drawing/2014/main" id="{9856D54A-744E-FCEF-7E27-067D14344D1B}"/>
                </a:ext>
              </a:extLst>
            </p:cNvPr>
            <p:cNvSpPr txBox="1">
              <a:spLocks noChangeArrowheads="1"/>
            </p:cNvSpPr>
            <p:nvPr/>
          </p:nvSpPr>
          <p:spPr bwMode="auto">
            <a:xfrm>
              <a:off x="1021" y="62"/>
              <a:ext cx="22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11" name="Line 57">
              <a:extLst>
                <a:ext uri="{FF2B5EF4-FFF2-40B4-BE49-F238E27FC236}">
                  <a16:creationId xmlns:a16="http://schemas.microsoft.com/office/drawing/2014/main" id="{23BBDAE3-6EFC-94AE-9DE5-3853DA7D9696}"/>
                </a:ext>
              </a:extLst>
            </p:cNvPr>
            <p:cNvSpPr>
              <a:spLocks noChangeShapeType="1"/>
            </p:cNvSpPr>
            <p:nvPr/>
          </p:nvSpPr>
          <p:spPr bwMode="auto">
            <a:xfrm flipH="1">
              <a:off x="1231" y="304"/>
              <a:ext cx="136" cy="0"/>
            </a:xfrm>
            <a:prstGeom prst="line">
              <a:avLst/>
            </a:prstGeom>
            <a:noFill/>
            <a:ln w="28575">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12" name="Object 59">
              <a:extLst>
                <a:ext uri="{FF2B5EF4-FFF2-40B4-BE49-F238E27FC236}">
                  <a16:creationId xmlns:a16="http://schemas.microsoft.com/office/drawing/2014/main" id="{135A2C82-CC3C-67DB-F59A-EF5D4F9CE1C0}"/>
                </a:ext>
              </a:extLst>
            </p:cNvPr>
            <p:cNvGraphicFramePr>
              <a:graphicFrameLocks noChangeAspect="1"/>
            </p:cNvGraphicFramePr>
            <p:nvPr/>
          </p:nvGraphicFramePr>
          <p:xfrm>
            <a:off x="2082" y="838"/>
            <a:ext cx="129" cy="453"/>
          </p:xfrm>
          <a:graphic>
            <a:graphicData uri="http://schemas.openxmlformats.org/presentationml/2006/ole">
              <mc:AlternateContent xmlns:mc="http://schemas.openxmlformats.org/markup-compatibility/2006">
                <mc:Choice xmlns:v="urn:schemas-microsoft-com:vml" Requires="v">
                  <p:oleObj r:id="rId2" imgW="171720" imgH="604440" progId="Visio.Drawing.11">
                    <p:embed/>
                  </p:oleObj>
                </mc:Choice>
                <mc:Fallback>
                  <p:oleObj r:id="rId2" imgW="171720" imgH="604440" progId="Visio.Drawing.11">
                    <p:embed/>
                    <p:pic>
                      <p:nvPicPr>
                        <p:cNvPr id="0" name="Object 5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2" y="838"/>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3" name="Text Box 9">
              <a:extLst>
                <a:ext uri="{FF2B5EF4-FFF2-40B4-BE49-F238E27FC236}">
                  <a16:creationId xmlns:a16="http://schemas.microsoft.com/office/drawing/2014/main" id="{220BD2ED-FAC8-41F4-C1B0-7F1CCA05B4C0}"/>
                </a:ext>
              </a:extLst>
            </p:cNvPr>
            <p:cNvSpPr txBox="1">
              <a:spLocks noChangeArrowheads="1"/>
            </p:cNvSpPr>
            <p:nvPr/>
          </p:nvSpPr>
          <p:spPr bwMode="auto">
            <a:xfrm>
              <a:off x="0" y="72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grpSp>
      <p:sp>
        <p:nvSpPr>
          <p:cNvPr id="96294" name="Text Box 33">
            <a:extLst>
              <a:ext uri="{FF2B5EF4-FFF2-40B4-BE49-F238E27FC236}">
                <a16:creationId xmlns:a16="http://schemas.microsoft.com/office/drawing/2014/main" id="{98FD4CD1-70F1-61EC-C5B9-F5B70F2A36F2}"/>
              </a:ext>
            </a:extLst>
          </p:cNvPr>
          <p:cNvSpPr txBox="1">
            <a:spLocks noChangeArrowheads="1"/>
          </p:cNvSpPr>
          <p:nvPr/>
        </p:nvSpPr>
        <p:spPr bwMode="auto">
          <a:xfrm>
            <a:off x="368300" y="811213"/>
            <a:ext cx="46355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　　在 </a:t>
            </a:r>
            <a:r>
              <a:rPr lang="zh-CN" altLang="en-US" sz="2400" i="1">
                <a:solidFill>
                  <a:srgbClr val="6600FF"/>
                </a:solidFill>
                <a:latin typeface="Times New Roman" panose="02020603050405020304" pitchFamily="18" charset="0"/>
              </a:rPr>
              <a:t>t</a:t>
            </a:r>
            <a:r>
              <a:rPr lang="en-US" altLang="zh-CN" sz="2400" i="1">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0</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时将开关</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S</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合到</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1</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的位置</a:t>
            </a:r>
          </a:p>
        </p:txBody>
      </p:sp>
      <p:sp>
        <p:nvSpPr>
          <p:cNvPr id="96295" name="Text Box 34">
            <a:extLst>
              <a:ext uri="{FF2B5EF4-FFF2-40B4-BE49-F238E27FC236}">
                <a16:creationId xmlns:a16="http://schemas.microsoft.com/office/drawing/2014/main" id="{31E26CF3-3C17-B2F1-BCE0-7254A180BDA5}"/>
              </a:ext>
            </a:extLst>
          </p:cNvPr>
          <p:cNvSpPr txBox="1">
            <a:spLocks noChangeArrowheads="1"/>
          </p:cNvSpPr>
          <p:nvPr/>
        </p:nvSpPr>
        <p:spPr bwMode="auto">
          <a:xfrm>
            <a:off x="942975" y="3162300"/>
            <a:ext cx="24765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solidFill>
                  <a:srgbClr val="6600FF"/>
                </a:solidFill>
                <a:latin typeface="Times New Roman" panose="02020603050405020304" pitchFamily="18" charset="0"/>
              </a:rPr>
              <a:t>上式的通解为</a:t>
            </a:r>
          </a:p>
        </p:txBody>
      </p:sp>
      <p:sp>
        <p:nvSpPr>
          <p:cNvPr id="96296" name="Text Box 64">
            <a:extLst>
              <a:ext uri="{FF2B5EF4-FFF2-40B4-BE49-F238E27FC236}">
                <a16:creationId xmlns:a16="http://schemas.microsoft.com/office/drawing/2014/main" id="{B4E0CD4C-306C-680A-AABE-B271F4DFD4C2}"/>
              </a:ext>
            </a:extLst>
          </p:cNvPr>
          <p:cNvSpPr txBox="1">
            <a:spLocks noChangeArrowheads="1"/>
          </p:cNvSpPr>
          <p:nvPr/>
        </p:nvSpPr>
        <p:spPr bwMode="auto">
          <a:xfrm>
            <a:off x="323850" y="1622425"/>
            <a:ext cx="4618038"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　　根据 </a:t>
            </a:r>
            <a:r>
              <a:rPr lang="en-US" altLang="zh-CN" sz="2400">
                <a:solidFill>
                  <a:srgbClr val="6600FF"/>
                </a:solidFill>
                <a:latin typeface="Times New Roman" panose="02020603050405020304" pitchFamily="18" charset="0"/>
              </a:rPr>
              <a:t>KVL</a:t>
            </a:r>
            <a:r>
              <a:rPr lang="zh-CN" altLang="en-US" sz="2400">
                <a:solidFill>
                  <a:srgbClr val="6600FF"/>
                </a:solidFill>
                <a:latin typeface="Times New Roman" panose="02020603050405020304" pitchFamily="18" charset="0"/>
              </a:rPr>
              <a:t>，</a:t>
            </a:r>
            <a:r>
              <a:rPr lang="en-US" altLang="zh-CN" sz="2400" i="1">
                <a:solidFill>
                  <a:srgbClr val="6600FF"/>
                </a:solidFill>
                <a:latin typeface="Times New Roman" panose="02020603050405020304" pitchFamily="18" charset="0"/>
              </a:rPr>
              <a:t>t </a:t>
            </a:r>
            <a:r>
              <a:rPr lang="en-US" altLang="zh-CN" sz="2400">
                <a:latin typeface="Times New Roman" panose="02020603050405020304" pitchFamily="18" charset="0"/>
              </a:rPr>
              <a:t>≥</a:t>
            </a:r>
            <a:r>
              <a:rPr lang="en-US" altLang="zh-CN" sz="2400">
                <a:latin typeface="Times New Roman" panose="02020603050405020304" pitchFamily="18" charset="0"/>
                <a:sym typeface="Symbol" panose="05050102010706020507" pitchFamily="18" charset="2"/>
              </a:rPr>
              <a:t> </a:t>
            </a:r>
            <a:r>
              <a:rPr lang="en-US" altLang="zh-CN" sz="2400">
                <a:solidFill>
                  <a:srgbClr val="6600FF"/>
                </a:solidFill>
                <a:latin typeface="Times New Roman" panose="02020603050405020304" pitchFamily="18" charset="0"/>
              </a:rPr>
              <a:t>0 </a:t>
            </a:r>
            <a:r>
              <a:rPr lang="zh-CN" altLang="en-US" sz="2400">
                <a:solidFill>
                  <a:srgbClr val="6600FF"/>
                </a:solidFill>
                <a:latin typeface="Times New Roman" panose="02020603050405020304" pitchFamily="18" charset="0"/>
              </a:rPr>
              <a:t>时电路的微分方程为</a:t>
            </a:r>
            <a:r>
              <a:rPr lang="zh-CN" altLang="en-US" sz="2400" i="1">
                <a:solidFill>
                  <a:srgbClr val="6600FF"/>
                </a:solidFill>
                <a:latin typeface="Times New Roman" panose="02020603050405020304" pitchFamily="18" charset="0"/>
                <a:ea typeface="黑体" panose="02010609060101010101" pitchFamily="49" charset="-122"/>
              </a:rPr>
              <a:t> </a:t>
            </a:r>
          </a:p>
        </p:txBody>
      </p:sp>
      <p:graphicFrame>
        <p:nvGraphicFramePr>
          <p:cNvPr id="96297" name="Object 41">
            <a:extLst>
              <a:ext uri="{FF2B5EF4-FFF2-40B4-BE49-F238E27FC236}">
                <a16:creationId xmlns:a16="http://schemas.microsoft.com/office/drawing/2014/main" id="{2C21D91E-D0CD-043C-940E-F9F7098D613B}"/>
              </a:ext>
            </a:extLst>
          </p:cNvPr>
          <p:cNvGraphicFramePr>
            <a:graphicFrameLocks noChangeAspect="1"/>
          </p:cNvGraphicFramePr>
          <p:nvPr/>
        </p:nvGraphicFramePr>
        <p:xfrm>
          <a:off x="2205038" y="2205038"/>
          <a:ext cx="1719262" cy="712787"/>
        </p:xfrm>
        <a:graphic>
          <a:graphicData uri="http://schemas.openxmlformats.org/presentationml/2006/ole">
            <mc:AlternateContent xmlns:mc="http://schemas.openxmlformats.org/markup-compatibility/2006">
              <mc:Choice xmlns:v="urn:schemas-microsoft-com:vml" Requires="v">
                <p:oleObj r:id="rId4" imgW="2020177" imgH="838564" progId="Equation.3">
                  <p:embed/>
                </p:oleObj>
              </mc:Choice>
              <mc:Fallback>
                <p:oleObj r:id="rId4" imgW="2020177" imgH="838564" progId="Equation.3">
                  <p:embed/>
                  <p:pic>
                    <p:nvPicPr>
                      <p:cNvPr id="0" name="Object 4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5038" y="2205038"/>
                        <a:ext cx="1719262"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6298" name="Object 42">
            <a:extLst>
              <a:ext uri="{FF2B5EF4-FFF2-40B4-BE49-F238E27FC236}">
                <a16:creationId xmlns:a16="http://schemas.microsoft.com/office/drawing/2014/main" id="{5D7F04DA-E91A-EE31-02E0-F46894C54C3D}"/>
              </a:ext>
            </a:extLst>
          </p:cNvPr>
          <p:cNvGraphicFramePr>
            <a:graphicFrameLocks noChangeAspect="1"/>
          </p:cNvGraphicFramePr>
          <p:nvPr/>
        </p:nvGraphicFramePr>
        <p:xfrm>
          <a:off x="3705225" y="2924175"/>
          <a:ext cx="2667000" cy="898525"/>
        </p:xfrm>
        <a:graphic>
          <a:graphicData uri="http://schemas.openxmlformats.org/presentationml/2006/ole">
            <mc:AlternateContent xmlns:mc="http://schemas.openxmlformats.org/markup-compatibility/2006">
              <mc:Choice xmlns:v="urn:schemas-microsoft-com:vml" Requires="v">
                <p:oleObj name="Equation" r:id="rId6" imgW="1314360" imgH="362040" progId="Equation.DSMT4">
                  <p:embed/>
                </p:oleObj>
              </mc:Choice>
              <mc:Fallback>
                <p:oleObj name="Equation" r:id="rId6" imgW="1314360" imgH="362040" progId="Equation.DSMT4">
                  <p:embed/>
                  <p:pic>
                    <p:nvPicPr>
                      <p:cNvPr id="0" name="Object 4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705225" y="2924175"/>
                        <a:ext cx="2667000"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299" name="Text Box 68">
            <a:extLst>
              <a:ext uri="{FF2B5EF4-FFF2-40B4-BE49-F238E27FC236}">
                <a16:creationId xmlns:a16="http://schemas.microsoft.com/office/drawing/2014/main" id="{31F9FD7D-42F6-27C9-DA61-A6E4895A14D9}"/>
              </a:ext>
            </a:extLst>
          </p:cNvPr>
          <p:cNvSpPr txBox="1">
            <a:spLocks noChangeArrowheads="1"/>
          </p:cNvSpPr>
          <p:nvPr/>
        </p:nvSpPr>
        <p:spPr bwMode="auto">
          <a:xfrm>
            <a:off x="833438" y="3786188"/>
            <a:ext cx="48609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在 </a:t>
            </a:r>
            <a:r>
              <a:rPr lang="zh-CN" altLang="en-US" sz="2400" i="1">
                <a:solidFill>
                  <a:srgbClr val="6600FF"/>
                </a:solidFill>
                <a:latin typeface="Times New Roman" panose="02020603050405020304" pitchFamily="18" charset="0"/>
              </a:rPr>
              <a:t>t</a:t>
            </a:r>
            <a:r>
              <a:rPr lang="en-US" altLang="zh-CN" sz="2400" i="1">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0</a:t>
            </a:r>
            <a:r>
              <a:rPr lang="zh-CN" altLang="en-US" sz="2400" baseline="-250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时，初始值</a:t>
            </a:r>
            <a:r>
              <a:rPr lang="en-US" altLang="zh-CN" sz="2400">
                <a:solidFill>
                  <a:srgbClr val="6600FF"/>
                </a:solidFill>
                <a:latin typeface="Times New Roman" panose="02020603050405020304" pitchFamily="18" charset="0"/>
              </a:rPr>
              <a:t> </a:t>
            </a:r>
            <a:r>
              <a:rPr lang="zh-CN" altLang="en-US" sz="2400" i="1">
                <a:solidFill>
                  <a:srgbClr val="6600FF"/>
                </a:solidFill>
                <a:latin typeface="Times New Roman" panose="02020603050405020304" pitchFamily="18" charset="0"/>
              </a:rPr>
              <a:t>i</a:t>
            </a:r>
            <a:r>
              <a:rPr lang="zh-CN" altLang="en-US" sz="2400">
                <a:solidFill>
                  <a:srgbClr val="6600FF"/>
                </a:solidFill>
                <a:latin typeface="Times New Roman" panose="02020603050405020304" pitchFamily="18" charset="0"/>
              </a:rPr>
              <a:t> (0</a:t>
            </a:r>
            <a:r>
              <a:rPr lang="zh-CN" altLang="en-US" sz="2400" baseline="-25000">
                <a:solidFill>
                  <a:srgbClr val="6600FF"/>
                </a:solidFill>
                <a:latin typeface="Times New Roman" panose="02020603050405020304" pitchFamily="18" charset="0"/>
              </a:rPr>
              <a:t>+</a:t>
            </a:r>
            <a:r>
              <a:rPr lang="zh-CN" altLang="en-US"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0，则</a:t>
            </a:r>
          </a:p>
        </p:txBody>
      </p:sp>
      <p:graphicFrame>
        <p:nvGraphicFramePr>
          <p:cNvPr id="96300" name="Object 44">
            <a:extLst>
              <a:ext uri="{FF2B5EF4-FFF2-40B4-BE49-F238E27FC236}">
                <a16:creationId xmlns:a16="http://schemas.microsoft.com/office/drawing/2014/main" id="{877716EE-AC4A-0469-BE42-BEEA00083A48}"/>
              </a:ext>
            </a:extLst>
          </p:cNvPr>
          <p:cNvGraphicFramePr>
            <a:graphicFrameLocks noChangeAspect="1"/>
          </p:cNvGraphicFramePr>
          <p:nvPr/>
        </p:nvGraphicFramePr>
        <p:xfrm>
          <a:off x="5795963" y="3644900"/>
          <a:ext cx="1116012" cy="717550"/>
        </p:xfrm>
        <a:graphic>
          <a:graphicData uri="http://schemas.openxmlformats.org/presentationml/2006/ole">
            <mc:AlternateContent xmlns:mc="http://schemas.openxmlformats.org/markup-compatibility/2006">
              <mc:Choice xmlns:v="urn:schemas-microsoft-com:vml" Requires="v">
                <p:oleObj name="Equation" r:id="rId8" imgW="558558" imgH="406224" progId="Equation.DSMT4">
                  <p:embed/>
                </p:oleObj>
              </mc:Choice>
              <mc:Fallback>
                <p:oleObj name="Equation" r:id="rId8" imgW="558558" imgH="406224" progId="Equation.DSMT4">
                  <p:embed/>
                  <p:pic>
                    <p:nvPicPr>
                      <p:cNvPr id="0" name="Object 44"/>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5963" y="3644900"/>
                        <a:ext cx="1116012" cy="717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301" name="Text Box 70">
            <a:extLst>
              <a:ext uri="{FF2B5EF4-FFF2-40B4-BE49-F238E27FC236}">
                <a16:creationId xmlns:a16="http://schemas.microsoft.com/office/drawing/2014/main" id="{379A3571-FFAA-B6A8-E0E6-C49A145DB990}"/>
              </a:ext>
            </a:extLst>
          </p:cNvPr>
          <p:cNvSpPr txBox="1">
            <a:spLocks noChangeArrowheads="1"/>
          </p:cNvSpPr>
          <p:nvPr/>
        </p:nvSpPr>
        <p:spPr bwMode="auto">
          <a:xfrm>
            <a:off x="6948488" y="3830638"/>
            <a:ext cx="15875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zh-CN" altLang="en-US" sz="2400">
                <a:latin typeface="Times New Roman" panose="02020603050405020304" pitchFamily="18" charset="0"/>
              </a:rPr>
              <a:t>。</a:t>
            </a:r>
            <a:r>
              <a:rPr lang="zh-CN" altLang="en-US" sz="2400">
                <a:solidFill>
                  <a:srgbClr val="6600FF"/>
                </a:solidFill>
                <a:latin typeface="Times New Roman" panose="02020603050405020304" pitchFamily="18" charset="0"/>
              </a:rPr>
              <a:t>于是得</a:t>
            </a:r>
          </a:p>
        </p:txBody>
      </p:sp>
      <p:sp>
        <p:nvSpPr>
          <p:cNvPr id="96302" name="Text Box 71">
            <a:extLst>
              <a:ext uri="{FF2B5EF4-FFF2-40B4-BE49-F238E27FC236}">
                <a16:creationId xmlns:a16="http://schemas.microsoft.com/office/drawing/2014/main" id="{B98B593E-0BF2-41A9-A196-8012CC87144A}"/>
              </a:ext>
            </a:extLst>
          </p:cNvPr>
          <p:cNvSpPr txBox="1">
            <a:spLocks noChangeArrowheads="1"/>
          </p:cNvSpPr>
          <p:nvPr/>
        </p:nvSpPr>
        <p:spPr bwMode="auto">
          <a:xfrm>
            <a:off x="5002213" y="4503738"/>
            <a:ext cx="80327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6600FF"/>
                </a:solidFill>
                <a:latin typeface="Times New Roman" panose="02020603050405020304" pitchFamily="18" charset="0"/>
              </a:rPr>
              <a:t>式中</a:t>
            </a:r>
          </a:p>
        </p:txBody>
      </p:sp>
      <p:graphicFrame>
        <p:nvGraphicFramePr>
          <p:cNvPr id="96303" name="Object 47">
            <a:extLst>
              <a:ext uri="{FF2B5EF4-FFF2-40B4-BE49-F238E27FC236}">
                <a16:creationId xmlns:a16="http://schemas.microsoft.com/office/drawing/2014/main" id="{947C028C-180C-B37F-A0EA-5B8C350D4721}"/>
              </a:ext>
            </a:extLst>
          </p:cNvPr>
          <p:cNvGraphicFramePr>
            <a:graphicFrameLocks noChangeAspect="1"/>
          </p:cNvGraphicFramePr>
          <p:nvPr/>
        </p:nvGraphicFramePr>
        <p:xfrm>
          <a:off x="6096000" y="4437063"/>
          <a:ext cx="639763" cy="601662"/>
        </p:xfrm>
        <a:graphic>
          <a:graphicData uri="http://schemas.openxmlformats.org/presentationml/2006/ole">
            <mc:AlternateContent xmlns:mc="http://schemas.openxmlformats.org/markup-compatibility/2006">
              <mc:Choice xmlns:v="urn:schemas-microsoft-com:vml" Requires="v">
                <p:oleObj r:id="rId10" imgW="882814" imgH="831636" progId="Equation.3">
                  <p:embed/>
                </p:oleObj>
              </mc:Choice>
              <mc:Fallback>
                <p:oleObj r:id="rId10" imgW="882814" imgH="831636" progId="Equation.3">
                  <p:embed/>
                  <p:pic>
                    <p:nvPicPr>
                      <p:cNvPr id="0" name="Object 47"/>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96000" y="4437063"/>
                        <a:ext cx="639763" cy="601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aphicFrame>
        <p:nvGraphicFramePr>
          <p:cNvPr id="96304" name="Object 48">
            <a:extLst>
              <a:ext uri="{FF2B5EF4-FFF2-40B4-BE49-F238E27FC236}">
                <a16:creationId xmlns:a16="http://schemas.microsoft.com/office/drawing/2014/main" id="{F7B0FB05-C28D-777E-639E-8F5C811B8855}"/>
              </a:ext>
            </a:extLst>
          </p:cNvPr>
          <p:cNvGraphicFramePr>
            <a:graphicFrameLocks noChangeAspect="1"/>
          </p:cNvGraphicFramePr>
          <p:nvPr/>
        </p:nvGraphicFramePr>
        <p:xfrm>
          <a:off x="982663" y="4365625"/>
          <a:ext cx="3302000" cy="730250"/>
        </p:xfrm>
        <a:graphic>
          <a:graphicData uri="http://schemas.openxmlformats.org/presentationml/2006/ole">
            <mc:AlternateContent xmlns:mc="http://schemas.openxmlformats.org/markup-compatibility/2006">
              <mc:Choice xmlns:v="urn:schemas-microsoft-com:vml" Requires="v">
                <p:oleObj r:id="rId12" imgW="3784600" imgH="838200" progId="Equation.3">
                  <p:embed/>
                </p:oleObj>
              </mc:Choice>
              <mc:Fallback>
                <p:oleObj r:id="rId12" imgW="3784600" imgH="838200" progId="Equation.3">
                  <p:embed/>
                  <p:pic>
                    <p:nvPicPr>
                      <p:cNvPr id="0" name="Object 48"/>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82663" y="4365625"/>
                        <a:ext cx="330200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6305" name="Text Box 74">
            <a:extLst>
              <a:ext uri="{FF2B5EF4-FFF2-40B4-BE49-F238E27FC236}">
                <a16:creationId xmlns:a16="http://schemas.microsoft.com/office/drawing/2014/main" id="{FB32970B-1493-71E4-059C-B93E15369873}"/>
              </a:ext>
            </a:extLst>
          </p:cNvPr>
          <p:cNvSpPr txBox="1">
            <a:spLocks noChangeArrowheads="1"/>
          </p:cNvSpPr>
          <p:nvPr/>
        </p:nvSpPr>
        <p:spPr bwMode="auto">
          <a:xfrm>
            <a:off x="592138" y="5157788"/>
            <a:ext cx="6500812"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i="1">
                <a:latin typeface="Times New Roman" panose="02020603050405020304" pitchFamily="18" charset="0"/>
                <a:sym typeface="Symbol" panose="05050102010706020507" pitchFamily="18" charset="2"/>
              </a:rPr>
              <a:t></a:t>
            </a:r>
            <a:r>
              <a:rPr lang="zh-CN" altLang="en-US" sz="2400" i="1">
                <a:solidFill>
                  <a:srgbClr val="CC3300"/>
                </a:solidFill>
                <a:latin typeface="Times New Roman" panose="02020603050405020304" pitchFamily="18" charset="0"/>
                <a:sym typeface="Symbol" panose="05050102010706020507" pitchFamily="18" charset="2"/>
              </a:rPr>
              <a:t> </a:t>
            </a:r>
            <a:r>
              <a:rPr lang="zh-CN" altLang="en-US" sz="2400">
                <a:latin typeface="Times New Roman" panose="02020603050405020304" pitchFamily="18" charset="0"/>
              </a:rPr>
              <a:t>也具有时间的量纲，是 </a:t>
            </a:r>
            <a:r>
              <a:rPr lang="en-US" altLang="zh-CN" sz="2400" i="1">
                <a:latin typeface="Times New Roman" panose="02020603050405020304" pitchFamily="18" charset="0"/>
              </a:rPr>
              <a:t>RL </a:t>
            </a:r>
            <a:r>
              <a:rPr lang="zh-CN" altLang="en-US" sz="2400">
                <a:latin typeface="Times New Roman" panose="02020603050405020304" pitchFamily="18" charset="0"/>
              </a:rPr>
              <a:t>电路的时间常数。</a:t>
            </a:r>
          </a:p>
        </p:txBody>
      </p:sp>
      <p:sp>
        <p:nvSpPr>
          <p:cNvPr id="96306" name="Line 75">
            <a:extLst>
              <a:ext uri="{FF2B5EF4-FFF2-40B4-BE49-F238E27FC236}">
                <a16:creationId xmlns:a16="http://schemas.microsoft.com/office/drawing/2014/main" id="{3AE91C8F-DBA5-3C58-28C3-CDC406920C6F}"/>
              </a:ext>
            </a:extLst>
          </p:cNvPr>
          <p:cNvSpPr>
            <a:spLocks noChangeShapeType="1"/>
          </p:cNvSpPr>
          <p:nvPr/>
        </p:nvSpPr>
        <p:spPr bwMode="auto">
          <a:xfrm>
            <a:off x="3779838" y="5661025"/>
            <a:ext cx="1447800" cy="0"/>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6307" name="Text Box 76">
            <a:extLst>
              <a:ext uri="{FF2B5EF4-FFF2-40B4-BE49-F238E27FC236}">
                <a16:creationId xmlns:a16="http://schemas.microsoft.com/office/drawing/2014/main" id="{561D2E5A-91B4-6354-E8BC-5A097E427FAB}"/>
              </a:ext>
            </a:extLst>
          </p:cNvPr>
          <p:cNvSpPr txBox="1">
            <a:spLocks noChangeArrowheads="1"/>
          </p:cNvSpPr>
          <p:nvPr/>
        </p:nvSpPr>
        <p:spPr bwMode="auto">
          <a:xfrm>
            <a:off x="539750" y="5694363"/>
            <a:ext cx="7656513"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　　这种电感无初始储能，电路响应仅由外加电源引起，称为</a:t>
            </a:r>
            <a:r>
              <a:rPr lang="en-US" altLang="zh-CN" sz="2400" i="1">
                <a:solidFill>
                  <a:srgbClr val="6600FF"/>
                </a:solidFill>
                <a:latin typeface="Times New Roman" panose="02020603050405020304" pitchFamily="18" charset="0"/>
              </a:rPr>
              <a:t>RL</a:t>
            </a:r>
            <a:r>
              <a:rPr lang="zh-CN" altLang="en-US" sz="2400">
                <a:solidFill>
                  <a:srgbClr val="6600FF"/>
                </a:solidFill>
                <a:latin typeface="Times New Roman" panose="02020603050405020304" pitchFamily="18" charset="0"/>
              </a:rPr>
              <a:t>电路的零状态响应。</a:t>
            </a:r>
          </a:p>
        </p:txBody>
      </p:sp>
      <p:sp>
        <p:nvSpPr>
          <p:cNvPr id="96308" name="Line 77">
            <a:extLst>
              <a:ext uri="{FF2B5EF4-FFF2-40B4-BE49-F238E27FC236}">
                <a16:creationId xmlns:a16="http://schemas.microsoft.com/office/drawing/2014/main" id="{69F3E625-044F-C94C-F6EF-DA589898F417}"/>
              </a:ext>
            </a:extLst>
          </p:cNvPr>
          <p:cNvSpPr>
            <a:spLocks noChangeShapeType="1"/>
          </p:cNvSpPr>
          <p:nvPr/>
        </p:nvSpPr>
        <p:spPr bwMode="auto">
          <a:xfrm>
            <a:off x="2684463" y="6524625"/>
            <a:ext cx="1600200" cy="0"/>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6294"/>
                                        </p:tgtEl>
                                        <p:attrNameLst>
                                          <p:attrName>style.visibility</p:attrName>
                                        </p:attrNameLst>
                                      </p:cBhvr>
                                      <p:to>
                                        <p:strVal val="visible"/>
                                      </p:to>
                                    </p:set>
                                    <p:animEffect transition="in" filter="dissolve">
                                      <p:cBhvr>
                                        <p:cTn id="7" dur="500"/>
                                        <p:tgtEl>
                                          <p:spTgt spid="9629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96296"/>
                                        </p:tgtEl>
                                        <p:attrNameLst>
                                          <p:attrName>style.visibility</p:attrName>
                                        </p:attrNameLst>
                                      </p:cBhvr>
                                      <p:to>
                                        <p:strVal val="visible"/>
                                      </p:to>
                                    </p:set>
                                    <p:animEffect transition="in" filter="dissolve">
                                      <p:cBhvr>
                                        <p:cTn id="12" dur="500"/>
                                        <p:tgtEl>
                                          <p:spTgt spid="96296"/>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4" presetClass="entr" presetSubtype="32" fill="hold" nodeType="clickEffect">
                                  <p:stCondLst>
                                    <p:cond delay="0"/>
                                  </p:stCondLst>
                                  <p:childTnLst>
                                    <p:set>
                                      <p:cBhvr>
                                        <p:cTn id="16" dur="1" fill="hold">
                                          <p:stCondLst>
                                            <p:cond delay="0"/>
                                          </p:stCondLst>
                                        </p:cTn>
                                        <p:tgtEl>
                                          <p:spTgt spid="96297"/>
                                        </p:tgtEl>
                                        <p:attrNameLst>
                                          <p:attrName>style.visibility</p:attrName>
                                        </p:attrNameLst>
                                      </p:cBhvr>
                                      <p:to>
                                        <p:strVal val="visible"/>
                                      </p:to>
                                    </p:set>
                                    <p:animEffect transition="in" filter="box(out)">
                                      <p:cBhvr>
                                        <p:cTn id="17" dur="500"/>
                                        <p:tgtEl>
                                          <p:spTgt spid="9629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22" presetClass="entr" presetSubtype="8" fill="hold" grpId="0" nodeType="clickEffect">
                                  <p:stCondLst>
                                    <p:cond delay="0"/>
                                  </p:stCondLst>
                                  <p:iterate type="wd">
                                    <p:tmPct val="100000"/>
                                  </p:iterate>
                                  <p:childTnLst>
                                    <p:set>
                                      <p:cBhvr>
                                        <p:cTn id="21" dur="1" fill="hold">
                                          <p:stCondLst>
                                            <p:cond delay="0"/>
                                          </p:stCondLst>
                                        </p:cTn>
                                        <p:tgtEl>
                                          <p:spTgt spid="96295"/>
                                        </p:tgtEl>
                                        <p:attrNameLst>
                                          <p:attrName>style.visibility</p:attrName>
                                        </p:attrNameLst>
                                      </p:cBhvr>
                                      <p:to>
                                        <p:strVal val="visible"/>
                                      </p:to>
                                    </p:set>
                                    <p:animEffect transition="in" filter="wipe(left)">
                                      <p:cBhvr>
                                        <p:cTn id="22" dur="300"/>
                                        <p:tgtEl>
                                          <p:spTgt spid="96295"/>
                                        </p:tgtEl>
                                      </p:cBhvr>
                                    </p:animEffect>
                                  </p:childTnLst>
                                </p:cTn>
                              </p:par>
                            </p:childTnLst>
                          </p:cTn>
                        </p:par>
                        <p:par>
                          <p:cTn id="23" fill="hold" nodeType="afterGroup">
                            <p:stCondLst>
                              <p:cond delay="300"/>
                            </p:stCondLst>
                            <p:childTnLst>
                              <p:par>
                                <p:cTn id="24" presetID="22" presetClass="entr" presetSubtype="8" fill="hold" nodeType="afterEffect">
                                  <p:stCondLst>
                                    <p:cond delay="0"/>
                                  </p:stCondLst>
                                  <p:childTnLst>
                                    <p:set>
                                      <p:cBhvr>
                                        <p:cTn id="25" dur="1" fill="hold">
                                          <p:stCondLst>
                                            <p:cond delay="0"/>
                                          </p:stCondLst>
                                        </p:cTn>
                                        <p:tgtEl>
                                          <p:spTgt spid="96298"/>
                                        </p:tgtEl>
                                        <p:attrNameLst>
                                          <p:attrName>style.visibility</p:attrName>
                                        </p:attrNameLst>
                                      </p:cBhvr>
                                      <p:to>
                                        <p:strVal val="visible"/>
                                      </p:to>
                                    </p:set>
                                    <p:animEffect transition="in" filter="wipe(left)">
                                      <p:cBhvr>
                                        <p:cTn id="26" dur="500"/>
                                        <p:tgtEl>
                                          <p:spTgt spid="96298"/>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22" presetClass="entr" presetSubtype="8" fill="hold" grpId="0" nodeType="clickEffect">
                                  <p:stCondLst>
                                    <p:cond delay="0"/>
                                  </p:stCondLst>
                                  <p:childTnLst>
                                    <p:set>
                                      <p:cBhvr>
                                        <p:cTn id="30" dur="1" fill="hold">
                                          <p:stCondLst>
                                            <p:cond delay="0"/>
                                          </p:stCondLst>
                                        </p:cTn>
                                        <p:tgtEl>
                                          <p:spTgt spid="96299"/>
                                        </p:tgtEl>
                                        <p:attrNameLst>
                                          <p:attrName>style.visibility</p:attrName>
                                        </p:attrNameLst>
                                      </p:cBhvr>
                                      <p:to>
                                        <p:strVal val="visible"/>
                                      </p:to>
                                    </p:set>
                                    <p:animEffect transition="in" filter="wipe(left)">
                                      <p:cBhvr>
                                        <p:cTn id="31" dur="500"/>
                                        <p:tgtEl>
                                          <p:spTgt spid="96299"/>
                                        </p:tgtEl>
                                      </p:cBhvr>
                                    </p:animEffect>
                                  </p:childTnLst>
                                </p:cTn>
                              </p:par>
                            </p:childTnLst>
                          </p:cTn>
                        </p:par>
                        <p:par>
                          <p:cTn id="32" fill="hold" nodeType="afterGroup">
                            <p:stCondLst>
                              <p:cond delay="500"/>
                            </p:stCondLst>
                            <p:childTnLst>
                              <p:par>
                                <p:cTn id="33" presetID="4" presetClass="entr" presetSubtype="32" fill="hold" nodeType="afterEffect">
                                  <p:stCondLst>
                                    <p:cond delay="0"/>
                                  </p:stCondLst>
                                  <p:childTnLst>
                                    <p:set>
                                      <p:cBhvr>
                                        <p:cTn id="34" dur="1" fill="hold">
                                          <p:stCondLst>
                                            <p:cond delay="0"/>
                                          </p:stCondLst>
                                        </p:cTn>
                                        <p:tgtEl>
                                          <p:spTgt spid="96300"/>
                                        </p:tgtEl>
                                        <p:attrNameLst>
                                          <p:attrName>style.visibility</p:attrName>
                                        </p:attrNameLst>
                                      </p:cBhvr>
                                      <p:to>
                                        <p:strVal val="visible"/>
                                      </p:to>
                                    </p:set>
                                    <p:animEffect transition="in" filter="box(out)">
                                      <p:cBhvr>
                                        <p:cTn id="35" dur="500"/>
                                        <p:tgtEl>
                                          <p:spTgt spid="96300"/>
                                        </p:tgtEl>
                                      </p:cBhvr>
                                    </p:animEffect>
                                  </p:childTnLst>
                                </p:cTn>
                              </p:par>
                            </p:childTnLst>
                          </p:cTn>
                        </p:par>
                        <p:par>
                          <p:cTn id="36" fill="hold" nodeType="afterGroup">
                            <p:stCondLst>
                              <p:cond delay="1000"/>
                            </p:stCondLst>
                            <p:childTnLst>
                              <p:par>
                                <p:cTn id="37" presetID="4" presetClass="entr" presetSubtype="32" fill="hold" grpId="0" nodeType="afterEffect">
                                  <p:stCondLst>
                                    <p:cond delay="0"/>
                                  </p:stCondLst>
                                  <p:childTnLst>
                                    <p:set>
                                      <p:cBhvr>
                                        <p:cTn id="38" dur="1" fill="hold">
                                          <p:stCondLst>
                                            <p:cond delay="0"/>
                                          </p:stCondLst>
                                        </p:cTn>
                                        <p:tgtEl>
                                          <p:spTgt spid="96301"/>
                                        </p:tgtEl>
                                        <p:attrNameLst>
                                          <p:attrName>style.visibility</p:attrName>
                                        </p:attrNameLst>
                                      </p:cBhvr>
                                      <p:to>
                                        <p:strVal val="visible"/>
                                      </p:to>
                                    </p:set>
                                    <p:animEffect transition="in" filter="box(out)">
                                      <p:cBhvr>
                                        <p:cTn id="39" dur="500"/>
                                        <p:tgtEl>
                                          <p:spTgt spid="96301"/>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4" presetClass="entr" presetSubtype="32" fill="hold" nodeType="clickEffect">
                                  <p:stCondLst>
                                    <p:cond delay="0"/>
                                  </p:stCondLst>
                                  <p:childTnLst>
                                    <p:set>
                                      <p:cBhvr>
                                        <p:cTn id="43" dur="1" fill="hold">
                                          <p:stCondLst>
                                            <p:cond delay="0"/>
                                          </p:stCondLst>
                                        </p:cTn>
                                        <p:tgtEl>
                                          <p:spTgt spid="96304"/>
                                        </p:tgtEl>
                                        <p:attrNameLst>
                                          <p:attrName>style.visibility</p:attrName>
                                        </p:attrNameLst>
                                      </p:cBhvr>
                                      <p:to>
                                        <p:strVal val="visible"/>
                                      </p:to>
                                    </p:set>
                                    <p:animEffect transition="in" filter="box(out)">
                                      <p:cBhvr>
                                        <p:cTn id="44" dur="500"/>
                                        <p:tgtEl>
                                          <p:spTgt spid="96304"/>
                                        </p:tgtEl>
                                      </p:cBhvr>
                                    </p:animEffect>
                                  </p:childTnLst>
                                </p:cTn>
                              </p:par>
                            </p:childTnLst>
                          </p:cTn>
                        </p:par>
                        <p:par>
                          <p:cTn id="45" fill="hold" nodeType="afterGroup">
                            <p:stCondLst>
                              <p:cond delay="500"/>
                            </p:stCondLst>
                            <p:childTnLst>
                              <p:par>
                                <p:cTn id="46" presetID="4" presetClass="entr" presetSubtype="32" fill="hold" grpId="0" nodeType="afterEffect">
                                  <p:stCondLst>
                                    <p:cond delay="0"/>
                                  </p:stCondLst>
                                  <p:childTnLst>
                                    <p:set>
                                      <p:cBhvr>
                                        <p:cTn id="47" dur="1" fill="hold">
                                          <p:stCondLst>
                                            <p:cond delay="0"/>
                                          </p:stCondLst>
                                        </p:cTn>
                                        <p:tgtEl>
                                          <p:spTgt spid="96302"/>
                                        </p:tgtEl>
                                        <p:attrNameLst>
                                          <p:attrName>style.visibility</p:attrName>
                                        </p:attrNameLst>
                                      </p:cBhvr>
                                      <p:to>
                                        <p:strVal val="visible"/>
                                      </p:to>
                                    </p:set>
                                    <p:animEffect transition="in" filter="box(out)">
                                      <p:cBhvr>
                                        <p:cTn id="48" dur="500"/>
                                        <p:tgtEl>
                                          <p:spTgt spid="96302"/>
                                        </p:tgtEl>
                                      </p:cBhvr>
                                    </p:animEffect>
                                  </p:childTnLst>
                                </p:cTn>
                              </p:par>
                            </p:childTnLst>
                          </p:cTn>
                        </p:par>
                        <p:par>
                          <p:cTn id="49" fill="hold" nodeType="afterGroup">
                            <p:stCondLst>
                              <p:cond delay="1000"/>
                            </p:stCondLst>
                            <p:childTnLst>
                              <p:par>
                                <p:cTn id="50" presetID="4" presetClass="entr" presetSubtype="32" fill="hold" nodeType="afterEffect">
                                  <p:stCondLst>
                                    <p:cond delay="0"/>
                                  </p:stCondLst>
                                  <p:childTnLst>
                                    <p:set>
                                      <p:cBhvr>
                                        <p:cTn id="51" dur="1" fill="hold">
                                          <p:stCondLst>
                                            <p:cond delay="0"/>
                                          </p:stCondLst>
                                        </p:cTn>
                                        <p:tgtEl>
                                          <p:spTgt spid="96303"/>
                                        </p:tgtEl>
                                        <p:attrNameLst>
                                          <p:attrName>style.visibility</p:attrName>
                                        </p:attrNameLst>
                                      </p:cBhvr>
                                      <p:to>
                                        <p:strVal val="visible"/>
                                      </p:to>
                                    </p:set>
                                    <p:animEffect transition="in" filter="box(out)">
                                      <p:cBhvr>
                                        <p:cTn id="52" dur="500"/>
                                        <p:tgtEl>
                                          <p:spTgt spid="96303"/>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22" presetClass="entr" presetSubtype="8" fill="hold" grpId="0" nodeType="clickEffect">
                                  <p:stCondLst>
                                    <p:cond delay="0"/>
                                  </p:stCondLst>
                                  <p:childTnLst>
                                    <p:set>
                                      <p:cBhvr>
                                        <p:cTn id="56" dur="1" fill="hold">
                                          <p:stCondLst>
                                            <p:cond delay="0"/>
                                          </p:stCondLst>
                                        </p:cTn>
                                        <p:tgtEl>
                                          <p:spTgt spid="96305"/>
                                        </p:tgtEl>
                                        <p:attrNameLst>
                                          <p:attrName>style.visibility</p:attrName>
                                        </p:attrNameLst>
                                      </p:cBhvr>
                                      <p:to>
                                        <p:strVal val="visible"/>
                                      </p:to>
                                    </p:set>
                                    <p:animEffect transition="in" filter="wipe(left)">
                                      <p:cBhvr>
                                        <p:cTn id="57" dur="500"/>
                                        <p:tgtEl>
                                          <p:spTgt spid="96305"/>
                                        </p:tgtEl>
                                      </p:cBhvr>
                                    </p:animEffect>
                                  </p:childTnLst>
                                </p:cTn>
                              </p:par>
                            </p:childTnLst>
                          </p:cTn>
                        </p:par>
                        <p:par>
                          <p:cTn id="58" fill="hold" nodeType="afterGroup">
                            <p:stCondLst>
                              <p:cond delay="500"/>
                            </p:stCondLst>
                            <p:childTnLst>
                              <p:par>
                                <p:cTn id="59" presetID="16" presetClass="entr" presetSubtype="37" fill="hold" nodeType="afterEffect">
                                  <p:stCondLst>
                                    <p:cond delay="0"/>
                                  </p:stCondLst>
                                  <p:childTnLst>
                                    <p:set>
                                      <p:cBhvr>
                                        <p:cTn id="60" dur="1" fill="hold">
                                          <p:stCondLst>
                                            <p:cond delay="0"/>
                                          </p:stCondLst>
                                        </p:cTn>
                                        <p:tgtEl>
                                          <p:spTgt spid="96306"/>
                                        </p:tgtEl>
                                        <p:attrNameLst>
                                          <p:attrName>style.visibility</p:attrName>
                                        </p:attrNameLst>
                                      </p:cBhvr>
                                      <p:to>
                                        <p:strVal val="visible"/>
                                      </p:to>
                                    </p:set>
                                    <p:animEffect transition="in" filter="barn(outVertical)">
                                      <p:cBhvr>
                                        <p:cTn id="61" dur="500"/>
                                        <p:tgtEl>
                                          <p:spTgt spid="96306"/>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4" presetClass="entr" presetSubtype="32" fill="hold" grpId="0" nodeType="clickEffect">
                                  <p:stCondLst>
                                    <p:cond delay="0"/>
                                  </p:stCondLst>
                                  <p:childTnLst>
                                    <p:set>
                                      <p:cBhvr>
                                        <p:cTn id="65" dur="1" fill="hold">
                                          <p:stCondLst>
                                            <p:cond delay="0"/>
                                          </p:stCondLst>
                                        </p:cTn>
                                        <p:tgtEl>
                                          <p:spTgt spid="96307"/>
                                        </p:tgtEl>
                                        <p:attrNameLst>
                                          <p:attrName>style.visibility</p:attrName>
                                        </p:attrNameLst>
                                      </p:cBhvr>
                                      <p:to>
                                        <p:strVal val="visible"/>
                                      </p:to>
                                    </p:set>
                                    <p:animEffect transition="in" filter="box(out)">
                                      <p:cBhvr>
                                        <p:cTn id="66" dur="500"/>
                                        <p:tgtEl>
                                          <p:spTgt spid="96307"/>
                                        </p:tgtEl>
                                      </p:cBhvr>
                                    </p:animEffect>
                                  </p:childTnLst>
                                </p:cTn>
                              </p:par>
                            </p:childTnLst>
                          </p:cTn>
                        </p:par>
                        <p:par>
                          <p:cTn id="67" fill="hold" nodeType="afterGroup">
                            <p:stCondLst>
                              <p:cond delay="500"/>
                            </p:stCondLst>
                            <p:childTnLst>
                              <p:par>
                                <p:cTn id="68" presetID="17" presetClass="entr" presetSubtype="8" fill="hold" nodeType="afterEffect">
                                  <p:stCondLst>
                                    <p:cond delay="0"/>
                                  </p:stCondLst>
                                  <p:childTnLst>
                                    <p:set>
                                      <p:cBhvr>
                                        <p:cTn id="69" dur="1" fill="hold">
                                          <p:stCondLst>
                                            <p:cond delay="0"/>
                                          </p:stCondLst>
                                        </p:cTn>
                                        <p:tgtEl>
                                          <p:spTgt spid="96308"/>
                                        </p:tgtEl>
                                        <p:attrNameLst>
                                          <p:attrName>style.visibility</p:attrName>
                                        </p:attrNameLst>
                                      </p:cBhvr>
                                      <p:to>
                                        <p:strVal val="visible"/>
                                      </p:to>
                                    </p:set>
                                    <p:anim calcmode="lin" valueType="num">
                                      <p:cBhvr>
                                        <p:cTn id="70" dur="500" fill="hold"/>
                                        <p:tgtEl>
                                          <p:spTgt spid="96308"/>
                                        </p:tgtEl>
                                        <p:attrNameLst>
                                          <p:attrName>ppt_x</p:attrName>
                                        </p:attrNameLst>
                                      </p:cBhvr>
                                      <p:tavLst>
                                        <p:tav tm="0">
                                          <p:val>
                                            <p:strVal val="#ppt_x-#ppt_w/2"/>
                                          </p:val>
                                        </p:tav>
                                        <p:tav tm="100000">
                                          <p:val>
                                            <p:strVal val="#ppt_x"/>
                                          </p:val>
                                        </p:tav>
                                      </p:tavLst>
                                    </p:anim>
                                    <p:anim calcmode="lin" valueType="num">
                                      <p:cBhvr>
                                        <p:cTn id="71" dur="500" fill="hold"/>
                                        <p:tgtEl>
                                          <p:spTgt spid="96308"/>
                                        </p:tgtEl>
                                        <p:attrNameLst>
                                          <p:attrName>ppt_y</p:attrName>
                                        </p:attrNameLst>
                                      </p:cBhvr>
                                      <p:tavLst>
                                        <p:tav tm="0">
                                          <p:val>
                                            <p:strVal val="#ppt_y"/>
                                          </p:val>
                                        </p:tav>
                                        <p:tav tm="100000">
                                          <p:val>
                                            <p:strVal val="#ppt_y"/>
                                          </p:val>
                                        </p:tav>
                                      </p:tavLst>
                                    </p:anim>
                                    <p:anim calcmode="lin" valueType="num">
                                      <p:cBhvr>
                                        <p:cTn id="72" dur="500" fill="hold"/>
                                        <p:tgtEl>
                                          <p:spTgt spid="96308"/>
                                        </p:tgtEl>
                                        <p:attrNameLst>
                                          <p:attrName>ppt_w</p:attrName>
                                        </p:attrNameLst>
                                      </p:cBhvr>
                                      <p:tavLst>
                                        <p:tav tm="0">
                                          <p:val>
                                            <p:fltVal val="0"/>
                                          </p:val>
                                        </p:tav>
                                        <p:tav tm="100000">
                                          <p:val>
                                            <p:strVal val="#ppt_w"/>
                                          </p:val>
                                        </p:tav>
                                      </p:tavLst>
                                    </p:anim>
                                    <p:anim calcmode="lin" valueType="num">
                                      <p:cBhvr>
                                        <p:cTn id="73" dur="500" fill="hold"/>
                                        <p:tgtEl>
                                          <p:spTgt spid="9630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6294" grpId="0" autoUpdateAnimBg="0"/>
      <p:bldP spid="96295" grpId="0" autoUpdateAnimBg="0"/>
      <p:bldP spid="96296" grpId="0" autoUpdateAnimBg="0"/>
      <p:bldP spid="96299" grpId="0" autoUpdateAnimBg="0"/>
      <p:bldP spid="96301" grpId="0" autoUpdateAnimBg="0"/>
      <p:bldP spid="96302" grpId="0" autoUpdateAnimBg="0"/>
      <p:bldP spid="96305" grpId="0" autoUpdateAnimBg="0"/>
      <p:bldP spid="96307" grpId="0" autoUpdateAnimBg="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Text Box 2">
            <a:extLst>
              <a:ext uri="{FF2B5EF4-FFF2-40B4-BE49-F238E27FC236}">
                <a16:creationId xmlns:a16="http://schemas.microsoft.com/office/drawing/2014/main" id="{81519502-0E55-012F-E867-020A1CE78E3C}"/>
              </a:ext>
            </a:extLst>
          </p:cNvPr>
          <p:cNvSpPr txBox="1">
            <a:spLocks noChangeArrowheads="1"/>
          </p:cNvSpPr>
          <p:nvPr/>
        </p:nvSpPr>
        <p:spPr bwMode="auto">
          <a:xfrm>
            <a:off x="339725" y="333375"/>
            <a:ext cx="4953000"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600">
                <a:solidFill>
                  <a:srgbClr val="7030A0"/>
                </a:solidFill>
                <a:latin typeface="Times New Roman" panose="02020603050405020304" pitchFamily="18" charset="0"/>
                <a:ea typeface="黑体" panose="02010609060101010101" pitchFamily="49" charset="-122"/>
              </a:rPr>
              <a:t>1.12.4   </a:t>
            </a:r>
            <a:r>
              <a:rPr lang="en-US" altLang="zh-CN" sz="2600" i="1">
                <a:solidFill>
                  <a:srgbClr val="7030A0"/>
                </a:solidFill>
                <a:latin typeface="Times New Roman" panose="02020603050405020304" pitchFamily="18" charset="0"/>
                <a:ea typeface="黑体" panose="02010609060101010101" pitchFamily="49" charset="-122"/>
              </a:rPr>
              <a:t>RL </a:t>
            </a:r>
            <a:r>
              <a:rPr lang="zh-CN" altLang="en-US" sz="2600">
                <a:solidFill>
                  <a:srgbClr val="7030A0"/>
                </a:solidFill>
                <a:latin typeface="Times New Roman" panose="02020603050405020304" pitchFamily="18" charset="0"/>
                <a:ea typeface="黑体" panose="02010609060101010101" pitchFamily="49" charset="-122"/>
              </a:rPr>
              <a:t>电路的暂态分析</a:t>
            </a:r>
          </a:p>
        </p:txBody>
      </p:sp>
      <p:grpSp>
        <p:nvGrpSpPr>
          <p:cNvPr id="97283" name="Group 62">
            <a:extLst>
              <a:ext uri="{FF2B5EF4-FFF2-40B4-BE49-F238E27FC236}">
                <a16:creationId xmlns:a16="http://schemas.microsoft.com/office/drawing/2014/main" id="{F57D7A92-9FBC-7CF1-0F0A-3AFBC1AB1444}"/>
              </a:ext>
            </a:extLst>
          </p:cNvPr>
          <p:cNvGrpSpPr>
            <a:grpSpLocks/>
          </p:cNvGrpSpPr>
          <p:nvPr/>
        </p:nvGrpSpPr>
        <p:grpSpPr bwMode="auto">
          <a:xfrm>
            <a:off x="4932363" y="700088"/>
            <a:ext cx="3633787" cy="2171700"/>
            <a:chOff x="0" y="5"/>
            <a:chExt cx="2507" cy="1512"/>
          </a:xfrm>
        </p:grpSpPr>
        <p:sp>
          <p:nvSpPr>
            <p:cNvPr id="97296" name="未知">
              <a:extLst>
                <a:ext uri="{FF2B5EF4-FFF2-40B4-BE49-F238E27FC236}">
                  <a16:creationId xmlns:a16="http://schemas.microsoft.com/office/drawing/2014/main" id="{B583CFC1-BE6E-69D1-5B49-2CE12DF97026}"/>
                </a:ext>
              </a:extLst>
            </p:cNvPr>
            <p:cNvSpPr>
              <a:spLocks/>
            </p:cNvSpPr>
            <p:nvPr/>
          </p:nvSpPr>
          <p:spPr bwMode="auto">
            <a:xfrm flipV="1">
              <a:off x="1081" y="269"/>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7297" name="Text Box 11">
              <a:extLst>
                <a:ext uri="{FF2B5EF4-FFF2-40B4-BE49-F238E27FC236}">
                  <a16:creationId xmlns:a16="http://schemas.microsoft.com/office/drawing/2014/main" id="{B01EF6D9-ADF1-8F36-EC28-904AC1634C47}"/>
                </a:ext>
              </a:extLst>
            </p:cNvPr>
            <p:cNvSpPr txBox="1">
              <a:spLocks noChangeArrowheads="1"/>
            </p:cNvSpPr>
            <p:nvPr/>
          </p:nvSpPr>
          <p:spPr bwMode="auto">
            <a:xfrm>
              <a:off x="1775" y="522"/>
              <a:ext cx="244"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97298" name="Text Box 12">
              <a:extLst>
                <a:ext uri="{FF2B5EF4-FFF2-40B4-BE49-F238E27FC236}">
                  <a16:creationId xmlns:a16="http://schemas.microsoft.com/office/drawing/2014/main" id="{022C8E31-C224-FE96-6E09-CB7FACDF9A41}"/>
                </a:ext>
              </a:extLst>
            </p:cNvPr>
            <p:cNvSpPr txBox="1">
              <a:spLocks noChangeArrowheads="1"/>
            </p:cNvSpPr>
            <p:nvPr/>
          </p:nvSpPr>
          <p:spPr bwMode="auto">
            <a:xfrm>
              <a:off x="703" y="433"/>
              <a:ext cx="47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97299" name="Text Box 13">
              <a:extLst>
                <a:ext uri="{FF2B5EF4-FFF2-40B4-BE49-F238E27FC236}">
                  <a16:creationId xmlns:a16="http://schemas.microsoft.com/office/drawing/2014/main" id="{5DDB31D5-3097-86DA-1D73-358218EEF5DC}"/>
                </a:ext>
              </a:extLst>
            </p:cNvPr>
            <p:cNvSpPr txBox="1">
              <a:spLocks noChangeArrowheads="1"/>
            </p:cNvSpPr>
            <p:nvPr/>
          </p:nvSpPr>
          <p:spPr bwMode="auto">
            <a:xfrm>
              <a:off x="161" y="895"/>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7300" name="Oval 14">
              <a:extLst>
                <a:ext uri="{FF2B5EF4-FFF2-40B4-BE49-F238E27FC236}">
                  <a16:creationId xmlns:a16="http://schemas.microsoft.com/office/drawing/2014/main" id="{B944B3CB-98D5-C423-A9EC-9C1404CD1C59}"/>
                </a:ext>
              </a:extLst>
            </p:cNvPr>
            <p:cNvSpPr>
              <a:spLocks noChangeArrowheads="1"/>
            </p:cNvSpPr>
            <p:nvPr/>
          </p:nvSpPr>
          <p:spPr bwMode="auto">
            <a:xfrm>
              <a:off x="319" y="773"/>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7301" name="Text Box 15">
              <a:extLst>
                <a:ext uri="{FF2B5EF4-FFF2-40B4-BE49-F238E27FC236}">
                  <a16:creationId xmlns:a16="http://schemas.microsoft.com/office/drawing/2014/main" id="{A0D79F1E-54F5-4B8C-80F2-BFD7090D3157}"/>
                </a:ext>
              </a:extLst>
            </p:cNvPr>
            <p:cNvSpPr txBox="1">
              <a:spLocks noChangeArrowheads="1"/>
            </p:cNvSpPr>
            <p:nvPr/>
          </p:nvSpPr>
          <p:spPr bwMode="auto">
            <a:xfrm>
              <a:off x="140" y="581"/>
              <a:ext cx="22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7302" name="Text Box 16">
              <a:extLst>
                <a:ext uri="{FF2B5EF4-FFF2-40B4-BE49-F238E27FC236}">
                  <a16:creationId xmlns:a16="http://schemas.microsoft.com/office/drawing/2014/main" id="{29B7075C-F600-03C1-89E9-637685EA797B}"/>
                </a:ext>
              </a:extLst>
            </p:cNvPr>
            <p:cNvSpPr txBox="1">
              <a:spLocks noChangeArrowheads="1"/>
            </p:cNvSpPr>
            <p:nvPr/>
          </p:nvSpPr>
          <p:spPr bwMode="auto">
            <a:xfrm>
              <a:off x="0" y="792"/>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sp>
          <p:nvSpPr>
            <p:cNvPr id="97303" name="Line 17">
              <a:extLst>
                <a:ext uri="{FF2B5EF4-FFF2-40B4-BE49-F238E27FC236}">
                  <a16:creationId xmlns:a16="http://schemas.microsoft.com/office/drawing/2014/main" id="{388CF547-089A-201D-BF09-7A9EE7982B9E}"/>
                </a:ext>
              </a:extLst>
            </p:cNvPr>
            <p:cNvSpPr>
              <a:spLocks noChangeShapeType="1"/>
            </p:cNvSpPr>
            <p:nvPr/>
          </p:nvSpPr>
          <p:spPr bwMode="auto">
            <a:xfrm>
              <a:off x="1183" y="581"/>
              <a:ext cx="0" cy="924"/>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7304" name="未知">
              <a:extLst>
                <a:ext uri="{FF2B5EF4-FFF2-40B4-BE49-F238E27FC236}">
                  <a16:creationId xmlns:a16="http://schemas.microsoft.com/office/drawing/2014/main" id="{71703690-B530-DFA2-F8FA-C37E864842AD}"/>
                </a:ext>
              </a:extLst>
            </p:cNvPr>
            <p:cNvSpPr>
              <a:spLocks/>
            </p:cNvSpPr>
            <p:nvPr/>
          </p:nvSpPr>
          <p:spPr bwMode="auto">
            <a:xfrm>
              <a:off x="1315" y="353"/>
              <a:ext cx="780" cy="576"/>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useBgFill="1">
          <p:nvSpPr>
            <p:cNvPr id="97305" name="Rectangle 19">
              <a:extLst>
                <a:ext uri="{FF2B5EF4-FFF2-40B4-BE49-F238E27FC236}">
                  <a16:creationId xmlns:a16="http://schemas.microsoft.com/office/drawing/2014/main" id="{F42C4F7F-E97B-178F-AE66-D4B0C55FD351}"/>
                </a:ext>
              </a:extLst>
            </p:cNvPr>
            <p:cNvSpPr>
              <a:spLocks noChangeArrowheads="1"/>
            </p:cNvSpPr>
            <p:nvPr/>
          </p:nvSpPr>
          <p:spPr bwMode="auto">
            <a:xfrm rot="5400000">
              <a:off x="1951" y="593"/>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7306" name="Line 21">
              <a:extLst>
                <a:ext uri="{FF2B5EF4-FFF2-40B4-BE49-F238E27FC236}">
                  <a16:creationId xmlns:a16="http://schemas.microsoft.com/office/drawing/2014/main" id="{69FF12B5-0C21-6108-3058-5F761EF8BB04}"/>
                </a:ext>
              </a:extLst>
            </p:cNvPr>
            <p:cNvSpPr>
              <a:spLocks noChangeShapeType="1"/>
            </p:cNvSpPr>
            <p:nvPr/>
          </p:nvSpPr>
          <p:spPr bwMode="auto">
            <a:xfrm flipH="1">
              <a:off x="1033" y="377"/>
              <a:ext cx="24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7307" name="Text Box 22">
              <a:extLst>
                <a:ext uri="{FF2B5EF4-FFF2-40B4-BE49-F238E27FC236}">
                  <a16:creationId xmlns:a16="http://schemas.microsoft.com/office/drawing/2014/main" id="{64DB3C0C-371E-5867-D354-81501DB5C23E}"/>
                </a:ext>
              </a:extLst>
            </p:cNvPr>
            <p:cNvSpPr txBox="1">
              <a:spLocks noChangeArrowheads="1"/>
            </p:cNvSpPr>
            <p:nvPr/>
          </p:nvSpPr>
          <p:spPr bwMode="auto">
            <a:xfrm>
              <a:off x="1189" y="473"/>
              <a:ext cx="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2</a:t>
              </a:r>
            </a:p>
          </p:txBody>
        </p:sp>
        <p:sp>
          <p:nvSpPr>
            <p:cNvPr id="97308" name="Text Box 23">
              <a:extLst>
                <a:ext uri="{FF2B5EF4-FFF2-40B4-BE49-F238E27FC236}">
                  <a16:creationId xmlns:a16="http://schemas.microsoft.com/office/drawing/2014/main" id="{C569DA82-2AAD-58D3-AFA4-568D3C25E121}"/>
                </a:ext>
              </a:extLst>
            </p:cNvPr>
            <p:cNvSpPr txBox="1">
              <a:spLocks noChangeArrowheads="1"/>
            </p:cNvSpPr>
            <p:nvPr/>
          </p:nvSpPr>
          <p:spPr bwMode="auto">
            <a:xfrm>
              <a:off x="2159" y="631"/>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7309" name="Text Box 24">
              <a:extLst>
                <a:ext uri="{FF2B5EF4-FFF2-40B4-BE49-F238E27FC236}">
                  <a16:creationId xmlns:a16="http://schemas.microsoft.com/office/drawing/2014/main" id="{2D7C386A-D1AB-934D-5B5E-48CC1DE4C090}"/>
                </a:ext>
              </a:extLst>
            </p:cNvPr>
            <p:cNvSpPr txBox="1">
              <a:spLocks noChangeArrowheads="1"/>
            </p:cNvSpPr>
            <p:nvPr/>
          </p:nvSpPr>
          <p:spPr bwMode="auto">
            <a:xfrm>
              <a:off x="2138" y="293"/>
              <a:ext cx="22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7310" name="Text Box 25">
              <a:extLst>
                <a:ext uri="{FF2B5EF4-FFF2-40B4-BE49-F238E27FC236}">
                  <a16:creationId xmlns:a16="http://schemas.microsoft.com/office/drawing/2014/main" id="{5542A3F2-8FB2-E745-CD75-52462AB31C28}"/>
                </a:ext>
              </a:extLst>
            </p:cNvPr>
            <p:cNvSpPr txBox="1">
              <a:spLocks noChangeArrowheads="1"/>
            </p:cNvSpPr>
            <p:nvPr/>
          </p:nvSpPr>
          <p:spPr bwMode="auto">
            <a:xfrm>
              <a:off x="2184" y="432"/>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R</a:t>
              </a:r>
              <a:endParaRPr lang="en-US" altLang="zh-CN" sz="2000">
                <a:solidFill>
                  <a:srgbClr val="6600FF"/>
                </a:solidFill>
                <a:latin typeface="Times New Roman" panose="02020603050405020304" pitchFamily="18" charset="0"/>
              </a:endParaRPr>
            </a:p>
          </p:txBody>
        </p:sp>
        <p:sp>
          <p:nvSpPr>
            <p:cNvPr id="97311" name="Text Box 26">
              <a:extLst>
                <a:ext uri="{FF2B5EF4-FFF2-40B4-BE49-F238E27FC236}">
                  <a16:creationId xmlns:a16="http://schemas.microsoft.com/office/drawing/2014/main" id="{FD19F3EA-1072-313D-53C1-399760E0847A}"/>
                </a:ext>
              </a:extLst>
            </p:cNvPr>
            <p:cNvSpPr txBox="1">
              <a:spLocks noChangeArrowheads="1"/>
            </p:cNvSpPr>
            <p:nvPr/>
          </p:nvSpPr>
          <p:spPr bwMode="auto">
            <a:xfrm>
              <a:off x="2177" y="1130"/>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7312" name="Text Box 27">
              <a:extLst>
                <a:ext uri="{FF2B5EF4-FFF2-40B4-BE49-F238E27FC236}">
                  <a16:creationId xmlns:a16="http://schemas.microsoft.com/office/drawing/2014/main" id="{7797549A-7915-0F85-5F95-40CDA708CF41}"/>
                </a:ext>
              </a:extLst>
            </p:cNvPr>
            <p:cNvSpPr txBox="1">
              <a:spLocks noChangeArrowheads="1"/>
            </p:cNvSpPr>
            <p:nvPr/>
          </p:nvSpPr>
          <p:spPr bwMode="auto">
            <a:xfrm>
              <a:off x="2144" y="793"/>
              <a:ext cx="22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7313" name="Text Box 28">
              <a:extLst>
                <a:ext uri="{FF2B5EF4-FFF2-40B4-BE49-F238E27FC236}">
                  <a16:creationId xmlns:a16="http://schemas.microsoft.com/office/drawing/2014/main" id="{8183B9E1-1191-C57D-267E-3B0529F432C2}"/>
                </a:ext>
              </a:extLst>
            </p:cNvPr>
            <p:cNvSpPr txBox="1">
              <a:spLocks noChangeArrowheads="1"/>
            </p:cNvSpPr>
            <p:nvPr/>
          </p:nvSpPr>
          <p:spPr bwMode="auto">
            <a:xfrm>
              <a:off x="2206" y="931"/>
              <a:ext cx="301"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r>
                <a:rPr lang="en-US" altLang="zh-CN" sz="2000" i="1" baseline="-25000">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p:nvSpPr>
            <p:cNvPr id="97314" name="Text Box 29">
              <a:extLst>
                <a:ext uri="{FF2B5EF4-FFF2-40B4-BE49-F238E27FC236}">
                  <a16:creationId xmlns:a16="http://schemas.microsoft.com/office/drawing/2014/main" id="{3DF185B5-8259-C596-AD92-87C8A1790EE9}"/>
                </a:ext>
              </a:extLst>
            </p:cNvPr>
            <p:cNvSpPr txBox="1">
              <a:spLocks noChangeArrowheads="1"/>
            </p:cNvSpPr>
            <p:nvPr/>
          </p:nvSpPr>
          <p:spPr bwMode="auto">
            <a:xfrm>
              <a:off x="1712" y="5"/>
              <a:ext cx="17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97315" name="Line 30">
              <a:extLst>
                <a:ext uri="{FF2B5EF4-FFF2-40B4-BE49-F238E27FC236}">
                  <a16:creationId xmlns:a16="http://schemas.microsoft.com/office/drawing/2014/main" id="{2AC8335A-B62E-16D3-F764-2F683A4EE0A3}"/>
                </a:ext>
              </a:extLst>
            </p:cNvPr>
            <p:cNvSpPr>
              <a:spLocks noChangeShapeType="1"/>
            </p:cNvSpPr>
            <p:nvPr/>
          </p:nvSpPr>
          <p:spPr bwMode="auto">
            <a:xfrm>
              <a:off x="1519" y="293"/>
              <a:ext cx="432" cy="0"/>
            </a:xfrm>
            <a:prstGeom prst="line">
              <a:avLst/>
            </a:prstGeom>
            <a:noFill/>
            <a:ln w="254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97316" name="Text Box 35">
              <a:extLst>
                <a:ext uri="{FF2B5EF4-FFF2-40B4-BE49-F238E27FC236}">
                  <a16:creationId xmlns:a16="http://schemas.microsoft.com/office/drawing/2014/main" id="{9FEFE0C9-F08E-D37D-926F-9F1340CA28A4}"/>
                </a:ext>
              </a:extLst>
            </p:cNvPr>
            <p:cNvSpPr txBox="1">
              <a:spLocks noChangeArrowheads="1"/>
            </p:cNvSpPr>
            <p:nvPr/>
          </p:nvSpPr>
          <p:spPr bwMode="auto">
            <a:xfrm>
              <a:off x="1828" y="967"/>
              <a:ext cx="23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p:nvSpPr>
            <p:cNvPr id="97317" name="Line 36">
              <a:extLst>
                <a:ext uri="{FF2B5EF4-FFF2-40B4-BE49-F238E27FC236}">
                  <a16:creationId xmlns:a16="http://schemas.microsoft.com/office/drawing/2014/main" id="{1B626E2B-C970-16DF-F4F8-DEA4495994B5}"/>
                </a:ext>
              </a:extLst>
            </p:cNvPr>
            <p:cNvSpPr>
              <a:spLocks noChangeShapeType="1"/>
            </p:cNvSpPr>
            <p:nvPr/>
          </p:nvSpPr>
          <p:spPr bwMode="auto">
            <a:xfrm>
              <a:off x="2095" y="1325"/>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97318" name="Group 37">
              <a:extLst>
                <a:ext uri="{FF2B5EF4-FFF2-40B4-BE49-F238E27FC236}">
                  <a16:creationId xmlns:a16="http://schemas.microsoft.com/office/drawing/2014/main" id="{53480C8D-E6F6-D92C-CED9-E6767077E5DC}"/>
                </a:ext>
              </a:extLst>
            </p:cNvPr>
            <p:cNvGrpSpPr>
              <a:grpSpLocks/>
            </p:cNvGrpSpPr>
            <p:nvPr/>
          </p:nvGrpSpPr>
          <p:grpSpPr bwMode="auto">
            <a:xfrm>
              <a:off x="895" y="221"/>
              <a:ext cx="468" cy="288"/>
              <a:chOff x="0" y="0"/>
              <a:chExt cx="468" cy="288"/>
            </a:xfrm>
          </p:grpSpPr>
          <p:sp useBgFill="1">
            <p:nvSpPr>
              <p:cNvPr id="2" name="Rectangle 38">
                <a:extLst>
                  <a:ext uri="{FF2B5EF4-FFF2-40B4-BE49-F238E27FC236}">
                    <a16:creationId xmlns:a16="http://schemas.microsoft.com/office/drawing/2014/main" id="{EBB05CD8-9116-D8D3-5837-D0018B6983C4}"/>
                  </a:ext>
                </a:extLst>
              </p:cNvPr>
              <p:cNvSpPr>
                <a:spLocks noChangeArrowheads="1"/>
              </p:cNvSpPr>
              <p:nvPr/>
            </p:nvSpPr>
            <p:spPr bwMode="auto">
              <a:xfrm>
                <a:off x="108" y="0"/>
                <a:ext cx="360" cy="288"/>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3" name="Line 39">
                <a:extLst>
                  <a:ext uri="{FF2B5EF4-FFF2-40B4-BE49-F238E27FC236}">
                    <a16:creationId xmlns:a16="http://schemas.microsoft.com/office/drawing/2014/main" id="{60DDD674-D042-428F-07B6-788352C2041F}"/>
                  </a:ext>
                </a:extLst>
              </p:cNvPr>
              <p:cNvSpPr>
                <a:spLocks noChangeShapeType="1"/>
              </p:cNvSpPr>
              <p:nvPr/>
            </p:nvSpPr>
            <p:spPr bwMode="auto">
              <a:xfrm>
                <a:off x="0" y="132"/>
                <a:ext cx="372" cy="12"/>
              </a:xfrm>
              <a:prstGeom prst="line">
                <a:avLst/>
              </a:prstGeom>
              <a:noFill/>
              <a:ln w="381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7330" name="Oval 40">
                <a:extLst>
                  <a:ext uri="{FF2B5EF4-FFF2-40B4-BE49-F238E27FC236}">
                    <a16:creationId xmlns:a16="http://schemas.microsoft.com/office/drawing/2014/main" id="{91CD3B2B-5F4D-4FAC-2B4C-5FC9AAB97F24}"/>
                  </a:ext>
                </a:extLst>
              </p:cNvPr>
              <p:cNvSpPr>
                <a:spLocks noChangeArrowheads="1"/>
              </p:cNvSpPr>
              <p:nvPr/>
            </p:nvSpPr>
            <p:spPr bwMode="auto">
              <a:xfrm>
                <a:off x="372" y="108"/>
                <a:ext cx="48" cy="48"/>
              </a:xfrm>
              <a:prstGeom prst="ellipse">
                <a:avLst/>
              </a:prstGeom>
              <a:solidFill>
                <a:schemeClr val="bg1"/>
              </a:solidFill>
              <a:ln w="25400">
                <a:solidFill>
                  <a:schemeClr val="tx1"/>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7331" name="Line 41">
                <a:extLst>
                  <a:ext uri="{FF2B5EF4-FFF2-40B4-BE49-F238E27FC236}">
                    <a16:creationId xmlns:a16="http://schemas.microsoft.com/office/drawing/2014/main" id="{D336B047-233A-3158-13A2-C45DF12BE03F}"/>
                  </a:ext>
                </a:extLst>
              </p:cNvPr>
              <p:cNvSpPr>
                <a:spLocks noChangeShapeType="1"/>
              </p:cNvSpPr>
              <p:nvPr/>
            </p:nvSpPr>
            <p:spPr bwMode="auto">
              <a:xfrm>
                <a:off x="420" y="132"/>
                <a:ext cx="48"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7319" name="Text Box 47">
              <a:extLst>
                <a:ext uri="{FF2B5EF4-FFF2-40B4-BE49-F238E27FC236}">
                  <a16:creationId xmlns:a16="http://schemas.microsoft.com/office/drawing/2014/main" id="{5D0115AD-054D-A5FA-5DE0-1E7140FC02D2}"/>
                </a:ext>
              </a:extLst>
            </p:cNvPr>
            <p:cNvSpPr txBox="1">
              <a:spLocks noChangeArrowheads="1"/>
            </p:cNvSpPr>
            <p:nvPr/>
          </p:nvSpPr>
          <p:spPr bwMode="auto">
            <a:xfrm>
              <a:off x="1021" y="13"/>
              <a:ext cx="22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a:solidFill>
                    <a:srgbClr val="6600FF"/>
                  </a:solidFill>
                  <a:latin typeface="Times New Roman" panose="02020603050405020304" pitchFamily="18" charset="0"/>
                </a:rPr>
                <a:t>S</a:t>
              </a:r>
            </a:p>
          </p:txBody>
        </p:sp>
        <p:sp>
          <p:nvSpPr>
            <p:cNvPr id="97320" name="Text Box 48">
              <a:extLst>
                <a:ext uri="{FF2B5EF4-FFF2-40B4-BE49-F238E27FC236}">
                  <a16:creationId xmlns:a16="http://schemas.microsoft.com/office/drawing/2014/main" id="{CFBFD144-B996-1892-F628-2FDC4A9B7150}"/>
                </a:ext>
              </a:extLst>
            </p:cNvPr>
            <p:cNvSpPr txBox="1">
              <a:spLocks noChangeArrowheads="1"/>
            </p:cNvSpPr>
            <p:nvPr/>
          </p:nvSpPr>
          <p:spPr bwMode="auto">
            <a:xfrm>
              <a:off x="730" y="95"/>
              <a:ext cx="216"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1</a:t>
              </a:r>
            </a:p>
          </p:txBody>
        </p:sp>
        <p:sp>
          <p:nvSpPr>
            <p:cNvPr id="97321" name="未知">
              <a:extLst>
                <a:ext uri="{FF2B5EF4-FFF2-40B4-BE49-F238E27FC236}">
                  <a16:creationId xmlns:a16="http://schemas.microsoft.com/office/drawing/2014/main" id="{0C6B556A-30E4-87D8-F002-949A909D8C87}"/>
                </a:ext>
              </a:extLst>
            </p:cNvPr>
            <p:cNvSpPr>
              <a:spLocks/>
            </p:cNvSpPr>
            <p:nvPr/>
          </p:nvSpPr>
          <p:spPr bwMode="auto">
            <a:xfrm>
              <a:off x="463" y="353"/>
              <a:ext cx="1632" cy="1152"/>
            </a:xfrm>
            <a:custGeom>
              <a:avLst/>
              <a:gdLst>
                <a:gd name="T0" fmla="*/ 152 w 1680"/>
                <a:gd name="T1" fmla="*/ 0 h 1008"/>
                <a:gd name="T2" fmla="*/ 0 w 1680"/>
                <a:gd name="T3" fmla="*/ 0 h 1008"/>
                <a:gd name="T4" fmla="*/ 0 w 1680"/>
                <a:gd name="T5" fmla="*/ 19030 h 1008"/>
                <a:gd name="T6" fmla="*/ 888 w 1680"/>
                <a:gd name="T7" fmla="*/ 19030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nvGrpSpPr>
            <p:cNvPr id="97322" name="Group 50">
              <a:extLst>
                <a:ext uri="{FF2B5EF4-FFF2-40B4-BE49-F238E27FC236}">
                  <a16:creationId xmlns:a16="http://schemas.microsoft.com/office/drawing/2014/main" id="{214E747C-3D48-BF03-236D-2F6E0B851CD5}"/>
                </a:ext>
              </a:extLst>
            </p:cNvPr>
            <p:cNvGrpSpPr>
              <a:grpSpLocks/>
            </p:cNvGrpSpPr>
            <p:nvPr/>
          </p:nvGrpSpPr>
          <p:grpSpPr bwMode="auto">
            <a:xfrm>
              <a:off x="703" y="317"/>
              <a:ext cx="332" cy="96"/>
              <a:chOff x="0" y="0"/>
              <a:chExt cx="332" cy="96"/>
            </a:xfrm>
          </p:grpSpPr>
          <p:sp>
            <p:nvSpPr>
              <p:cNvPr id="4" name="Line 51">
                <a:extLst>
                  <a:ext uri="{FF2B5EF4-FFF2-40B4-BE49-F238E27FC236}">
                    <a16:creationId xmlns:a16="http://schemas.microsoft.com/office/drawing/2014/main" id="{4856A2E1-F8E3-D156-F310-3D024A2FA7DF}"/>
                  </a:ext>
                </a:extLst>
              </p:cNvPr>
              <p:cNvSpPr>
                <a:spLocks noChangeShapeType="1"/>
              </p:cNvSpPr>
              <p:nvPr/>
            </p:nvSpPr>
            <p:spPr bwMode="auto">
              <a:xfrm>
                <a:off x="0" y="36"/>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5" name="Rectangle 52">
                <a:extLst>
                  <a:ext uri="{FF2B5EF4-FFF2-40B4-BE49-F238E27FC236}">
                    <a16:creationId xmlns:a16="http://schemas.microsoft.com/office/drawing/2014/main" id="{6A8DDE20-5D2B-A6B4-E174-F4C821F59A08}"/>
                  </a:ext>
                </a:extLst>
              </p:cNvPr>
              <p:cNvSpPr>
                <a:spLocks noChangeArrowheads="1"/>
              </p:cNvSpPr>
              <p:nvPr/>
            </p:nvSpPr>
            <p:spPr bwMode="auto">
              <a:xfrm>
                <a:off x="188" y="0"/>
                <a:ext cx="144" cy="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6" name="Line 53">
                <a:extLst>
                  <a:ext uri="{FF2B5EF4-FFF2-40B4-BE49-F238E27FC236}">
                    <a16:creationId xmlns:a16="http://schemas.microsoft.com/office/drawing/2014/main" id="{ADE9F695-736C-B39B-BB10-A1D7A7F0BC48}"/>
                  </a:ext>
                </a:extLst>
              </p:cNvPr>
              <p:cNvSpPr>
                <a:spLocks noChangeShapeType="1"/>
              </p:cNvSpPr>
              <p:nvPr/>
            </p:nvSpPr>
            <p:spPr bwMode="auto">
              <a:xfrm>
                <a:off x="140" y="36"/>
                <a:ext cx="144"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7323" name="Line 59">
              <a:extLst>
                <a:ext uri="{FF2B5EF4-FFF2-40B4-BE49-F238E27FC236}">
                  <a16:creationId xmlns:a16="http://schemas.microsoft.com/office/drawing/2014/main" id="{47B12D60-2682-6528-A993-D91037E93669}"/>
                </a:ext>
              </a:extLst>
            </p:cNvPr>
            <p:cNvSpPr>
              <a:spLocks noChangeShapeType="1"/>
            </p:cNvSpPr>
            <p:nvPr/>
          </p:nvSpPr>
          <p:spPr bwMode="auto">
            <a:xfrm flipH="1">
              <a:off x="1231" y="354"/>
              <a:ext cx="136" cy="0"/>
            </a:xfrm>
            <a:prstGeom prst="line">
              <a:avLst/>
            </a:prstGeom>
            <a:noFill/>
            <a:ln w="254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aphicFrame>
          <p:nvGraphicFramePr>
            <p:cNvPr id="7" name="Object 61">
              <a:extLst>
                <a:ext uri="{FF2B5EF4-FFF2-40B4-BE49-F238E27FC236}">
                  <a16:creationId xmlns:a16="http://schemas.microsoft.com/office/drawing/2014/main" id="{A29991A8-39B2-09E5-A9BA-4236F814006F}"/>
                </a:ext>
              </a:extLst>
            </p:cNvPr>
            <p:cNvGraphicFramePr>
              <a:graphicFrameLocks noChangeAspect="1"/>
            </p:cNvGraphicFramePr>
            <p:nvPr/>
          </p:nvGraphicFramePr>
          <p:xfrm>
            <a:off x="2075" y="898"/>
            <a:ext cx="129" cy="453"/>
          </p:xfrm>
          <a:graphic>
            <a:graphicData uri="http://schemas.openxmlformats.org/presentationml/2006/ole">
              <mc:AlternateContent xmlns:mc="http://schemas.openxmlformats.org/markup-compatibility/2006">
                <mc:Choice xmlns:v="urn:schemas-microsoft-com:vml" Requires="v">
                  <p:oleObj r:id="rId2" imgW="171720" imgH="604440" progId="Visio.Drawing.11">
                    <p:embed/>
                  </p:oleObj>
                </mc:Choice>
                <mc:Fallback>
                  <p:oleObj r:id="rId2" imgW="171720" imgH="604440" progId="Visio.Drawing.11">
                    <p:embed/>
                    <p:pic>
                      <p:nvPicPr>
                        <p:cNvPr id="0" name="Object 6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5" y="898"/>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graphicFrame>
        <p:nvGraphicFramePr>
          <p:cNvPr id="97284" name="Object 43">
            <a:extLst>
              <a:ext uri="{FF2B5EF4-FFF2-40B4-BE49-F238E27FC236}">
                <a16:creationId xmlns:a16="http://schemas.microsoft.com/office/drawing/2014/main" id="{9DD5A4B0-05A2-F5A2-2133-FB05D4B70E3F}"/>
              </a:ext>
            </a:extLst>
          </p:cNvPr>
          <p:cNvGraphicFramePr>
            <a:graphicFrameLocks noChangeAspect="1"/>
          </p:cNvGraphicFramePr>
          <p:nvPr/>
        </p:nvGraphicFramePr>
        <p:xfrm>
          <a:off x="827088" y="1557338"/>
          <a:ext cx="3608387" cy="798512"/>
        </p:xfrm>
        <a:graphic>
          <a:graphicData uri="http://schemas.openxmlformats.org/presentationml/2006/ole">
            <mc:AlternateContent xmlns:mc="http://schemas.openxmlformats.org/markup-compatibility/2006">
              <mc:Choice xmlns:v="urn:schemas-microsoft-com:vml" Requires="v">
                <p:oleObj r:id="rId4" imgW="3784600" imgH="838200" progId="Equation.3">
                  <p:embed/>
                </p:oleObj>
              </mc:Choice>
              <mc:Fallback>
                <p:oleObj r:id="rId4" imgW="3784600" imgH="838200" progId="Equation.3">
                  <p:embed/>
                  <p:pic>
                    <p:nvPicPr>
                      <p:cNvPr id="0" name="Object 4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27088" y="1557338"/>
                        <a:ext cx="3608387" cy="7985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97324" name="Text Box 4">
            <a:extLst>
              <a:ext uri="{FF2B5EF4-FFF2-40B4-BE49-F238E27FC236}">
                <a16:creationId xmlns:a16="http://schemas.microsoft.com/office/drawing/2014/main" id="{001DD8E7-78B4-1EE6-71A3-742970FC4367}"/>
              </a:ext>
            </a:extLst>
          </p:cNvPr>
          <p:cNvSpPr txBox="1">
            <a:spLocks noChangeArrowheads="1"/>
          </p:cNvSpPr>
          <p:nvPr/>
        </p:nvSpPr>
        <p:spPr bwMode="auto">
          <a:xfrm>
            <a:off x="423863" y="3216275"/>
            <a:ext cx="8224837" cy="1309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6600FF"/>
                </a:solidFill>
                <a:latin typeface="Times New Roman" panose="02020603050405020304" pitchFamily="18" charset="0"/>
              </a:rPr>
              <a:t>　　若在 </a:t>
            </a:r>
            <a:r>
              <a:rPr lang="zh-CN" altLang="en-US" sz="2400" i="1">
                <a:solidFill>
                  <a:srgbClr val="6600FF"/>
                </a:solidFill>
                <a:latin typeface="Times New Roman" panose="02020603050405020304" pitchFamily="18" charset="0"/>
              </a:rPr>
              <a:t>t</a:t>
            </a:r>
            <a:r>
              <a:rPr lang="en-US" altLang="zh-CN" sz="2400" i="1">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0</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时将开关</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S</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由</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1</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合到</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2</a:t>
            </a:r>
            <a:r>
              <a:rPr lang="en-US" altLang="zh-CN" sz="2400">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的位置，如右图所示。这时电路中外加激励为零，电路的响应是由电感的初始储能引起的，故常称为</a:t>
            </a:r>
            <a:r>
              <a:rPr lang="en-US" altLang="zh-CN" sz="2400">
                <a:solidFill>
                  <a:srgbClr val="6600FF"/>
                </a:solidFill>
                <a:latin typeface="Times New Roman" panose="02020603050405020304" pitchFamily="18" charset="0"/>
              </a:rPr>
              <a:t> </a:t>
            </a:r>
            <a:r>
              <a:rPr lang="zh-CN" altLang="en-US" sz="2400" i="1">
                <a:solidFill>
                  <a:srgbClr val="6600FF"/>
                </a:solidFill>
                <a:latin typeface="Times New Roman" panose="02020603050405020304" pitchFamily="18" charset="0"/>
              </a:rPr>
              <a:t>RL</a:t>
            </a:r>
            <a:r>
              <a:rPr lang="en-US" altLang="zh-CN" sz="2400" i="1">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电路的零输入响应。</a:t>
            </a:r>
          </a:p>
        </p:txBody>
      </p:sp>
      <p:sp>
        <p:nvSpPr>
          <p:cNvPr id="97325" name="Oval 5">
            <a:extLst>
              <a:ext uri="{FF2B5EF4-FFF2-40B4-BE49-F238E27FC236}">
                <a16:creationId xmlns:a16="http://schemas.microsoft.com/office/drawing/2014/main" id="{6A970EDD-1C03-3A89-1D6D-1B9A49B8FA18}"/>
              </a:ext>
            </a:extLst>
          </p:cNvPr>
          <p:cNvSpPr>
            <a:spLocks noChangeArrowheads="1"/>
          </p:cNvSpPr>
          <p:nvPr/>
        </p:nvSpPr>
        <p:spPr bwMode="auto">
          <a:xfrm flipV="1">
            <a:off x="4567238" y="4557713"/>
            <a:ext cx="76200" cy="76200"/>
          </a:xfrm>
          <a:prstGeom prst="ellipse">
            <a:avLst/>
          </a:prstGeom>
          <a:solidFill>
            <a:srgbClr val="FF0066"/>
          </a:solidFill>
          <a:ln w="25400">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7326" name="Oval 6">
            <a:extLst>
              <a:ext uri="{FF2B5EF4-FFF2-40B4-BE49-F238E27FC236}">
                <a16:creationId xmlns:a16="http://schemas.microsoft.com/office/drawing/2014/main" id="{A4E9B844-446B-4977-48FE-A5061EAC0561}"/>
              </a:ext>
            </a:extLst>
          </p:cNvPr>
          <p:cNvSpPr>
            <a:spLocks noChangeArrowheads="1"/>
          </p:cNvSpPr>
          <p:nvPr/>
        </p:nvSpPr>
        <p:spPr bwMode="auto">
          <a:xfrm flipV="1">
            <a:off x="4856163" y="4557713"/>
            <a:ext cx="76200" cy="76200"/>
          </a:xfrm>
          <a:prstGeom prst="ellipse">
            <a:avLst/>
          </a:prstGeom>
          <a:solidFill>
            <a:srgbClr val="FF0066"/>
          </a:solidFill>
          <a:ln w="25400">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7327" name="Oval 7">
            <a:extLst>
              <a:ext uri="{FF2B5EF4-FFF2-40B4-BE49-F238E27FC236}">
                <a16:creationId xmlns:a16="http://schemas.microsoft.com/office/drawing/2014/main" id="{D95BD9C8-8162-3903-3181-F8610292B6CB}"/>
              </a:ext>
            </a:extLst>
          </p:cNvPr>
          <p:cNvSpPr>
            <a:spLocks noChangeArrowheads="1"/>
          </p:cNvSpPr>
          <p:nvPr/>
        </p:nvSpPr>
        <p:spPr bwMode="auto">
          <a:xfrm flipV="1">
            <a:off x="5173663" y="4557713"/>
            <a:ext cx="76200" cy="76200"/>
          </a:xfrm>
          <a:prstGeom prst="ellipse">
            <a:avLst/>
          </a:prstGeom>
          <a:solidFill>
            <a:srgbClr val="FF0066"/>
          </a:solidFill>
          <a:ln w="25400">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7328" name="Oval 8">
            <a:extLst>
              <a:ext uri="{FF2B5EF4-FFF2-40B4-BE49-F238E27FC236}">
                <a16:creationId xmlns:a16="http://schemas.microsoft.com/office/drawing/2014/main" id="{B4BF3AFA-E78D-A124-062C-5EBA003B5A52}"/>
              </a:ext>
            </a:extLst>
          </p:cNvPr>
          <p:cNvSpPr>
            <a:spLocks noChangeArrowheads="1"/>
          </p:cNvSpPr>
          <p:nvPr/>
        </p:nvSpPr>
        <p:spPr bwMode="auto">
          <a:xfrm flipV="1">
            <a:off x="5516563" y="4557713"/>
            <a:ext cx="76200" cy="76200"/>
          </a:xfrm>
          <a:prstGeom prst="ellipse">
            <a:avLst/>
          </a:prstGeom>
          <a:solidFill>
            <a:srgbClr val="FF0066"/>
          </a:solidFill>
          <a:ln w="25400">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7329" name="Oval 9">
            <a:extLst>
              <a:ext uri="{FF2B5EF4-FFF2-40B4-BE49-F238E27FC236}">
                <a16:creationId xmlns:a16="http://schemas.microsoft.com/office/drawing/2014/main" id="{957A9832-B497-5A6F-65D4-C2F198DCCD89}"/>
              </a:ext>
            </a:extLst>
          </p:cNvPr>
          <p:cNvSpPr>
            <a:spLocks noChangeArrowheads="1"/>
          </p:cNvSpPr>
          <p:nvPr/>
        </p:nvSpPr>
        <p:spPr bwMode="auto">
          <a:xfrm flipV="1">
            <a:off x="5897563" y="4576763"/>
            <a:ext cx="76200" cy="76200"/>
          </a:xfrm>
          <a:prstGeom prst="ellipse">
            <a:avLst/>
          </a:prstGeom>
          <a:solidFill>
            <a:srgbClr val="FF0066"/>
          </a:solidFill>
          <a:ln w="25400">
            <a:solidFill>
              <a:srgbClr val="FF0066"/>
            </a:solidFill>
            <a:round/>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grpSp>
        <p:nvGrpSpPr>
          <p:cNvPr id="11" name="Group 73">
            <a:extLst>
              <a:ext uri="{FF2B5EF4-FFF2-40B4-BE49-F238E27FC236}">
                <a16:creationId xmlns:a16="http://schemas.microsoft.com/office/drawing/2014/main" id="{84F93768-964B-3E9C-35D9-37BE0B8FEDBE}"/>
              </a:ext>
            </a:extLst>
          </p:cNvPr>
          <p:cNvGrpSpPr>
            <a:grpSpLocks/>
          </p:cNvGrpSpPr>
          <p:nvPr/>
        </p:nvGrpSpPr>
        <p:grpSpPr bwMode="auto">
          <a:xfrm>
            <a:off x="6553200" y="1052513"/>
            <a:ext cx="762000" cy="444500"/>
            <a:chOff x="0" y="0"/>
            <a:chExt cx="480" cy="280"/>
          </a:xfrm>
        </p:grpSpPr>
        <p:sp useBgFill="1">
          <p:nvSpPr>
            <p:cNvPr id="97294" name="Rectangle 74">
              <a:extLst>
                <a:ext uri="{FF2B5EF4-FFF2-40B4-BE49-F238E27FC236}">
                  <a16:creationId xmlns:a16="http://schemas.microsoft.com/office/drawing/2014/main" id="{D34D7A96-63D8-6DFB-A22C-1925EFA2E9FC}"/>
                </a:ext>
              </a:extLst>
            </p:cNvPr>
            <p:cNvSpPr>
              <a:spLocks noChangeArrowheads="1"/>
            </p:cNvSpPr>
            <p:nvPr/>
          </p:nvSpPr>
          <p:spPr bwMode="auto">
            <a:xfrm>
              <a:off x="0" y="0"/>
              <a:ext cx="456" cy="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400">
                <a:latin typeface="Times New Roman" panose="02020603050405020304" pitchFamily="18" charset="0"/>
              </a:endParaRPr>
            </a:p>
          </p:txBody>
        </p:sp>
        <p:sp>
          <p:nvSpPr>
            <p:cNvPr id="97295" name="Freeform 75">
              <a:extLst>
                <a:ext uri="{FF2B5EF4-FFF2-40B4-BE49-F238E27FC236}">
                  <a16:creationId xmlns:a16="http://schemas.microsoft.com/office/drawing/2014/main" id="{D5F44A13-493D-CD8F-2408-4D2BEADC962B}"/>
                </a:ext>
              </a:extLst>
            </p:cNvPr>
            <p:cNvSpPr>
              <a:spLocks/>
            </p:cNvSpPr>
            <p:nvPr/>
          </p:nvSpPr>
          <p:spPr bwMode="auto">
            <a:xfrm>
              <a:off x="292" y="19"/>
              <a:ext cx="188" cy="261"/>
            </a:xfrm>
            <a:custGeom>
              <a:avLst/>
              <a:gdLst>
                <a:gd name="T0" fmla="*/ 1220 w 156"/>
                <a:gd name="T1" fmla="*/ 0 h 232"/>
                <a:gd name="T2" fmla="*/ 0 w 156"/>
                <a:gd name="T3" fmla="*/ 849 h 232"/>
                <a:gd name="T4" fmla="*/ 0 60000 65536"/>
                <a:gd name="T5" fmla="*/ 0 60000 65536"/>
                <a:gd name="T6" fmla="*/ 0 w 156"/>
                <a:gd name="T7" fmla="*/ 0 h 232"/>
                <a:gd name="T8" fmla="*/ 156 w 156"/>
                <a:gd name="T9" fmla="*/ 232 h 232"/>
              </a:gdLst>
              <a:ahLst/>
              <a:cxnLst>
                <a:cxn ang="T4">
                  <a:pos x="T0" y="T1"/>
                </a:cxn>
                <a:cxn ang="T5">
                  <a:pos x="T2" y="T3"/>
                </a:cxn>
              </a:cxnLst>
              <a:rect l="T6" t="T7" r="T8" b="T9"/>
              <a:pathLst>
                <a:path w="156" h="232">
                  <a:moveTo>
                    <a:pt x="156" y="0"/>
                  </a:moveTo>
                  <a:lnTo>
                    <a:pt x="0" y="232"/>
                  </a:lnTo>
                </a:path>
              </a:pathLst>
            </a:custGeom>
            <a:noFill/>
            <a:ln w="38100" cmpd="sng">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sp>
        <p:nvSpPr>
          <p:cNvPr id="97333" name="Text Box 76">
            <a:extLst>
              <a:ext uri="{FF2B5EF4-FFF2-40B4-BE49-F238E27FC236}">
                <a16:creationId xmlns:a16="http://schemas.microsoft.com/office/drawing/2014/main" id="{7A168D20-6259-8EF1-F288-13863F77FABD}"/>
              </a:ext>
            </a:extLst>
          </p:cNvPr>
          <p:cNvSpPr txBox="1">
            <a:spLocks noChangeArrowheads="1"/>
          </p:cNvSpPr>
          <p:nvPr/>
        </p:nvSpPr>
        <p:spPr bwMode="auto">
          <a:xfrm>
            <a:off x="457200" y="4813300"/>
            <a:ext cx="8212138"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　　此时，通过电感的电流 </a:t>
            </a:r>
            <a:r>
              <a:rPr lang="en-US" altLang="zh-CN" sz="2400" i="1">
                <a:solidFill>
                  <a:srgbClr val="FF0066"/>
                </a:solidFill>
                <a:latin typeface="Times New Roman" panose="02020603050405020304" pitchFamily="18" charset="0"/>
                <a:ea typeface="黑体" panose="02010609060101010101" pitchFamily="49" charset="-122"/>
              </a:rPr>
              <a:t>i</a:t>
            </a:r>
            <a:r>
              <a:rPr lang="en-US" altLang="zh-CN" sz="2400" i="1" baseline="-25000">
                <a:solidFill>
                  <a:srgbClr val="FF0066"/>
                </a:solidFill>
                <a:latin typeface="Times New Roman" panose="02020603050405020304" pitchFamily="18" charset="0"/>
                <a:ea typeface="黑体" panose="02010609060101010101" pitchFamily="49" charset="-122"/>
              </a:rPr>
              <a:t>L</a:t>
            </a:r>
            <a:r>
              <a:rPr lang="en-US" altLang="zh-CN" sz="2400" i="1">
                <a:solidFill>
                  <a:srgbClr val="FF0066"/>
                </a:solidFill>
                <a:latin typeface="Times New Roman" panose="02020603050405020304" pitchFamily="18" charset="0"/>
                <a:ea typeface="黑体" panose="02010609060101010101" pitchFamily="49" charset="-122"/>
              </a:rPr>
              <a:t> </a:t>
            </a:r>
            <a:r>
              <a:rPr lang="zh-CN" altLang="en-US" sz="2400">
                <a:solidFill>
                  <a:srgbClr val="6600FF"/>
                </a:solidFill>
                <a:latin typeface="Times New Roman" panose="02020603050405020304" pitchFamily="18" charset="0"/>
              </a:rPr>
              <a:t>由初始值 </a:t>
            </a:r>
            <a:r>
              <a:rPr lang="en-US" altLang="zh-CN" sz="2400" i="1">
                <a:solidFill>
                  <a:srgbClr val="FF0066"/>
                </a:solidFill>
                <a:latin typeface="Times New Roman" panose="02020603050405020304" pitchFamily="18" charset="0"/>
              </a:rPr>
              <a:t>I</a:t>
            </a:r>
            <a:r>
              <a:rPr lang="en-US" altLang="zh-CN" sz="2400" baseline="-25000">
                <a:solidFill>
                  <a:srgbClr val="FF0066"/>
                </a:solidFill>
                <a:latin typeface="Times New Roman" panose="02020603050405020304" pitchFamily="18" charset="0"/>
              </a:rPr>
              <a:t>0</a:t>
            </a:r>
            <a:r>
              <a:rPr lang="en-US" altLang="zh-CN" sz="2400">
                <a:solidFill>
                  <a:srgbClr val="FF0066"/>
                </a:solidFill>
                <a:latin typeface="Times New Roman" panose="02020603050405020304" pitchFamily="18" charset="0"/>
              </a:rPr>
              <a:t> </a:t>
            </a:r>
            <a:r>
              <a:rPr lang="zh-CN" altLang="en-US" sz="2400">
                <a:solidFill>
                  <a:srgbClr val="FF0066"/>
                </a:solidFill>
                <a:latin typeface="Times New Roman" panose="02020603050405020304" pitchFamily="18" charset="0"/>
              </a:rPr>
              <a:t>向稳态值零衰减，</a:t>
            </a:r>
            <a:r>
              <a:rPr lang="zh-CN" altLang="en-US" sz="2400">
                <a:solidFill>
                  <a:srgbClr val="6600FF"/>
                </a:solidFill>
                <a:latin typeface="Times New Roman" panose="02020603050405020304" pitchFamily="18" charset="0"/>
              </a:rPr>
              <a:t> 其随时间变化表达式为</a:t>
            </a:r>
          </a:p>
        </p:txBody>
      </p:sp>
      <p:graphicFrame>
        <p:nvGraphicFramePr>
          <p:cNvPr id="97334" name="Object 54">
            <a:extLst>
              <a:ext uri="{FF2B5EF4-FFF2-40B4-BE49-F238E27FC236}">
                <a16:creationId xmlns:a16="http://schemas.microsoft.com/office/drawing/2014/main" id="{B519D81D-5C44-974C-D483-67ADE42CBED3}"/>
              </a:ext>
            </a:extLst>
          </p:cNvPr>
          <p:cNvGraphicFramePr>
            <a:graphicFrameLocks noChangeAspect="1"/>
          </p:cNvGraphicFramePr>
          <p:nvPr/>
        </p:nvGraphicFramePr>
        <p:xfrm>
          <a:off x="4029075" y="5700713"/>
          <a:ext cx="1125538" cy="641350"/>
        </p:xfrm>
        <a:graphic>
          <a:graphicData uri="http://schemas.openxmlformats.org/presentationml/2006/ole">
            <mc:AlternateContent xmlns:mc="http://schemas.openxmlformats.org/markup-compatibility/2006">
              <mc:Choice xmlns:v="urn:schemas-microsoft-com:vml" Requires="v">
                <p:oleObj r:id="rId6" imgW="1181613" imgH="673392" progId="Equation.3">
                  <p:embed/>
                </p:oleObj>
              </mc:Choice>
              <mc:Fallback>
                <p:oleObj r:id="rId6" imgW="1181613" imgH="673392" progId="Equation.3">
                  <p:embed/>
                  <p:pic>
                    <p:nvPicPr>
                      <p:cNvPr id="0" name="Object 5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9075" y="5700713"/>
                        <a:ext cx="1125538" cy="6413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9" presetClass="entr" presetSubtype="0" fill="hold" grpId="0" nodeType="clickEffect">
                                  <p:stCondLst>
                                    <p:cond delay="0"/>
                                  </p:stCondLst>
                                  <p:childTnLst>
                                    <p:set>
                                      <p:cBhvr>
                                        <p:cTn id="6" dur="1" fill="hold">
                                          <p:stCondLst>
                                            <p:cond delay="0"/>
                                          </p:stCondLst>
                                        </p:cTn>
                                        <p:tgtEl>
                                          <p:spTgt spid="97324"/>
                                        </p:tgtEl>
                                        <p:attrNameLst>
                                          <p:attrName>style.visibility</p:attrName>
                                        </p:attrNameLst>
                                      </p:cBhvr>
                                      <p:to>
                                        <p:strVal val="visible"/>
                                      </p:to>
                                    </p:set>
                                    <p:animEffect transition="in" filter="dissolve">
                                      <p:cBhvr>
                                        <p:cTn id="7" dur="500"/>
                                        <p:tgtEl>
                                          <p:spTgt spid="973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7325"/>
                                        </p:tgtEl>
                                        <p:attrNameLst>
                                          <p:attrName>style.visibility</p:attrName>
                                        </p:attrNameLst>
                                      </p:cBhvr>
                                      <p:to>
                                        <p:strVal val="visible"/>
                                      </p:to>
                                    </p:set>
                                    <p:animEffect transition="in" filter="wipe(left)">
                                      <p:cBhvr>
                                        <p:cTn id="12" dur="500"/>
                                        <p:tgtEl>
                                          <p:spTgt spid="97325"/>
                                        </p:tgtEl>
                                      </p:cBhvr>
                                    </p:animEffect>
                                  </p:childTnLst>
                                </p:cTn>
                              </p:par>
                            </p:childTnLst>
                          </p:cTn>
                        </p:par>
                        <p:par>
                          <p:cTn id="13" fill="hold" nodeType="afterGroup">
                            <p:stCondLst>
                              <p:cond delay="500"/>
                            </p:stCondLst>
                            <p:childTnLst>
                              <p:par>
                                <p:cTn id="14" presetID="22" presetClass="entr" presetSubtype="8" fill="hold" grpId="0" nodeType="afterEffect">
                                  <p:stCondLst>
                                    <p:cond delay="0"/>
                                  </p:stCondLst>
                                  <p:childTnLst>
                                    <p:set>
                                      <p:cBhvr>
                                        <p:cTn id="15" dur="1" fill="hold">
                                          <p:stCondLst>
                                            <p:cond delay="0"/>
                                          </p:stCondLst>
                                        </p:cTn>
                                        <p:tgtEl>
                                          <p:spTgt spid="97326"/>
                                        </p:tgtEl>
                                        <p:attrNameLst>
                                          <p:attrName>style.visibility</p:attrName>
                                        </p:attrNameLst>
                                      </p:cBhvr>
                                      <p:to>
                                        <p:strVal val="visible"/>
                                      </p:to>
                                    </p:set>
                                    <p:animEffect transition="in" filter="wipe(left)">
                                      <p:cBhvr>
                                        <p:cTn id="16" dur="500"/>
                                        <p:tgtEl>
                                          <p:spTgt spid="97326"/>
                                        </p:tgtEl>
                                      </p:cBhvr>
                                    </p:animEffect>
                                  </p:childTnLst>
                                </p:cTn>
                              </p:par>
                            </p:childTnLst>
                          </p:cTn>
                        </p:par>
                        <p:par>
                          <p:cTn id="17" fill="hold" nodeType="afterGroup">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97327"/>
                                        </p:tgtEl>
                                        <p:attrNameLst>
                                          <p:attrName>style.visibility</p:attrName>
                                        </p:attrNameLst>
                                      </p:cBhvr>
                                      <p:to>
                                        <p:strVal val="visible"/>
                                      </p:to>
                                    </p:set>
                                    <p:animEffect transition="in" filter="wipe(left)">
                                      <p:cBhvr>
                                        <p:cTn id="20" dur="500"/>
                                        <p:tgtEl>
                                          <p:spTgt spid="97327"/>
                                        </p:tgtEl>
                                      </p:cBhvr>
                                    </p:animEffect>
                                  </p:childTnLst>
                                </p:cTn>
                              </p:par>
                            </p:childTnLst>
                          </p:cTn>
                        </p:par>
                        <p:par>
                          <p:cTn id="21" fill="hold" nodeType="afterGroup">
                            <p:stCondLst>
                              <p:cond delay="1500"/>
                            </p:stCondLst>
                            <p:childTnLst>
                              <p:par>
                                <p:cTn id="22" presetID="22" presetClass="entr" presetSubtype="8" fill="hold" grpId="0" nodeType="afterEffect">
                                  <p:stCondLst>
                                    <p:cond delay="0"/>
                                  </p:stCondLst>
                                  <p:childTnLst>
                                    <p:set>
                                      <p:cBhvr>
                                        <p:cTn id="23" dur="1" fill="hold">
                                          <p:stCondLst>
                                            <p:cond delay="0"/>
                                          </p:stCondLst>
                                        </p:cTn>
                                        <p:tgtEl>
                                          <p:spTgt spid="97328"/>
                                        </p:tgtEl>
                                        <p:attrNameLst>
                                          <p:attrName>style.visibility</p:attrName>
                                        </p:attrNameLst>
                                      </p:cBhvr>
                                      <p:to>
                                        <p:strVal val="visible"/>
                                      </p:to>
                                    </p:set>
                                    <p:animEffect transition="in" filter="wipe(left)">
                                      <p:cBhvr>
                                        <p:cTn id="24" dur="500"/>
                                        <p:tgtEl>
                                          <p:spTgt spid="97328"/>
                                        </p:tgtEl>
                                      </p:cBhvr>
                                    </p:animEffect>
                                  </p:childTnLst>
                                </p:cTn>
                              </p:par>
                            </p:childTnLst>
                          </p:cTn>
                        </p:par>
                        <p:par>
                          <p:cTn id="25" fill="hold" nodeType="afterGroup">
                            <p:stCondLst>
                              <p:cond delay="2000"/>
                            </p:stCondLst>
                            <p:childTnLst>
                              <p:par>
                                <p:cTn id="26" presetID="22" presetClass="entr" presetSubtype="8" fill="hold" grpId="0" nodeType="afterEffect">
                                  <p:stCondLst>
                                    <p:cond delay="0"/>
                                  </p:stCondLst>
                                  <p:childTnLst>
                                    <p:set>
                                      <p:cBhvr>
                                        <p:cTn id="27" dur="1" fill="hold">
                                          <p:stCondLst>
                                            <p:cond delay="0"/>
                                          </p:stCondLst>
                                        </p:cTn>
                                        <p:tgtEl>
                                          <p:spTgt spid="97329"/>
                                        </p:tgtEl>
                                        <p:attrNameLst>
                                          <p:attrName>style.visibility</p:attrName>
                                        </p:attrNameLst>
                                      </p:cBhvr>
                                      <p:to>
                                        <p:strVal val="visible"/>
                                      </p:to>
                                    </p:set>
                                    <p:animEffect transition="in" filter="wipe(left)">
                                      <p:cBhvr>
                                        <p:cTn id="28" dur="500"/>
                                        <p:tgtEl>
                                          <p:spTgt spid="97329"/>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9" presetClass="entr" presetSubtype="0" fill="hold" nodeType="click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dissolve">
                                      <p:cBhvr>
                                        <p:cTn id="33" dur="500"/>
                                        <p:tgtEl>
                                          <p:spTgt spid="11"/>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97333"/>
                                        </p:tgtEl>
                                        <p:attrNameLst>
                                          <p:attrName>style.visibility</p:attrName>
                                        </p:attrNameLst>
                                      </p:cBhvr>
                                      <p:to>
                                        <p:strVal val="visible"/>
                                      </p:to>
                                    </p:set>
                                    <p:animEffect transition="in" filter="dissolve">
                                      <p:cBhvr>
                                        <p:cTn id="38" dur="500"/>
                                        <p:tgtEl>
                                          <p:spTgt spid="97333"/>
                                        </p:tgtEl>
                                      </p:cBhvr>
                                    </p:animEffect>
                                  </p:childTnLst>
                                </p:cTn>
                              </p:par>
                            </p:childTnLst>
                          </p:cTn>
                        </p:par>
                        <p:par>
                          <p:cTn id="39" fill="hold" nodeType="afterGroup">
                            <p:stCondLst>
                              <p:cond delay="500"/>
                            </p:stCondLst>
                            <p:childTnLst>
                              <p:par>
                                <p:cTn id="40" presetID="17" presetClass="entr" presetSubtype="10" fill="hold" nodeType="afterEffect">
                                  <p:stCondLst>
                                    <p:cond delay="0"/>
                                  </p:stCondLst>
                                  <p:childTnLst>
                                    <p:set>
                                      <p:cBhvr>
                                        <p:cTn id="41" dur="1" fill="hold">
                                          <p:stCondLst>
                                            <p:cond delay="0"/>
                                          </p:stCondLst>
                                        </p:cTn>
                                        <p:tgtEl>
                                          <p:spTgt spid="97334"/>
                                        </p:tgtEl>
                                        <p:attrNameLst>
                                          <p:attrName>style.visibility</p:attrName>
                                        </p:attrNameLst>
                                      </p:cBhvr>
                                      <p:to>
                                        <p:strVal val="visible"/>
                                      </p:to>
                                    </p:set>
                                    <p:anim calcmode="lin" valueType="num">
                                      <p:cBhvr>
                                        <p:cTn id="42" dur="500" fill="hold"/>
                                        <p:tgtEl>
                                          <p:spTgt spid="97334"/>
                                        </p:tgtEl>
                                        <p:attrNameLst>
                                          <p:attrName>ppt_w</p:attrName>
                                        </p:attrNameLst>
                                      </p:cBhvr>
                                      <p:tavLst>
                                        <p:tav tm="0">
                                          <p:val>
                                            <p:fltVal val="0"/>
                                          </p:val>
                                        </p:tav>
                                        <p:tav tm="100000">
                                          <p:val>
                                            <p:strVal val="#ppt_w"/>
                                          </p:val>
                                        </p:tav>
                                      </p:tavLst>
                                    </p:anim>
                                    <p:anim calcmode="lin" valueType="num">
                                      <p:cBhvr>
                                        <p:cTn id="43" dur="500" fill="hold"/>
                                        <p:tgtEl>
                                          <p:spTgt spid="9733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7324" grpId="0" autoUpdateAnimBg="0"/>
      <p:bldP spid="97325" grpId="0" animBg="1" autoUpdateAnimBg="0"/>
      <p:bldP spid="97326" grpId="0" animBg="1" autoUpdateAnimBg="0"/>
      <p:bldP spid="97327" grpId="0" animBg="1" autoUpdateAnimBg="0"/>
      <p:bldP spid="97328" grpId="0" animBg="1" autoUpdateAnimBg="0"/>
      <p:bldP spid="97329" grpId="0" animBg="1" autoUpdateAnimBg="0"/>
      <p:bldP spid="97333" grpId="0" autoUpdateAnimBg="0"/>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8306" name="Object 5">
            <a:extLst>
              <a:ext uri="{FF2B5EF4-FFF2-40B4-BE49-F238E27FC236}">
                <a16:creationId xmlns:a16="http://schemas.microsoft.com/office/drawing/2014/main" id="{1148F091-0E9C-2B08-6F9D-EFA3EF266846}"/>
              </a:ext>
            </a:extLst>
          </p:cNvPr>
          <p:cNvGraphicFramePr>
            <a:graphicFrameLocks noChangeAspect="1"/>
          </p:cNvGraphicFramePr>
          <p:nvPr/>
        </p:nvGraphicFramePr>
        <p:xfrm>
          <a:off x="1663700" y="325438"/>
          <a:ext cx="1755775" cy="800100"/>
        </p:xfrm>
        <a:graphic>
          <a:graphicData uri="http://schemas.openxmlformats.org/presentationml/2006/ole">
            <mc:AlternateContent xmlns:mc="http://schemas.openxmlformats.org/markup-compatibility/2006">
              <mc:Choice xmlns:v="urn:schemas-microsoft-com:vml" Requires="v">
                <p:oleObj r:id="rId2" imgW="2399259" imgH="1091726" progId="Equation.3">
                  <p:embed/>
                </p:oleObj>
              </mc:Choice>
              <mc:Fallback>
                <p:oleObj r:id="rId2" imgW="2399259" imgH="1091726" progId="Equation.3">
                  <p:embed/>
                  <p:pic>
                    <p:nvPicPr>
                      <p:cNvPr id="0" name="Object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63700" y="325438"/>
                        <a:ext cx="1755775" cy="800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8310" name="Text Box 3">
            <a:extLst>
              <a:ext uri="{FF2B5EF4-FFF2-40B4-BE49-F238E27FC236}">
                <a16:creationId xmlns:a16="http://schemas.microsoft.com/office/drawing/2014/main" id="{4D07BE77-256E-880C-42A8-9F78B786CD56}"/>
              </a:ext>
            </a:extLst>
          </p:cNvPr>
          <p:cNvSpPr txBox="1">
            <a:spLocks noChangeArrowheads="1"/>
          </p:cNvSpPr>
          <p:nvPr/>
        </p:nvSpPr>
        <p:spPr bwMode="auto">
          <a:xfrm>
            <a:off x="4071938" y="4017963"/>
            <a:ext cx="25558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t</a:t>
            </a:r>
            <a:endParaRPr lang="en-US" altLang="zh-CN" sz="2000">
              <a:solidFill>
                <a:srgbClr val="FF33CC"/>
              </a:solidFill>
              <a:latin typeface="Times New Roman" panose="02020603050405020304" pitchFamily="18" charset="0"/>
            </a:endParaRPr>
          </a:p>
        </p:txBody>
      </p:sp>
      <p:grpSp>
        <p:nvGrpSpPr>
          <p:cNvPr id="2" name="Group 4">
            <a:extLst>
              <a:ext uri="{FF2B5EF4-FFF2-40B4-BE49-F238E27FC236}">
                <a16:creationId xmlns:a16="http://schemas.microsoft.com/office/drawing/2014/main" id="{48F35197-8DCE-F798-2FBC-2C3029CC6FC3}"/>
              </a:ext>
            </a:extLst>
          </p:cNvPr>
          <p:cNvGrpSpPr>
            <a:grpSpLocks/>
          </p:cNvGrpSpPr>
          <p:nvPr/>
        </p:nvGrpSpPr>
        <p:grpSpPr bwMode="auto">
          <a:xfrm>
            <a:off x="1752600" y="2508250"/>
            <a:ext cx="2465388" cy="1479550"/>
            <a:chOff x="0" y="0"/>
            <a:chExt cx="1553" cy="932"/>
          </a:xfrm>
        </p:grpSpPr>
        <p:sp>
          <p:nvSpPr>
            <p:cNvPr id="98354" name="Text Box 5">
              <a:extLst>
                <a:ext uri="{FF2B5EF4-FFF2-40B4-BE49-F238E27FC236}">
                  <a16:creationId xmlns:a16="http://schemas.microsoft.com/office/drawing/2014/main" id="{141861E0-779B-6C48-58BF-348B8627053C}"/>
                </a:ext>
              </a:extLst>
            </p:cNvPr>
            <p:cNvSpPr txBox="1">
              <a:spLocks noChangeArrowheads="1"/>
            </p:cNvSpPr>
            <p:nvPr/>
          </p:nvSpPr>
          <p:spPr bwMode="auto">
            <a:xfrm>
              <a:off x="1392" y="0"/>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000" i="1">
                  <a:solidFill>
                    <a:srgbClr val="FF0066"/>
                  </a:solidFill>
                  <a:latin typeface="Times New Roman" panose="02020603050405020304" pitchFamily="18" charset="0"/>
                  <a:ea typeface="黑体" panose="02010609060101010101" pitchFamily="49" charset="-122"/>
                </a:rPr>
                <a:t>i</a:t>
              </a:r>
              <a:endParaRPr lang="en-US" altLang="zh-CN" sz="2000" baseline="-25000">
                <a:solidFill>
                  <a:srgbClr val="660066"/>
                </a:solidFill>
                <a:latin typeface="Times New Roman" panose="02020603050405020304" pitchFamily="18" charset="0"/>
                <a:ea typeface="黑体" panose="02010609060101010101" pitchFamily="49" charset="-122"/>
              </a:endParaRPr>
            </a:p>
          </p:txBody>
        </p:sp>
        <p:sp>
          <p:nvSpPr>
            <p:cNvPr id="98355" name="未知">
              <a:extLst>
                <a:ext uri="{FF2B5EF4-FFF2-40B4-BE49-F238E27FC236}">
                  <a16:creationId xmlns:a16="http://schemas.microsoft.com/office/drawing/2014/main" id="{5461D13F-66FD-8E62-341E-C531571BD30C}"/>
                </a:ext>
              </a:extLst>
            </p:cNvPr>
            <p:cNvSpPr>
              <a:spLocks/>
            </p:cNvSpPr>
            <p:nvPr/>
          </p:nvSpPr>
          <p:spPr bwMode="auto">
            <a:xfrm flipV="1">
              <a:off x="0" y="116"/>
              <a:ext cx="1344" cy="816"/>
            </a:xfrm>
            <a:custGeom>
              <a:avLst/>
              <a:gdLst>
                <a:gd name="T0" fmla="*/ 0 w 1344"/>
                <a:gd name="T1" fmla="*/ 0 h 816"/>
                <a:gd name="T2" fmla="*/ 480 w 1344"/>
                <a:gd name="T3" fmla="*/ 528 h 816"/>
                <a:gd name="T4" fmla="*/ 1344 w 1344"/>
                <a:gd name="T5" fmla="*/ 816 h 816"/>
                <a:gd name="T6" fmla="*/ 0 60000 65536"/>
                <a:gd name="T7" fmla="*/ 0 60000 65536"/>
                <a:gd name="T8" fmla="*/ 0 60000 65536"/>
                <a:gd name="T9" fmla="*/ 0 w 1344"/>
                <a:gd name="T10" fmla="*/ 0 h 816"/>
                <a:gd name="T11" fmla="*/ 1344 w 1344"/>
                <a:gd name="T12" fmla="*/ 816 h 816"/>
              </a:gdLst>
              <a:ahLst/>
              <a:cxnLst>
                <a:cxn ang="T6">
                  <a:pos x="T0" y="T1"/>
                </a:cxn>
                <a:cxn ang="T7">
                  <a:pos x="T2" y="T3"/>
                </a:cxn>
                <a:cxn ang="T8">
                  <a:pos x="T4" y="T5"/>
                </a:cxn>
              </a:cxnLst>
              <a:rect l="T9" t="T10" r="T11" b="T12"/>
              <a:pathLst>
                <a:path w="1344" h="816">
                  <a:moveTo>
                    <a:pt x="0" y="0"/>
                  </a:moveTo>
                  <a:cubicBezTo>
                    <a:pt x="128" y="196"/>
                    <a:pt x="256" y="392"/>
                    <a:pt x="480" y="528"/>
                  </a:cubicBezTo>
                  <a:cubicBezTo>
                    <a:pt x="704" y="664"/>
                    <a:pt x="1024" y="740"/>
                    <a:pt x="1344" y="816"/>
                  </a:cubicBezTo>
                </a:path>
              </a:pathLst>
            </a:custGeom>
            <a:noFill/>
            <a:ln w="38100" cap="flat" cmpd="sng">
              <a:solidFill>
                <a:srgbClr val="FF0066"/>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grpSp>
      <p:grpSp>
        <p:nvGrpSpPr>
          <p:cNvPr id="3" name="Group 10">
            <a:extLst>
              <a:ext uri="{FF2B5EF4-FFF2-40B4-BE49-F238E27FC236}">
                <a16:creationId xmlns:a16="http://schemas.microsoft.com/office/drawing/2014/main" id="{9F57DAFD-1F95-CFD0-8BD6-FBD30B0D7284}"/>
              </a:ext>
            </a:extLst>
          </p:cNvPr>
          <p:cNvGrpSpPr>
            <a:grpSpLocks/>
          </p:cNvGrpSpPr>
          <p:nvPr/>
        </p:nvGrpSpPr>
        <p:grpSpPr bwMode="auto">
          <a:xfrm>
            <a:off x="1379538" y="1719263"/>
            <a:ext cx="2963862" cy="2506662"/>
            <a:chOff x="3" y="0"/>
            <a:chExt cx="2400" cy="1579"/>
          </a:xfrm>
        </p:grpSpPr>
        <p:sp>
          <p:nvSpPr>
            <p:cNvPr id="98349" name="Line 11">
              <a:extLst>
                <a:ext uri="{FF2B5EF4-FFF2-40B4-BE49-F238E27FC236}">
                  <a16:creationId xmlns:a16="http://schemas.microsoft.com/office/drawing/2014/main" id="{415644B1-8582-DB71-FBCE-EDB1170D2AD3}"/>
                </a:ext>
              </a:extLst>
            </p:cNvPr>
            <p:cNvSpPr>
              <a:spLocks noChangeShapeType="1"/>
            </p:cNvSpPr>
            <p:nvPr/>
          </p:nvSpPr>
          <p:spPr bwMode="auto">
            <a:xfrm>
              <a:off x="291" y="1439"/>
              <a:ext cx="2112"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50" name="Line 12">
              <a:extLst>
                <a:ext uri="{FF2B5EF4-FFF2-40B4-BE49-F238E27FC236}">
                  <a16:creationId xmlns:a16="http://schemas.microsoft.com/office/drawing/2014/main" id="{E90C08A8-391F-673E-1F8F-528CB11AECEA}"/>
                </a:ext>
              </a:extLst>
            </p:cNvPr>
            <p:cNvSpPr>
              <a:spLocks noChangeShapeType="1"/>
            </p:cNvSpPr>
            <p:nvPr/>
          </p:nvSpPr>
          <p:spPr bwMode="auto">
            <a:xfrm flipV="1">
              <a:off x="291" y="95"/>
              <a:ext cx="0" cy="1344"/>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51" name="Text Box 13">
              <a:extLst>
                <a:ext uri="{FF2B5EF4-FFF2-40B4-BE49-F238E27FC236}">
                  <a16:creationId xmlns:a16="http://schemas.microsoft.com/office/drawing/2014/main" id="{3C51A784-F419-AE24-13CD-485EEFCBBA92}"/>
                </a:ext>
              </a:extLst>
            </p:cNvPr>
            <p:cNvSpPr txBox="1">
              <a:spLocks noChangeArrowheads="1"/>
            </p:cNvSpPr>
            <p:nvPr/>
          </p:nvSpPr>
          <p:spPr bwMode="auto">
            <a:xfrm>
              <a:off x="14" y="1327"/>
              <a:ext cx="30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O</a:t>
              </a:r>
              <a:endParaRPr lang="en-US" altLang="zh-CN" sz="2000" i="1">
                <a:solidFill>
                  <a:srgbClr val="FF33CC"/>
                </a:solidFill>
                <a:latin typeface="Times New Roman" panose="02020603050405020304" pitchFamily="18" charset="0"/>
              </a:endParaRPr>
            </a:p>
          </p:txBody>
        </p:sp>
        <p:sp>
          <p:nvSpPr>
            <p:cNvPr id="98352" name="Text Box 14">
              <a:extLst>
                <a:ext uri="{FF2B5EF4-FFF2-40B4-BE49-F238E27FC236}">
                  <a16:creationId xmlns:a16="http://schemas.microsoft.com/office/drawing/2014/main" id="{FE68007C-8AA9-3512-9104-9872EADFB03B}"/>
                </a:ext>
              </a:extLst>
            </p:cNvPr>
            <p:cNvSpPr txBox="1">
              <a:spLocks noChangeArrowheads="1"/>
            </p:cNvSpPr>
            <p:nvPr/>
          </p:nvSpPr>
          <p:spPr bwMode="auto">
            <a:xfrm>
              <a:off x="3" y="13"/>
              <a:ext cx="20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endParaRPr lang="en-US" altLang="zh-CN" sz="2000">
                <a:latin typeface="Times New Roman" panose="02020603050405020304" pitchFamily="18" charset="0"/>
              </a:endParaRPr>
            </a:p>
          </p:txBody>
        </p:sp>
        <p:sp>
          <p:nvSpPr>
            <p:cNvPr id="6" name="Text Box 15">
              <a:extLst>
                <a:ext uri="{FF2B5EF4-FFF2-40B4-BE49-F238E27FC236}">
                  <a16:creationId xmlns:a16="http://schemas.microsoft.com/office/drawing/2014/main" id="{1910440B-32BF-77BC-367E-20645F95EA47}"/>
                </a:ext>
              </a:extLst>
            </p:cNvPr>
            <p:cNvSpPr txBox="1">
              <a:spLocks noChangeArrowheads="1"/>
            </p:cNvSpPr>
            <p:nvPr/>
          </p:nvSpPr>
          <p:spPr bwMode="auto">
            <a:xfrm>
              <a:off x="379" y="0"/>
              <a:ext cx="150"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a:latin typeface="Times New Roman" panose="02020603050405020304" pitchFamily="18" charset="0"/>
              </a:endParaRPr>
            </a:p>
          </p:txBody>
        </p:sp>
      </p:grpSp>
      <p:sp>
        <p:nvSpPr>
          <p:cNvPr id="98320" name="Text Box 16">
            <a:extLst>
              <a:ext uri="{FF2B5EF4-FFF2-40B4-BE49-F238E27FC236}">
                <a16:creationId xmlns:a16="http://schemas.microsoft.com/office/drawing/2014/main" id="{89E99713-F069-F1BC-AF23-0CCD8544048A}"/>
              </a:ext>
            </a:extLst>
          </p:cNvPr>
          <p:cNvSpPr txBox="1">
            <a:spLocks noChangeArrowheads="1"/>
          </p:cNvSpPr>
          <p:nvPr/>
        </p:nvSpPr>
        <p:spPr bwMode="auto">
          <a:xfrm>
            <a:off x="1212850" y="4325938"/>
            <a:ext cx="30543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rgbClr val="3333FF"/>
                </a:solidFill>
                <a:latin typeface="Times New Roman" panose="02020603050405020304" pitchFamily="18" charset="0"/>
              </a:rPr>
              <a:t>时间常数  </a:t>
            </a:r>
            <a:r>
              <a:rPr lang="zh-CN" altLang="en-US" sz="2000" i="1">
                <a:solidFill>
                  <a:srgbClr val="3333FF"/>
                </a:solidFill>
                <a:latin typeface="Times New Roman" panose="02020603050405020304" pitchFamily="18" charset="0"/>
                <a:sym typeface="Symbol" panose="05050102010706020507" pitchFamily="18" charset="2"/>
              </a:rPr>
              <a:t> </a:t>
            </a:r>
            <a:r>
              <a:rPr lang="en-US" altLang="zh-CN" sz="2000">
                <a:solidFill>
                  <a:srgbClr val="3333FF"/>
                </a:solidFill>
                <a:latin typeface="Times New Roman" panose="02020603050405020304" pitchFamily="18" charset="0"/>
                <a:sym typeface="Symbol" panose="05050102010706020507" pitchFamily="18" charset="2"/>
              </a:rPr>
              <a:t>= </a:t>
            </a:r>
            <a:r>
              <a:rPr lang="en-US" altLang="zh-CN" sz="2000" i="1">
                <a:solidFill>
                  <a:srgbClr val="3333FF"/>
                </a:solidFill>
                <a:latin typeface="Times New Roman" panose="02020603050405020304" pitchFamily="18" charset="0"/>
                <a:sym typeface="Symbol" panose="05050102010706020507" pitchFamily="18" charset="2"/>
              </a:rPr>
              <a:t>L</a:t>
            </a:r>
            <a:r>
              <a:rPr lang="en-US" altLang="zh-CN" sz="2000">
                <a:solidFill>
                  <a:srgbClr val="3333FF"/>
                </a:solidFill>
                <a:latin typeface="Times New Roman" panose="02020603050405020304" pitchFamily="18" charset="0"/>
                <a:sym typeface="Symbol" panose="05050102010706020507" pitchFamily="18" charset="2"/>
              </a:rPr>
              <a:t>/</a:t>
            </a:r>
            <a:r>
              <a:rPr lang="en-US" altLang="zh-CN" sz="2000" i="1">
                <a:solidFill>
                  <a:srgbClr val="3333FF"/>
                </a:solidFill>
                <a:latin typeface="Times New Roman" panose="02020603050405020304" pitchFamily="18" charset="0"/>
                <a:sym typeface="Symbol" panose="05050102010706020507" pitchFamily="18" charset="2"/>
              </a:rPr>
              <a:t>R</a:t>
            </a:r>
            <a:endParaRPr lang="en-US" altLang="zh-CN" sz="2000" baseline="-25000">
              <a:solidFill>
                <a:srgbClr val="3333FF"/>
              </a:solidFill>
              <a:latin typeface="Times New Roman" panose="02020603050405020304" pitchFamily="18" charset="0"/>
              <a:sym typeface="Symbol" panose="05050102010706020507" pitchFamily="18" charset="2"/>
            </a:endParaRPr>
          </a:p>
        </p:txBody>
      </p:sp>
      <p:grpSp>
        <p:nvGrpSpPr>
          <p:cNvPr id="4" name="Group 18">
            <a:extLst>
              <a:ext uri="{FF2B5EF4-FFF2-40B4-BE49-F238E27FC236}">
                <a16:creationId xmlns:a16="http://schemas.microsoft.com/office/drawing/2014/main" id="{2E3F0BAB-E8EE-43F6-F332-47063AB1EB2F}"/>
              </a:ext>
            </a:extLst>
          </p:cNvPr>
          <p:cNvGrpSpPr>
            <a:grpSpLocks/>
          </p:cNvGrpSpPr>
          <p:nvPr/>
        </p:nvGrpSpPr>
        <p:grpSpPr bwMode="auto">
          <a:xfrm>
            <a:off x="344488" y="2916238"/>
            <a:ext cx="2292350" cy="1419225"/>
            <a:chOff x="59" y="18"/>
            <a:chExt cx="1444" cy="894"/>
          </a:xfrm>
        </p:grpSpPr>
        <p:sp>
          <p:nvSpPr>
            <p:cNvPr id="98345" name="Line 19">
              <a:extLst>
                <a:ext uri="{FF2B5EF4-FFF2-40B4-BE49-F238E27FC236}">
                  <a16:creationId xmlns:a16="http://schemas.microsoft.com/office/drawing/2014/main" id="{36F80B9C-0A54-CAF9-50DA-BD72E832D8C4}"/>
                </a:ext>
              </a:extLst>
            </p:cNvPr>
            <p:cNvSpPr>
              <a:spLocks noChangeShapeType="1"/>
            </p:cNvSpPr>
            <p:nvPr/>
          </p:nvSpPr>
          <p:spPr bwMode="auto">
            <a:xfrm>
              <a:off x="946" y="192"/>
              <a:ext cx="476" cy="2"/>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46" name="Line 20">
              <a:extLst>
                <a:ext uri="{FF2B5EF4-FFF2-40B4-BE49-F238E27FC236}">
                  <a16:creationId xmlns:a16="http://schemas.microsoft.com/office/drawing/2014/main" id="{A0B4EECB-9BBD-E706-0BE3-4823747C141B}"/>
                </a:ext>
              </a:extLst>
            </p:cNvPr>
            <p:cNvSpPr>
              <a:spLocks noChangeShapeType="1"/>
            </p:cNvSpPr>
            <p:nvPr/>
          </p:nvSpPr>
          <p:spPr bwMode="auto">
            <a:xfrm>
              <a:off x="1409" y="192"/>
              <a:ext cx="0" cy="528"/>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7" name="Text Box 21">
              <a:extLst>
                <a:ext uri="{FF2B5EF4-FFF2-40B4-BE49-F238E27FC236}">
                  <a16:creationId xmlns:a16="http://schemas.microsoft.com/office/drawing/2014/main" id="{91A34B44-47A7-871B-193D-20FE923A6700}"/>
                </a:ext>
              </a:extLst>
            </p:cNvPr>
            <p:cNvSpPr txBox="1">
              <a:spLocks noChangeArrowheads="1"/>
            </p:cNvSpPr>
            <p:nvPr/>
          </p:nvSpPr>
          <p:spPr bwMode="auto">
            <a:xfrm>
              <a:off x="59" y="18"/>
              <a:ext cx="749"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3333FF"/>
                  </a:solidFill>
                  <a:latin typeface="Times New Roman" panose="02020603050405020304" pitchFamily="18" charset="0"/>
                  <a:ea typeface="黑体" panose="02010609060101010101" pitchFamily="49" charset="-122"/>
                </a:rPr>
                <a:t>0.632</a:t>
              </a:r>
              <a:r>
                <a:rPr lang="en-US" altLang="zh-CN" sz="2000" i="1">
                  <a:solidFill>
                    <a:srgbClr val="3333FF"/>
                  </a:solidFill>
                  <a:latin typeface="Times New Roman" panose="02020603050405020304" pitchFamily="18" charset="0"/>
                  <a:ea typeface="黑体" panose="02010609060101010101" pitchFamily="49" charset="-122"/>
                </a:rPr>
                <a:t>U/R</a:t>
              </a:r>
              <a:endParaRPr lang="en-US" altLang="zh-CN" sz="2000" baseline="-25000">
                <a:latin typeface="Times New Roman" panose="02020603050405020304" pitchFamily="18" charset="0"/>
              </a:endParaRPr>
            </a:p>
          </p:txBody>
        </p:sp>
        <p:sp>
          <p:nvSpPr>
            <p:cNvPr id="98348" name="Text Box 22">
              <a:extLst>
                <a:ext uri="{FF2B5EF4-FFF2-40B4-BE49-F238E27FC236}">
                  <a16:creationId xmlns:a16="http://schemas.microsoft.com/office/drawing/2014/main" id="{B01DE18E-B2D9-C372-665E-1E938A49D376}"/>
                </a:ext>
              </a:extLst>
            </p:cNvPr>
            <p:cNvSpPr txBox="1">
              <a:spLocks noChangeArrowheads="1"/>
            </p:cNvSpPr>
            <p:nvPr/>
          </p:nvSpPr>
          <p:spPr bwMode="auto">
            <a:xfrm>
              <a:off x="1316" y="660"/>
              <a:ext cx="1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3333FF"/>
                  </a:solidFill>
                  <a:latin typeface="Times New Roman" panose="02020603050405020304" pitchFamily="18" charset="0"/>
                  <a:sym typeface="Symbol" panose="05050102010706020507" pitchFamily="18" charset="2"/>
                </a:rPr>
                <a:t></a:t>
              </a:r>
            </a:p>
          </p:txBody>
        </p:sp>
      </p:grpSp>
      <p:sp>
        <p:nvSpPr>
          <p:cNvPr id="98326" name="Text Box 23">
            <a:extLst>
              <a:ext uri="{FF2B5EF4-FFF2-40B4-BE49-F238E27FC236}">
                <a16:creationId xmlns:a16="http://schemas.microsoft.com/office/drawing/2014/main" id="{81578BA1-8BED-2A2A-2069-18B81072EEEC}"/>
              </a:ext>
            </a:extLst>
          </p:cNvPr>
          <p:cNvSpPr txBox="1">
            <a:spLocks noChangeArrowheads="1"/>
          </p:cNvSpPr>
          <p:nvPr/>
        </p:nvSpPr>
        <p:spPr bwMode="auto">
          <a:xfrm>
            <a:off x="1547813" y="1316038"/>
            <a:ext cx="2328862"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零状态响应曲线</a:t>
            </a:r>
          </a:p>
        </p:txBody>
      </p:sp>
      <p:grpSp>
        <p:nvGrpSpPr>
          <p:cNvPr id="5" name="Group 44">
            <a:extLst>
              <a:ext uri="{FF2B5EF4-FFF2-40B4-BE49-F238E27FC236}">
                <a16:creationId xmlns:a16="http://schemas.microsoft.com/office/drawing/2014/main" id="{9321A10A-413B-F284-C12F-5683EF1EBD6C}"/>
              </a:ext>
            </a:extLst>
          </p:cNvPr>
          <p:cNvGrpSpPr>
            <a:grpSpLocks/>
          </p:cNvGrpSpPr>
          <p:nvPr/>
        </p:nvGrpSpPr>
        <p:grpSpPr bwMode="auto">
          <a:xfrm>
            <a:off x="1289050" y="2124075"/>
            <a:ext cx="2605088" cy="820738"/>
            <a:chOff x="0" y="0"/>
            <a:chExt cx="1641" cy="517"/>
          </a:xfrm>
        </p:grpSpPr>
        <p:sp>
          <p:nvSpPr>
            <p:cNvPr id="98340" name="Line 45">
              <a:extLst>
                <a:ext uri="{FF2B5EF4-FFF2-40B4-BE49-F238E27FC236}">
                  <a16:creationId xmlns:a16="http://schemas.microsoft.com/office/drawing/2014/main" id="{05D40D7C-BEC2-0FD6-0608-3D7E82C1E03D}"/>
                </a:ext>
              </a:extLst>
            </p:cNvPr>
            <p:cNvSpPr>
              <a:spLocks noChangeShapeType="1"/>
            </p:cNvSpPr>
            <p:nvPr/>
          </p:nvSpPr>
          <p:spPr bwMode="auto">
            <a:xfrm>
              <a:off x="297" y="346"/>
              <a:ext cx="134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nvGrpSpPr>
            <p:cNvPr id="98341" name="Group 46">
              <a:extLst>
                <a:ext uri="{FF2B5EF4-FFF2-40B4-BE49-F238E27FC236}">
                  <a16:creationId xmlns:a16="http://schemas.microsoft.com/office/drawing/2014/main" id="{E15174C6-92C4-DF9A-B556-744E1BF343C4}"/>
                </a:ext>
              </a:extLst>
            </p:cNvPr>
            <p:cNvGrpSpPr>
              <a:grpSpLocks/>
            </p:cNvGrpSpPr>
            <p:nvPr/>
          </p:nvGrpSpPr>
          <p:grpSpPr bwMode="auto">
            <a:xfrm>
              <a:off x="0" y="0"/>
              <a:ext cx="540" cy="517"/>
              <a:chOff x="0" y="0"/>
              <a:chExt cx="540" cy="517"/>
            </a:xfrm>
          </p:grpSpPr>
          <p:sp>
            <p:nvSpPr>
              <p:cNvPr id="98342" name="Text Box 47">
                <a:extLst>
                  <a:ext uri="{FF2B5EF4-FFF2-40B4-BE49-F238E27FC236}">
                    <a16:creationId xmlns:a16="http://schemas.microsoft.com/office/drawing/2014/main" id="{9B51B6BF-5D64-618D-9FE2-A545F9A05279}"/>
                  </a:ext>
                </a:extLst>
              </p:cNvPr>
              <p:cNvSpPr txBox="1">
                <a:spLocks noChangeArrowheads="1"/>
              </p:cNvSpPr>
              <p:nvPr/>
            </p:nvSpPr>
            <p:spPr bwMode="auto">
              <a:xfrm>
                <a:off x="2" y="0"/>
                <a:ext cx="5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U</a:t>
                </a:r>
                <a:endParaRPr lang="en-US" altLang="zh-CN" sz="2000" baseline="-25000">
                  <a:solidFill>
                    <a:srgbClr val="FF0066"/>
                  </a:solidFill>
                  <a:latin typeface="Times New Roman" panose="02020603050405020304" pitchFamily="18" charset="0"/>
                </a:endParaRPr>
              </a:p>
            </p:txBody>
          </p:sp>
          <p:sp>
            <p:nvSpPr>
              <p:cNvPr id="98343" name="Line 48">
                <a:extLst>
                  <a:ext uri="{FF2B5EF4-FFF2-40B4-BE49-F238E27FC236}">
                    <a16:creationId xmlns:a16="http://schemas.microsoft.com/office/drawing/2014/main" id="{5D12F825-6070-B60E-7193-F15004E18A34}"/>
                  </a:ext>
                </a:extLst>
              </p:cNvPr>
              <p:cNvSpPr>
                <a:spLocks noChangeShapeType="1"/>
              </p:cNvSpPr>
              <p:nvPr/>
            </p:nvSpPr>
            <p:spPr bwMode="auto">
              <a:xfrm>
                <a:off x="0" y="288"/>
                <a:ext cx="240" cy="0"/>
              </a:xfrm>
              <a:prstGeom prst="line">
                <a:avLst/>
              </a:prstGeom>
              <a:noFill/>
              <a:ln w="25400">
                <a:solidFill>
                  <a:srgbClr val="FF0066"/>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44" name="Text Box 49">
                <a:extLst>
                  <a:ext uri="{FF2B5EF4-FFF2-40B4-BE49-F238E27FC236}">
                    <a16:creationId xmlns:a16="http://schemas.microsoft.com/office/drawing/2014/main" id="{7D844CA5-3538-7CA4-F4AF-D9794189F288}"/>
                  </a:ext>
                </a:extLst>
              </p:cNvPr>
              <p:cNvSpPr txBox="1">
                <a:spLocks noChangeArrowheads="1"/>
              </p:cNvSpPr>
              <p:nvPr/>
            </p:nvSpPr>
            <p:spPr bwMode="auto">
              <a:xfrm>
                <a:off x="20" y="265"/>
                <a:ext cx="224"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FF0066"/>
                    </a:solidFill>
                    <a:latin typeface="Times New Roman" panose="02020603050405020304" pitchFamily="18" charset="0"/>
                  </a:rPr>
                  <a:t>R</a:t>
                </a:r>
              </a:p>
            </p:txBody>
          </p:sp>
        </p:grpSp>
      </p:grpSp>
      <p:graphicFrame>
        <p:nvGraphicFramePr>
          <p:cNvPr id="98333" name="Object 29">
            <a:extLst>
              <a:ext uri="{FF2B5EF4-FFF2-40B4-BE49-F238E27FC236}">
                <a16:creationId xmlns:a16="http://schemas.microsoft.com/office/drawing/2014/main" id="{FC5B8417-37C4-52FF-19D6-65664E7DB47C}"/>
              </a:ext>
            </a:extLst>
          </p:cNvPr>
          <p:cNvGraphicFramePr>
            <a:graphicFrameLocks noChangeAspect="1"/>
          </p:cNvGraphicFramePr>
          <p:nvPr/>
        </p:nvGraphicFramePr>
        <p:xfrm>
          <a:off x="5778500" y="188913"/>
          <a:ext cx="1385888" cy="869950"/>
        </p:xfrm>
        <a:graphic>
          <a:graphicData uri="http://schemas.openxmlformats.org/presentationml/2006/ole">
            <mc:AlternateContent xmlns:mc="http://schemas.openxmlformats.org/markup-compatibility/2006">
              <mc:Choice xmlns:v="urn:schemas-microsoft-com:vml" Requires="v">
                <p:oleObj r:id="rId4" imgW="1537367" imgH="965619" progId="Equation.3">
                  <p:embed/>
                </p:oleObj>
              </mc:Choice>
              <mc:Fallback>
                <p:oleObj r:id="rId4" imgW="1537367" imgH="965619" progId="Equation.3">
                  <p:embed/>
                  <p:pic>
                    <p:nvPicPr>
                      <p:cNvPr id="0" name="Object 2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78500" y="188913"/>
                        <a:ext cx="1385888"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nvGrpSpPr>
          <p:cNvPr id="8" name="Group 66">
            <a:extLst>
              <a:ext uri="{FF2B5EF4-FFF2-40B4-BE49-F238E27FC236}">
                <a16:creationId xmlns:a16="http://schemas.microsoft.com/office/drawing/2014/main" id="{8FF7A4DC-67BE-6D19-09C9-89F1140AC40D}"/>
              </a:ext>
            </a:extLst>
          </p:cNvPr>
          <p:cNvGrpSpPr>
            <a:grpSpLocks/>
          </p:cNvGrpSpPr>
          <p:nvPr/>
        </p:nvGrpSpPr>
        <p:grpSpPr bwMode="auto">
          <a:xfrm>
            <a:off x="5791200" y="2662238"/>
            <a:ext cx="2451100" cy="1295400"/>
            <a:chOff x="0" y="0"/>
            <a:chExt cx="1544" cy="816"/>
          </a:xfrm>
        </p:grpSpPr>
        <p:sp>
          <p:nvSpPr>
            <p:cNvPr id="98338" name="未知">
              <a:extLst>
                <a:ext uri="{FF2B5EF4-FFF2-40B4-BE49-F238E27FC236}">
                  <a16:creationId xmlns:a16="http://schemas.microsoft.com/office/drawing/2014/main" id="{C8381EE9-533B-B904-B25D-BEB9DD872869}"/>
                </a:ext>
              </a:extLst>
            </p:cNvPr>
            <p:cNvSpPr>
              <a:spLocks/>
            </p:cNvSpPr>
            <p:nvPr/>
          </p:nvSpPr>
          <p:spPr bwMode="auto">
            <a:xfrm>
              <a:off x="0" y="0"/>
              <a:ext cx="1344" cy="816"/>
            </a:xfrm>
            <a:custGeom>
              <a:avLst/>
              <a:gdLst>
                <a:gd name="T0" fmla="*/ 0 w 1344"/>
                <a:gd name="T1" fmla="*/ 0 h 816"/>
                <a:gd name="T2" fmla="*/ 480 w 1344"/>
                <a:gd name="T3" fmla="*/ 528 h 816"/>
                <a:gd name="T4" fmla="*/ 1344 w 1344"/>
                <a:gd name="T5" fmla="*/ 816 h 816"/>
                <a:gd name="T6" fmla="*/ 0 60000 65536"/>
                <a:gd name="T7" fmla="*/ 0 60000 65536"/>
                <a:gd name="T8" fmla="*/ 0 60000 65536"/>
                <a:gd name="T9" fmla="*/ 0 w 1344"/>
                <a:gd name="T10" fmla="*/ 0 h 816"/>
                <a:gd name="T11" fmla="*/ 1344 w 1344"/>
                <a:gd name="T12" fmla="*/ 816 h 816"/>
              </a:gdLst>
              <a:ahLst/>
              <a:cxnLst>
                <a:cxn ang="T6">
                  <a:pos x="T0" y="T1"/>
                </a:cxn>
                <a:cxn ang="T7">
                  <a:pos x="T2" y="T3"/>
                </a:cxn>
                <a:cxn ang="T8">
                  <a:pos x="T4" y="T5"/>
                </a:cxn>
              </a:cxnLst>
              <a:rect l="T9" t="T10" r="T11" b="T12"/>
              <a:pathLst>
                <a:path w="1344" h="816">
                  <a:moveTo>
                    <a:pt x="0" y="0"/>
                  </a:moveTo>
                  <a:cubicBezTo>
                    <a:pt x="128" y="196"/>
                    <a:pt x="256" y="392"/>
                    <a:pt x="480" y="528"/>
                  </a:cubicBezTo>
                  <a:cubicBezTo>
                    <a:pt x="704" y="664"/>
                    <a:pt x="1024" y="740"/>
                    <a:pt x="1344" y="816"/>
                  </a:cubicBezTo>
                </a:path>
              </a:pathLst>
            </a:custGeom>
            <a:noFill/>
            <a:ln w="38100" cap="flat" cmpd="sng">
              <a:solidFill>
                <a:srgbClr val="0099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8339" name="Text Box 68">
              <a:extLst>
                <a:ext uri="{FF2B5EF4-FFF2-40B4-BE49-F238E27FC236}">
                  <a16:creationId xmlns:a16="http://schemas.microsoft.com/office/drawing/2014/main" id="{A0045FA0-4C76-FE74-A98B-8A409F8C5AF5}"/>
                </a:ext>
              </a:extLst>
            </p:cNvPr>
            <p:cNvSpPr txBox="1">
              <a:spLocks noChangeArrowheads="1"/>
            </p:cNvSpPr>
            <p:nvPr/>
          </p:nvSpPr>
          <p:spPr bwMode="auto">
            <a:xfrm>
              <a:off x="1383" y="508"/>
              <a:ext cx="16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50000"/>
                </a:spcBef>
                <a:buFontTx/>
                <a:buNone/>
              </a:pPr>
              <a:r>
                <a:rPr lang="en-US" altLang="zh-CN" sz="2000" i="1">
                  <a:solidFill>
                    <a:srgbClr val="009900"/>
                  </a:solidFill>
                  <a:latin typeface="Times New Roman" panose="02020603050405020304" pitchFamily="18" charset="0"/>
                  <a:ea typeface="黑体" panose="02010609060101010101" pitchFamily="49" charset="-122"/>
                </a:rPr>
                <a:t>i</a:t>
              </a:r>
              <a:endParaRPr lang="en-US" altLang="zh-CN" sz="2000" baseline="-14000">
                <a:solidFill>
                  <a:srgbClr val="660066"/>
                </a:solidFill>
                <a:latin typeface="Times New Roman" panose="02020603050405020304" pitchFamily="18" charset="0"/>
                <a:ea typeface="黑体" panose="02010609060101010101" pitchFamily="49" charset="-122"/>
              </a:endParaRPr>
            </a:p>
          </p:txBody>
        </p:sp>
      </p:grpSp>
      <p:sp>
        <p:nvSpPr>
          <p:cNvPr id="98337" name="Text Box 69">
            <a:extLst>
              <a:ext uri="{FF2B5EF4-FFF2-40B4-BE49-F238E27FC236}">
                <a16:creationId xmlns:a16="http://schemas.microsoft.com/office/drawing/2014/main" id="{B00851BF-C746-4531-6DA0-69F080729AA4}"/>
              </a:ext>
            </a:extLst>
          </p:cNvPr>
          <p:cNvSpPr txBox="1">
            <a:spLocks noChangeArrowheads="1"/>
          </p:cNvSpPr>
          <p:nvPr/>
        </p:nvSpPr>
        <p:spPr bwMode="auto">
          <a:xfrm>
            <a:off x="5292725" y="1335088"/>
            <a:ext cx="2328863"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400">
                <a:solidFill>
                  <a:srgbClr val="FF0066"/>
                </a:solidFill>
                <a:latin typeface="Times New Roman" panose="02020603050405020304" pitchFamily="18" charset="0"/>
              </a:rPr>
              <a:t>零输入响应曲线</a:t>
            </a:r>
          </a:p>
        </p:txBody>
      </p:sp>
      <p:grpSp>
        <p:nvGrpSpPr>
          <p:cNvPr id="9" name="Group 70">
            <a:extLst>
              <a:ext uri="{FF2B5EF4-FFF2-40B4-BE49-F238E27FC236}">
                <a16:creationId xmlns:a16="http://schemas.microsoft.com/office/drawing/2014/main" id="{6ADC6983-9D01-98B9-B30C-072A769679C4}"/>
              </a:ext>
            </a:extLst>
          </p:cNvPr>
          <p:cNvGrpSpPr>
            <a:grpSpLocks/>
          </p:cNvGrpSpPr>
          <p:nvPr/>
        </p:nvGrpSpPr>
        <p:grpSpPr bwMode="auto">
          <a:xfrm>
            <a:off x="5418138" y="1776413"/>
            <a:ext cx="3040062" cy="2506662"/>
            <a:chOff x="0" y="0"/>
            <a:chExt cx="2400" cy="1579"/>
          </a:xfrm>
        </p:grpSpPr>
        <p:sp>
          <p:nvSpPr>
            <p:cNvPr id="12" name="Line 71">
              <a:extLst>
                <a:ext uri="{FF2B5EF4-FFF2-40B4-BE49-F238E27FC236}">
                  <a16:creationId xmlns:a16="http://schemas.microsoft.com/office/drawing/2014/main" id="{7E79E82B-35BC-2172-4C18-A341246774FA}"/>
                </a:ext>
              </a:extLst>
            </p:cNvPr>
            <p:cNvSpPr>
              <a:spLocks noChangeShapeType="1"/>
            </p:cNvSpPr>
            <p:nvPr/>
          </p:nvSpPr>
          <p:spPr bwMode="auto">
            <a:xfrm>
              <a:off x="288" y="1439"/>
              <a:ext cx="2112" cy="0"/>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34" name="Line 72">
              <a:extLst>
                <a:ext uri="{FF2B5EF4-FFF2-40B4-BE49-F238E27FC236}">
                  <a16:creationId xmlns:a16="http://schemas.microsoft.com/office/drawing/2014/main" id="{56D83D78-A2EC-6286-878A-61B9564B9B61}"/>
                </a:ext>
              </a:extLst>
            </p:cNvPr>
            <p:cNvSpPr>
              <a:spLocks noChangeShapeType="1"/>
            </p:cNvSpPr>
            <p:nvPr/>
          </p:nvSpPr>
          <p:spPr bwMode="auto">
            <a:xfrm flipV="1">
              <a:off x="288" y="95"/>
              <a:ext cx="0" cy="1344"/>
            </a:xfrm>
            <a:prstGeom prst="line">
              <a:avLst/>
            </a:prstGeom>
            <a:noFill/>
            <a:ln w="38100">
              <a:solidFill>
                <a:srgbClr val="000000"/>
              </a:solidFill>
              <a:round/>
              <a:headEnd/>
              <a:tailEnd type="stealth" w="med" len="lg"/>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35" name="Text Box 73">
              <a:extLst>
                <a:ext uri="{FF2B5EF4-FFF2-40B4-BE49-F238E27FC236}">
                  <a16:creationId xmlns:a16="http://schemas.microsoft.com/office/drawing/2014/main" id="{B2D70A79-EFA8-9E8F-EA09-5BDE3A2A7F68}"/>
                </a:ext>
              </a:extLst>
            </p:cNvPr>
            <p:cNvSpPr txBox="1">
              <a:spLocks noChangeArrowheads="1"/>
            </p:cNvSpPr>
            <p:nvPr/>
          </p:nvSpPr>
          <p:spPr bwMode="auto">
            <a:xfrm>
              <a:off x="14" y="1327"/>
              <a:ext cx="293"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O</a:t>
              </a:r>
              <a:endParaRPr lang="en-US" altLang="zh-CN" sz="2000" i="1">
                <a:solidFill>
                  <a:srgbClr val="FF33CC"/>
                </a:solidFill>
                <a:latin typeface="Times New Roman" panose="02020603050405020304" pitchFamily="18" charset="0"/>
              </a:endParaRPr>
            </a:p>
          </p:txBody>
        </p:sp>
        <p:sp>
          <p:nvSpPr>
            <p:cNvPr id="98336" name="Text Box 74">
              <a:extLst>
                <a:ext uri="{FF2B5EF4-FFF2-40B4-BE49-F238E27FC236}">
                  <a16:creationId xmlns:a16="http://schemas.microsoft.com/office/drawing/2014/main" id="{9E71C292-0B4C-A37F-3FBF-49588DF84C7B}"/>
                </a:ext>
              </a:extLst>
            </p:cNvPr>
            <p:cNvSpPr txBox="1">
              <a:spLocks noChangeArrowheads="1"/>
            </p:cNvSpPr>
            <p:nvPr/>
          </p:nvSpPr>
          <p:spPr bwMode="auto">
            <a:xfrm>
              <a:off x="0" y="13"/>
              <a:ext cx="201"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i</a:t>
              </a:r>
              <a:endParaRPr lang="en-US" altLang="zh-CN" sz="2000">
                <a:latin typeface="Times New Roman" panose="02020603050405020304" pitchFamily="18" charset="0"/>
              </a:endParaRPr>
            </a:p>
          </p:txBody>
        </p:sp>
        <p:sp>
          <p:nvSpPr>
            <p:cNvPr id="13" name="Text Box 75">
              <a:extLst>
                <a:ext uri="{FF2B5EF4-FFF2-40B4-BE49-F238E27FC236}">
                  <a16:creationId xmlns:a16="http://schemas.microsoft.com/office/drawing/2014/main" id="{90ED9D9D-6743-7801-B0C9-47A754DB2742}"/>
                </a:ext>
              </a:extLst>
            </p:cNvPr>
            <p:cNvSpPr txBox="1">
              <a:spLocks noChangeArrowheads="1"/>
            </p:cNvSpPr>
            <p:nvPr/>
          </p:nvSpPr>
          <p:spPr bwMode="auto">
            <a:xfrm>
              <a:off x="378" y="0"/>
              <a:ext cx="14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endParaRPr lang="zh-CN" altLang="en-US" sz="2000">
                <a:latin typeface="Times New Roman" panose="02020603050405020304" pitchFamily="18" charset="0"/>
              </a:endParaRPr>
            </a:p>
          </p:txBody>
        </p:sp>
      </p:grpSp>
      <p:grpSp>
        <p:nvGrpSpPr>
          <p:cNvPr id="10" name="Group 76">
            <a:extLst>
              <a:ext uri="{FF2B5EF4-FFF2-40B4-BE49-F238E27FC236}">
                <a16:creationId xmlns:a16="http://schemas.microsoft.com/office/drawing/2014/main" id="{8AA1519E-7C33-38D9-D308-B009BEDBC9D0}"/>
              </a:ext>
            </a:extLst>
          </p:cNvPr>
          <p:cNvGrpSpPr>
            <a:grpSpLocks/>
          </p:cNvGrpSpPr>
          <p:nvPr/>
        </p:nvGrpSpPr>
        <p:grpSpPr bwMode="auto">
          <a:xfrm>
            <a:off x="5314950" y="2376488"/>
            <a:ext cx="2674938" cy="400050"/>
            <a:chOff x="0" y="0"/>
            <a:chExt cx="1685" cy="252"/>
          </a:xfrm>
        </p:grpSpPr>
        <p:sp>
          <p:nvSpPr>
            <p:cNvPr id="98331" name="Text Box 77">
              <a:extLst>
                <a:ext uri="{FF2B5EF4-FFF2-40B4-BE49-F238E27FC236}">
                  <a16:creationId xmlns:a16="http://schemas.microsoft.com/office/drawing/2014/main" id="{122003AE-49AE-7323-B47A-A5E78FBC97E2}"/>
                </a:ext>
              </a:extLst>
            </p:cNvPr>
            <p:cNvSpPr txBox="1">
              <a:spLocks noChangeArrowheads="1"/>
            </p:cNvSpPr>
            <p:nvPr/>
          </p:nvSpPr>
          <p:spPr bwMode="auto">
            <a:xfrm>
              <a:off x="0" y="0"/>
              <a:ext cx="538"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solidFill>
                    <a:srgbClr val="FF0066"/>
                  </a:solidFill>
                  <a:latin typeface="Times New Roman" panose="02020603050405020304" pitchFamily="18" charset="0"/>
                </a:rPr>
                <a:t>I</a:t>
              </a:r>
              <a:r>
                <a:rPr lang="en-US" altLang="zh-CN" sz="2000" baseline="-25000">
                  <a:solidFill>
                    <a:srgbClr val="FF0066"/>
                  </a:solidFill>
                  <a:latin typeface="Times New Roman" panose="02020603050405020304" pitchFamily="18" charset="0"/>
                </a:rPr>
                <a:t>0</a:t>
              </a:r>
            </a:p>
          </p:txBody>
        </p:sp>
        <p:sp>
          <p:nvSpPr>
            <p:cNvPr id="98332" name="Line 78">
              <a:extLst>
                <a:ext uri="{FF2B5EF4-FFF2-40B4-BE49-F238E27FC236}">
                  <a16:creationId xmlns:a16="http://schemas.microsoft.com/office/drawing/2014/main" id="{BD5C9A77-3AC6-00A6-8748-743E840FE4F5}"/>
                </a:ext>
              </a:extLst>
            </p:cNvPr>
            <p:cNvSpPr>
              <a:spLocks noChangeShapeType="1"/>
            </p:cNvSpPr>
            <p:nvPr/>
          </p:nvSpPr>
          <p:spPr bwMode="auto">
            <a:xfrm>
              <a:off x="341" y="192"/>
              <a:ext cx="1344" cy="0"/>
            </a:xfrm>
            <a:prstGeom prst="line">
              <a:avLst/>
            </a:prstGeom>
            <a:noFill/>
            <a:ln w="38100">
              <a:solidFill>
                <a:srgbClr val="0000FF"/>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grpSp>
      <p:sp>
        <p:nvSpPr>
          <p:cNvPr id="98347" name="Text Box 79">
            <a:extLst>
              <a:ext uri="{FF2B5EF4-FFF2-40B4-BE49-F238E27FC236}">
                <a16:creationId xmlns:a16="http://schemas.microsoft.com/office/drawing/2014/main" id="{43A8128F-A056-5AFE-CC47-172497DBDDE7}"/>
              </a:ext>
            </a:extLst>
          </p:cNvPr>
          <p:cNvSpPr txBox="1">
            <a:spLocks noChangeArrowheads="1"/>
          </p:cNvSpPr>
          <p:nvPr/>
        </p:nvSpPr>
        <p:spPr bwMode="auto">
          <a:xfrm>
            <a:off x="8188325" y="4017963"/>
            <a:ext cx="25558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50000"/>
              </a:spcBef>
              <a:buFontTx/>
              <a:buNone/>
            </a:pPr>
            <a:r>
              <a:rPr lang="en-US" altLang="zh-CN" sz="2000" i="1">
                <a:latin typeface="Times New Roman" panose="02020603050405020304" pitchFamily="18" charset="0"/>
              </a:rPr>
              <a:t>t</a:t>
            </a:r>
            <a:endParaRPr lang="en-US" altLang="zh-CN" sz="2000">
              <a:solidFill>
                <a:srgbClr val="FF33CC"/>
              </a:solidFill>
              <a:latin typeface="Times New Roman" panose="02020603050405020304" pitchFamily="18" charset="0"/>
            </a:endParaRPr>
          </a:p>
        </p:txBody>
      </p:sp>
      <p:grpSp>
        <p:nvGrpSpPr>
          <p:cNvPr id="11" name="Group 80">
            <a:extLst>
              <a:ext uri="{FF2B5EF4-FFF2-40B4-BE49-F238E27FC236}">
                <a16:creationId xmlns:a16="http://schemas.microsoft.com/office/drawing/2014/main" id="{15A60E30-9B1F-48F9-5582-33D58F0C77F4}"/>
              </a:ext>
            </a:extLst>
          </p:cNvPr>
          <p:cNvGrpSpPr>
            <a:grpSpLocks/>
          </p:cNvGrpSpPr>
          <p:nvPr/>
        </p:nvGrpSpPr>
        <p:grpSpPr bwMode="auto">
          <a:xfrm>
            <a:off x="4645025" y="3292475"/>
            <a:ext cx="2189163" cy="1104900"/>
            <a:chOff x="46" y="18"/>
            <a:chExt cx="1379" cy="696"/>
          </a:xfrm>
        </p:grpSpPr>
        <p:sp>
          <p:nvSpPr>
            <p:cNvPr id="98327" name="Line 81">
              <a:extLst>
                <a:ext uri="{FF2B5EF4-FFF2-40B4-BE49-F238E27FC236}">
                  <a16:creationId xmlns:a16="http://schemas.microsoft.com/office/drawing/2014/main" id="{4512F009-2159-37C4-3FF5-B6DE7097CA91}"/>
                </a:ext>
              </a:extLst>
            </p:cNvPr>
            <p:cNvSpPr>
              <a:spLocks noChangeShapeType="1"/>
            </p:cNvSpPr>
            <p:nvPr/>
          </p:nvSpPr>
          <p:spPr bwMode="auto">
            <a:xfrm>
              <a:off x="780" y="209"/>
              <a:ext cx="528" cy="0"/>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28" name="Line 82">
              <a:extLst>
                <a:ext uri="{FF2B5EF4-FFF2-40B4-BE49-F238E27FC236}">
                  <a16:creationId xmlns:a16="http://schemas.microsoft.com/office/drawing/2014/main" id="{CF238424-61D0-601B-DD30-1D13DB6AC7CF}"/>
                </a:ext>
              </a:extLst>
            </p:cNvPr>
            <p:cNvSpPr>
              <a:spLocks noChangeShapeType="1"/>
            </p:cNvSpPr>
            <p:nvPr/>
          </p:nvSpPr>
          <p:spPr bwMode="auto">
            <a:xfrm>
              <a:off x="1344" y="197"/>
              <a:ext cx="0" cy="288"/>
            </a:xfrm>
            <a:prstGeom prst="line">
              <a:avLst/>
            </a:prstGeom>
            <a:noFill/>
            <a:ln w="38100">
              <a:solidFill>
                <a:srgbClr val="000000"/>
              </a:solidFill>
              <a:prstDash val="dash"/>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8329" name="Text Box 83">
              <a:extLst>
                <a:ext uri="{FF2B5EF4-FFF2-40B4-BE49-F238E27FC236}">
                  <a16:creationId xmlns:a16="http://schemas.microsoft.com/office/drawing/2014/main" id="{C0550145-F1CE-88A1-5CB7-858A3CC6D219}"/>
                </a:ext>
              </a:extLst>
            </p:cNvPr>
            <p:cNvSpPr txBox="1">
              <a:spLocks noChangeArrowheads="1"/>
            </p:cNvSpPr>
            <p:nvPr/>
          </p:nvSpPr>
          <p:spPr bwMode="auto">
            <a:xfrm>
              <a:off x="46" y="18"/>
              <a:ext cx="596"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en-US" altLang="zh-CN" sz="2000">
                  <a:solidFill>
                    <a:srgbClr val="6600FF"/>
                  </a:solidFill>
                  <a:latin typeface="Times New Roman" panose="02020603050405020304" pitchFamily="18" charset="0"/>
                  <a:ea typeface="黑体" panose="02010609060101010101" pitchFamily="49" charset="-122"/>
                </a:rPr>
                <a:t>0.368</a:t>
              </a:r>
              <a:r>
                <a:rPr lang="en-US" altLang="zh-CN" sz="2000" i="1">
                  <a:solidFill>
                    <a:srgbClr val="6600FF"/>
                  </a:solidFill>
                  <a:latin typeface="Times New Roman" panose="02020603050405020304" pitchFamily="18" charset="0"/>
                  <a:ea typeface="黑体" panose="02010609060101010101" pitchFamily="49" charset="-122"/>
                </a:rPr>
                <a:t>I</a:t>
              </a:r>
              <a:r>
                <a:rPr lang="en-US" altLang="zh-CN" sz="2000" baseline="-25000">
                  <a:solidFill>
                    <a:srgbClr val="6600FF"/>
                  </a:solidFill>
                  <a:latin typeface="Times New Roman" panose="02020603050405020304" pitchFamily="18" charset="0"/>
                </a:rPr>
                <a:t>0</a:t>
              </a:r>
            </a:p>
          </p:txBody>
        </p:sp>
        <p:sp>
          <p:nvSpPr>
            <p:cNvPr id="98330" name="Text Box 84">
              <a:extLst>
                <a:ext uri="{FF2B5EF4-FFF2-40B4-BE49-F238E27FC236}">
                  <a16:creationId xmlns:a16="http://schemas.microsoft.com/office/drawing/2014/main" id="{DD8C2D17-D45E-A9C3-1E06-859CC317AB6E}"/>
                </a:ext>
              </a:extLst>
            </p:cNvPr>
            <p:cNvSpPr txBox="1">
              <a:spLocks noChangeArrowheads="1"/>
            </p:cNvSpPr>
            <p:nvPr/>
          </p:nvSpPr>
          <p:spPr bwMode="auto">
            <a:xfrm>
              <a:off x="1238" y="462"/>
              <a:ext cx="187" cy="2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r>
                <a:rPr lang="zh-CN" altLang="en-US" sz="2000" i="1">
                  <a:solidFill>
                    <a:srgbClr val="3333FF"/>
                  </a:solidFill>
                  <a:latin typeface="Times New Roman" panose="02020603050405020304" pitchFamily="18" charset="0"/>
                  <a:sym typeface="Symbol" panose="05050102010706020507" pitchFamily="18" charset="2"/>
                </a:rPr>
                <a:t></a:t>
              </a:r>
              <a:endParaRPr lang="zh-CN" altLang="en-US" sz="2000" i="1">
                <a:latin typeface="Times New Roman" panose="02020603050405020304" pitchFamily="18" charset="0"/>
                <a:sym typeface="Symbol" panose="05050102010706020507" pitchFamily="18" charset="2"/>
              </a:endParaRPr>
            </a:p>
          </p:txBody>
        </p:sp>
      </p:grpSp>
      <p:sp>
        <p:nvSpPr>
          <p:cNvPr id="98353" name="Text Box 85">
            <a:extLst>
              <a:ext uri="{FF2B5EF4-FFF2-40B4-BE49-F238E27FC236}">
                <a16:creationId xmlns:a16="http://schemas.microsoft.com/office/drawing/2014/main" id="{B59845A8-2806-B1DF-561C-174E41A63818}"/>
              </a:ext>
            </a:extLst>
          </p:cNvPr>
          <p:cNvSpPr txBox="1">
            <a:spLocks noChangeArrowheads="1"/>
          </p:cNvSpPr>
          <p:nvPr/>
        </p:nvSpPr>
        <p:spPr bwMode="auto">
          <a:xfrm>
            <a:off x="5534025" y="4325938"/>
            <a:ext cx="27717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zh-CN" altLang="en-US" sz="2000">
                <a:solidFill>
                  <a:srgbClr val="3333FF"/>
                </a:solidFill>
                <a:latin typeface="Times New Roman" panose="02020603050405020304" pitchFamily="18" charset="0"/>
              </a:rPr>
              <a:t>时间常数  </a:t>
            </a:r>
            <a:r>
              <a:rPr lang="zh-CN" altLang="en-US" sz="2000" i="1">
                <a:solidFill>
                  <a:srgbClr val="3333FF"/>
                </a:solidFill>
                <a:latin typeface="Times New Roman" panose="02020603050405020304" pitchFamily="18" charset="0"/>
                <a:sym typeface="Symbol" panose="05050102010706020507" pitchFamily="18" charset="2"/>
              </a:rPr>
              <a:t> </a:t>
            </a:r>
            <a:r>
              <a:rPr lang="en-US" altLang="zh-CN" sz="2000">
                <a:solidFill>
                  <a:srgbClr val="3333FF"/>
                </a:solidFill>
                <a:latin typeface="Times New Roman" panose="02020603050405020304" pitchFamily="18" charset="0"/>
                <a:sym typeface="Symbol" panose="05050102010706020507" pitchFamily="18" charset="2"/>
              </a:rPr>
              <a:t>= </a:t>
            </a:r>
            <a:r>
              <a:rPr lang="en-US" altLang="zh-CN" sz="2000" i="1">
                <a:solidFill>
                  <a:srgbClr val="3333FF"/>
                </a:solidFill>
                <a:latin typeface="Times New Roman" panose="02020603050405020304" pitchFamily="18" charset="0"/>
                <a:sym typeface="Symbol" panose="05050102010706020507" pitchFamily="18" charset="2"/>
              </a:rPr>
              <a:t>L</a:t>
            </a:r>
            <a:r>
              <a:rPr lang="en-US" altLang="zh-CN" sz="2000">
                <a:solidFill>
                  <a:srgbClr val="3333FF"/>
                </a:solidFill>
                <a:latin typeface="Times New Roman" panose="02020603050405020304" pitchFamily="18" charset="0"/>
                <a:sym typeface="Symbol" panose="05050102010706020507" pitchFamily="18" charset="2"/>
              </a:rPr>
              <a:t>/</a:t>
            </a:r>
            <a:r>
              <a:rPr lang="en-US" altLang="zh-CN" sz="2000" i="1">
                <a:solidFill>
                  <a:srgbClr val="3333FF"/>
                </a:solidFill>
                <a:latin typeface="Times New Roman" panose="02020603050405020304" pitchFamily="18" charset="0"/>
                <a:sym typeface="Symbol" panose="05050102010706020507" pitchFamily="18" charset="2"/>
              </a:rPr>
              <a:t>R</a:t>
            </a:r>
            <a:endParaRPr lang="en-US" altLang="zh-CN" sz="2000" baseline="-25000">
              <a:solidFill>
                <a:srgbClr val="3333FF"/>
              </a:solidFill>
              <a:latin typeface="Times New Roman" panose="02020603050405020304" pitchFamily="18" charset="0"/>
              <a:sym typeface="Symbol" panose="05050102010706020507" pitchFamily="18" charset="2"/>
            </a:endParaRPr>
          </a:p>
        </p:txBody>
      </p:sp>
      <p:grpSp>
        <p:nvGrpSpPr>
          <p:cNvPr id="16" name="Group 87">
            <a:extLst>
              <a:ext uri="{FF2B5EF4-FFF2-40B4-BE49-F238E27FC236}">
                <a16:creationId xmlns:a16="http://schemas.microsoft.com/office/drawing/2014/main" id="{DCDDA8F5-A7EF-9EB5-F4D2-163A95D83263}"/>
              </a:ext>
            </a:extLst>
          </p:cNvPr>
          <p:cNvGrpSpPr>
            <a:grpSpLocks/>
          </p:cNvGrpSpPr>
          <p:nvPr/>
        </p:nvGrpSpPr>
        <p:grpSpPr bwMode="auto">
          <a:xfrm>
            <a:off x="939800" y="4737100"/>
            <a:ext cx="4497388" cy="636588"/>
            <a:chOff x="0" y="22"/>
            <a:chExt cx="2833" cy="401"/>
          </a:xfrm>
        </p:grpSpPr>
        <p:sp>
          <p:nvSpPr>
            <p:cNvPr id="98325" name="Text Box 88">
              <a:extLst>
                <a:ext uri="{FF2B5EF4-FFF2-40B4-BE49-F238E27FC236}">
                  <a16:creationId xmlns:a16="http://schemas.microsoft.com/office/drawing/2014/main" id="{45181FBF-3362-372D-F565-21F455A3B7F8}"/>
                </a:ext>
              </a:extLst>
            </p:cNvPr>
            <p:cNvSpPr txBox="1">
              <a:spLocks noChangeArrowheads="1"/>
            </p:cNvSpPr>
            <p:nvPr/>
          </p:nvSpPr>
          <p:spPr bwMode="auto">
            <a:xfrm>
              <a:off x="0" y="81"/>
              <a:ext cx="2833" cy="2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6600FF"/>
                  </a:solidFill>
                  <a:latin typeface="Times New Roman" panose="02020603050405020304" pitchFamily="18" charset="0"/>
                </a:rPr>
                <a:t>当 </a:t>
              </a:r>
              <a:r>
                <a:rPr lang="en-US" altLang="zh-CN" sz="2400" i="1">
                  <a:solidFill>
                    <a:srgbClr val="6600FF"/>
                  </a:solidFill>
                  <a:latin typeface="Times New Roman" panose="02020603050405020304" pitchFamily="18" charset="0"/>
                </a:rPr>
                <a:t>t </a:t>
              </a:r>
              <a:r>
                <a:rPr lang="en-US" altLang="zh-CN"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sym typeface="Symbol" panose="05050102010706020507" pitchFamily="18" charset="2"/>
                </a:rPr>
                <a:t></a:t>
              </a:r>
              <a:r>
                <a:rPr lang="en-US" altLang="zh-CN" sz="2400">
                  <a:solidFill>
                    <a:srgbClr val="6600FF"/>
                  </a:solidFill>
                  <a:latin typeface="Times New Roman" panose="02020603050405020304" pitchFamily="18" charset="0"/>
                  <a:sym typeface="Symbol" panose="05050102010706020507" pitchFamily="18" charset="2"/>
                </a:rPr>
                <a:t> </a:t>
              </a:r>
              <a:r>
                <a:rPr lang="zh-CN" altLang="en-US" sz="2400">
                  <a:solidFill>
                    <a:srgbClr val="6600FF"/>
                  </a:solidFill>
                  <a:latin typeface="Times New Roman" panose="02020603050405020304" pitchFamily="18" charset="0"/>
                </a:rPr>
                <a:t>时，　　　　　。</a:t>
              </a:r>
              <a:endParaRPr lang="zh-CN" altLang="en-US" sz="2400" baseline="-25000">
                <a:solidFill>
                  <a:srgbClr val="6600FF"/>
                </a:solidFill>
                <a:latin typeface="Times New Roman" panose="02020603050405020304" pitchFamily="18" charset="0"/>
              </a:endParaRPr>
            </a:p>
          </p:txBody>
        </p:sp>
        <p:graphicFrame>
          <p:nvGraphicFramePr>
            <p:cNvPr id="14" name="Object 52">
              <a:extLst>
                <a:ext uri="{FF2B5EF4-FFF2-40B4-BE49-F238E27FC236}">
                  <a16:creationId xmlns:a16="http://schemas.microsoft.com/office/drawing/2014/main" id="{1824FE42-2FD4-C6D1-8F98-74784D0DD196}"/>
                </a:ext>
              </a:extLst>
            </p:cNvPr>
            <p:cNvGraphicFramePr>
              <a:graphicFrameLocks noChangeAspect="1"/>
            </p:cNvGraphicFramePr>
            <p:nvPr/>
          </p:nvGraphicFramePr>
          <p:xfrm>
            <a:off x="1097" y="22"/>
            <a:ext cx="913" cy="401"/>
          </p:xfrm>
          <a:graphic>
            <a:graphicData uri="http://schemas.openxmlformats.org/presentationml/2006/ole">
              <mc:AlternateContent xmlns:mc="http://schemas.openxmlformats.org/markup-compatibility/2006">
                <mc:Choice xmlns:v="urn:schemas-microsoft-com:vml" Requires="v">
                  <p:oleObj r:id="rId6" imgW="0" imgH="0" progId="Equation.3">
                    <p:embed/>
                  </p:oleObj>
                </mc:Choice>
                <mc:Fallback>
                  <p:oleObj r:id="rId6" imgW="0" imgH="0" progId="Equation.3">
                    <p:embed/>
                    <p:pic>
                      <p:nvPicPr>
                        <p:cNvPr id="0" name="Object 52"/>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1097" y="22"/>
                          <a:ext cx="913" cy="4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grpSp>
      <p:sp>
        <p:nvSpPr>
          <p:cNvPr id="98357" name="Text Box 90">
            <a:extLst>
              <a:ext uri="{FF2B5EF4-FFF2-40B4-BE49-F238E27FC236}">
                <a16:creationId xmlns:a16="http://schemas.microsoft.com/office/drawing/2014/main" id="{0CF62146-7ECE-9452-711B-63561F596D4E}"/>
              </a:ext>
            </a:extLst>
          </p:cNvPr>
          <p:cNvSpPr txBox="1">
            <a:spLocks noChangeArrowheads="1"/>
          </p:cNvSpPr>
          <p:nvPr/>
        </p:nvSpPr>
        <p:spPr bwMode="auto">
          <a:xfrm>
            <a:off x="4876800" y="4841875"/>
            <a:ext cx="3684588"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spcBef>
                <a:spcPct val="0"/>
              </a:spcBef>
              <a:buFontTx/>
              <a:buNone/>
            </a:pPr>
            <a:r>
              <a:rPr lang="zh-CN" altLang="en-US" sz="2400">
                <a:solidFill>
                  <a:srgbClr val="6600FF"/>
                </a:solidFill>
                <a:latin typeface="Times New Roman" panose="02020603050405020304" pitchFamily="18" charset="0"/>
              </a:rPr>
              <a:t>当  </a:t>
            </a:r>
            <a:r>
              <a:rPr lang="en-US" altLang="zh-CN" sz="2400" i="1">
                <a:solidFill>
                  <a:srgbClr val="6600FF"/>
                </a:solidFill>
                <a:latin typeface="Times New Roman" panose="02020603050405020304" pitchFamily="18" charset="0"/>
              </a:rPr>
              <a:t>t </a:t>
            </a:r>
            <a:r>
              <a:rPr lang="en-US" altLang="zh-CN" sz="2400">
                <a:solidFill>
                  <a:srgbClr val="6600FF"/>
                </a:solidFill>
                <a:latin typeface="Times New Roman" panose="02020603050405020304" pitchFamily="18" charset="0"/>
              </a:rPr>
              <a:t>= </a:t>
            </a:r>
            <a:r>
              <a:rPr lang="en-US" altLang="zh-CN" sz="2400" i="1">
                <a:solidFill>
                  <a:srgbClr val="6600FF"/>
                </a:solidFill>
                <a:latin typeface="Times New Roman" panose="02020603050405020304" pitchFamily="18" charset="0"/>
                <a:sym typeface="Symbol" panose="05050102010706020507" pitchFamily="18" charset="2"/>
              </a:rPr>
              <a:t> </a:t>
            </a:r>
            <a:r>
              <a:rPr lang="zh-CN" altLang="en-US" sz="2400">
                <a:solidFill>
                  <a:srgbClr val="6600FF"/>
                </a:solidFill>
                <a:latin typeface="Times New Roman" panose="02020603050405020304" pitchFamily="18" charset="0"/>
              </a:rPr>
              <a:t>时，</a:t>
            </a:r>
            <a:r>
              <a:rPr lang="en-US" altLang="zh-CN" sz="2400" i="1">
                <a:solidFill>
                  <a:srgbClr val="FF00FF"/>
                </a:solidFill>
                <a:latin typeface="Times New Roman" panose="02020603050405020304" pitchFamily="18" charset="0"/>
              </a:rPr>
              <a:t>i</a:t>
            </a:r>
            <a:r>
              <a:rPr lang="en-US" altLang="zh-CN" sz="2400">
                <a:solidFill>
                  <a:srgbClr val="FF00FF"/>
                </a:solidFill>
                <a:latin typeface="Times New Roman" panose="02020603050405020304" pitchFamily="18" charset="0"/>
              </a:rPr>
              <a:t> = 63.2%</a:t>
            </a:r>
            <a:r>
              <a:rPr lang="en-US" altLang="zh-CN" sz="2400" i="1">
                <a:solidFill>
                  <a:srgbClr val="FF00FF"/>
                </a:solidFill>
                <a:latin typeface="Times New Roman" panose="02020603050405020304" pitchFamily="18" charset="0"/>
              </a:rPr>
              <a:t>I</a:t>
            </a:r>
            <a:r>
              <a:rPr lang="en-US" altLang="zh-CN" sz="2400" baseline="-25000">
                <a:solidFill>
                  <a:srgbClr val="FF00FF"/>
                </a:solidFill>
                <a:latin typeface="Times New Roman" panose="02020603050405020304" pitchFamily="18" charset="0"/>
              </a:rPr>
              <a:t>0</a:t>
            </a:r>
            <a:r>
              <a:rPr lang="en-US" altLang="zh-CN" sz="2400">
                <a:solidFill>
                  <a:srgbClr val="6600FF"/>
                </a:solidFill>
                <a:latin typeface="Times New Roman" panose="02020603050405020304" pitchFamily="18" charset="0"/>
                <a:ea typeface="黑体" panose="02010609060101010101" pitchFamily="49" charset="-122"/>
              </a:rPr>
              <a:t>。</a:t>
            </a:r>
          </a:p>
        </p:txBody>
      </p:sp>
      <p:sp>
        <p:nvSpPr>
          <p:cNvPr id="98358" name="Text Box 91">
            <a:extLst>
              <a:ext uri="{FF2B5EF4-FFF2-40B4-BE49-F238E27FC236}">
                <a16:creationId xmlns:a16="http://schemas.microsoft.com/office/drawing/2014/main" id="{E3320692-1314-A85C-E49C-1E0A9E6ACD5C}"/>
              </a:ext>
            </a:extLst>
          </p:cNvPr>
          <p:cNvSpPr txBox="1">
            <a:spLocks noChangeArrowheads="1"/>
          </p:cNvSpPr>
          <p:nvPr/>
        </p:nvSpPr>
        <p:spPr bwMode="auto">
          <a:xfrm>
            <a:off x="819150" y="5476875"/>
            <a:ext cx="756920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i="1">
                <a:solidFill>
                  <a:srgbClr val="6600FF"/>
                </a:solidFill>
                <a:latin typeface="Times New Roman" panose="02020603050405020304" pitchFamily="18" charset="0"/>
              </a:rPr>
              <a:t>　　</a:t>
            </a:r>
            <a:r>
              <a:rPr lang="zh-CN" altLang="en-US" sz="2400">
                <a:solidFill>
                  <a:srgbClr val="6600FF"/>
                </a:solidFill>
                <a:latin typeface="Times New Roman" panose="02020603050405020304" pitchFamily="18" charset="0"/>
              </a:rPr>
              <a:t>电路中</a:t>
            </a:r>
            <a:r>
              <a:rPr lang="zh-CN" altLang="en-US" sz="2400" i="1">
                <a:solidFill>
                  <a:srgbClr val="6600FF"/>
                </a:solidFill>
                <a:latin typeface="Times New Roman" panose="02020603050405020304" pitchFamily="18" charset="0"/>
              </a:rPr>
              <a:t> </a:t>
            </a:r>
            <a:r>
              <a:rPr lang="en-US" altLang="zh-CN" sz="2400" i="1">
                <a:solidFill>
                  <a:srgbClr val="FF0066"/>
                </a:solidFill>
                <a:latin typeface="Times New Roman" panose="02020603050405020304" pitchFamily="18" charset="0"/>
              </a:rPr>
              <a:t>u</a:t>
            </a:r>
            <a:r>
              <a:rPr lang="en-US" altLang="zh-CN" sz="2400" i="1" baseline="-25000">
                <a:solidFill>
                  <a:srgbClr val="FF0066"/>
                </a:solidFill>
                <a:latin typeface="Times New Roman" panose="02020603050405020304" pitchFamily="18" charset="0"/>
              </a:rPr>
              <a:t>R</a:t>
            </a:r>
            <a:r>
              <a:rPr lang="en-US" altLang="zh-CN" sz="2400" i="1">
                <a:solidFill>
                  <a:srgbClr val="FF0066"/>
                </a:solidFill>
                <a:latin typeface="Times New Roman" panose="02020603050405020304" pitchFamily="18" charset="0"/>
              </a:rPr>
              <a:t> </a:t>
            </a:r>
            <a:r>
              <a:rPr lang="zh-CN" altLang="en-US" sz="2400">
                <a:solidFill>
                  <a:srgbClr val="6600FF"/>
                </a:solidFill>
                <a:latin typeface="Times New Roman" panose="02020603050405020304" pitchFamily="18" charset="0"/>
              </a:rPr>
              <a:t>和 </a:t>
            </a:r>
            <a:r>
              <a:rPr lang="en-US" altLang="zh-CN" sz="2400" i="1">
                <a:solidFill>
                  <a:srgbClr val="FF0066"/>
                </a:solidFill>
                <a:latin typeface="Times New Roman" panose="02020603050405020304" pitchFamily="18" charset="0"/>
              </a:rPr>
              <a:t>u</a:t>
            </a:r>
            <a:r>
              <a:rPr lang="en-US" altLang="zh-CN" sz="2400" i="1" baseline="-25000">
                <a:solidFill>
                  <a:srgbClr val="FF0066"/>
                </a:solidFill>
                <a:latin typeface="Times New Roman" panose="02020603050405020304" pitchFamily="18" charset="0"/>
              </a:rPr>
              <a:t>L</a:t>
            </a:r>
            <a:r>
              <a:rPr lang="en-US" altLang="zh-CN" sz="2400" i="1">
                <a:solidFill>
                  <a:srgbClr val="FF0066"/>
                </a:solidFill>
                <a:latin typeface="Times New Roman" panose="02020603050405020304" pitchFamily="18" charset="0"/>
              </a:rPr>
              <a:t> </a:t>
            </a:r>
            <a:r>
              <a:rPr lang="zh-CN" altLang="en-US" sz="2400">
                <a:solidFill>
                  <a:srgbClr val="6600FF"/>
                </a:solidFill>
                <a:latin typeface="Times New Roman" panose="02020603050405020304" pitchFamily="18" charset="0"/>
              </a:rPr>
              <a:t>可根据电阻和电感元件两端的电压电流关系确定。</a:t>
            </a: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5" fill="hold" grpId="0" nodeType="afterEffect">
                                  <p:stCondLst>
                                    <p:cond delay="0"/>
                                  </p:stCondLst>
                                  <p:childTnLst>
                                    <p:set>
                                      <p:cBhvr>
                                        <p:cTn id="6" dur="1" fill="hold">
                                          <p:stCondLst>
                                            <p:cond delay="0"/>
                                          </p:stCondLst>
                                        </p:cTn>
                                        <p:tgtEl>
                                          <p:spTgt spid="98326"/>
                                        </p:tgtEl>
                                        <p:attrNameLst>
                                          <p:attrName>style.visibility</p:attrName>
                                        </p:attrNameLst>
                                      </p:cBhvr>
                                      <p:to>
                                        <p:strVal val="visible"/>
                                      </p:to>
                                    </p:set>
                                    <p:animEffect transition="in" filter="blinds(vertical)">
                                      <p:cBhvr>
                                        <p:cTn id="7" dur="500"/>
                                        <p:tgtEl>
                                          <p:spTgt spid="9832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dissolve">
                                      <p:cBhvr>
                                        <p:cTn id="12" dur="500"/>
                                        <p:tgtEl>
                                          <p:spTgt spid="3"/>
                                        </p:tgtEl>
                                      </p:cBhvr>
                                    </p:animEffect>
                                  </p:childTnLst>
                                </p:cTn>
                              </p:par>
                            </p:childTnLst>
                          </p:cTn>
                        </p:par>
                        <p:par>
                          <p:cTn id="13" fill="hold" nodeType="afterGroup">
                            <p:stCondLst>
                              <p:cond delay="500"/>
                            </p:stCondLst>
                            <p:childTnLst>
                              <p:par>
                                <p:cTn id="14" presetID="1" presetClass="entr" presetSubtype="0" fill="hold" grpId="0" nodeType="afterEffect">
                                  <p:stCondLst>
                                    <p:cond delay="0"/>
                                  </p:stCondLst>
                                  <p:childTnLst>
                                    <p:set>
                                      <p:cBhvr>
                                        <p:cTn id="15" dur="1" fill="hold">
                                          <p:stCondLst>
                                            <p:cond delay="499"/>
                                          </p:stCondLst>
                                        </p:cTn>
                                        <p:tgtEl>
                                          <p:spTgt spid="98310"/>
                                        </p:tgtEl>
                                        <p:attrNameLst>
                                          <p:attrName>style.visibility</p:attrName>
                                        </p:attrNameLst>
                                      </p:cBhvr>
                                      <p:to>
                                        <p:strVal val="visible"/>
                                      </p:to>
                                    </p:set>
                                  </p:childTnLst>
                                </p:cTn>
                              </p:par>
                            </p:childTnLst>
                          </p:cTn>
                        </p:par>
                      </p:childTnLst>
                    </p:cTn>
                  </p:par>
                  <p:par>
                    <p:cTn id="16" fill="hold" nodeType="clickPar">
                      <p:stCondLst>
                        <p:cond delay="indefinite"/>
                      </p:stCondLst>
                      <p:childTnLst>
                        <p:par>
                          <p:cTn id="17" fill="hold" nodeType="withGroup">
                            <p:stCondLst>
                              <p:cond delay="0"/>
                            </p:stCondLst>
                            <p:childTnLst>
                              <p:par>
                                <p:cTn id="18" presetID="17" presetClass="entr" presetSubtype="8" fill="hold" nodeType="clickEffect">
                                  <p:stCondLst>
                                    <p:cond delay="0"/>
                                  </p:stCondLst>
                                  <p:childTnLst>
                                    <p:set>
                                      <p:cBhvr>
                                        <p:cTn id="19" dur="1" fill="hold">
                                          <p:stCondLst>
                                            <p:cond delay="0"/>
                                          </p:stCondLst>
                                        </p:cTn>
                                        <p:tgtEl>
                                          <p:spTgt spid="5"/>
                                        </p:tgtEl>
                                        <p:attrNameLst>
                                          <p:attrName>style.visibility</p:attrName>
                                        </p:attrNameLst>
                                      </p:cBhvr>
                                      <p:to>
                                        <p:strVal val="visible"/>
                                      </p:to>
                                    </p:set>
                                    <p:anim calcmode="lin" valueType="num">
                                      <p:cBhvr>
                                        <p:cTn id="20" dur="500" fill="hold"/>
                                        <p:tgtEl>
                                          <p:spTgt spid="5"/>
                                        </p:tgtEl>
                                        <p:attrNameLst>
                                          <p:attrName>ppt_x</p:attrName>
                                        </p:attrNameLst>
                                      </p:cBhvr>
                                      <p:tavLst>
                                        <p:tav tm="0">
                                          <p:val>
                                            <p:strVal val="#ppt_x-#ppt_w/2"/>
                                          </p:val>
                                        </p:tav>
                                        <p:tav tm="100000">
                                          <p:val>
                                            <p:strVal val="#ppt_x"/>
                                          </p:val>
                                        </p:tav>
                                      </p:tavLst>
                                    </p:anim>
                                    <p:anim calcmode="lin" valueType="num">
                                      <p:cBhvr>
                                        <p:cTn id="21" dur="500" fill="hold"/>
                                        <p:tgtEl>
                                          <p:spTgt spid="5"/>
                                        </p:tgtEl>
                                        <p:attrNameLst>
                                          <p:attrName>ppt_y</p:attrName>
                                        </p:attrNameLst>
                                      </p:cBhvr>
                                      <p:tavLst>
                                        <p:tav tm="0">
                                          <p:val>
                                            <p:strVal val="#ppt_y"/>
                                          </p:val>
                                        </p:tav>
                                        <p:tav tm="100000">
                                          <p:val>
                                            <p:strVal val="#ppt_y"/>
                                          </p:val>
                                        </p:tav>
                                      </p:tavLst>
                                    </p:anim>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strVal val="#ppt_h"/>
                                          </p:val>
                                        </p:tav>
                                        <p:tav tm="100000">
                                          <p:val>
                                            <p:strVal val="#ppt_h"/>
                                          </p:val>
                                        </p:tav>
                                      </p:tavLst>
                                    </p:anim>
                                  </p:childTnLst>
                                </p:cTn>
                              </p:par>
                            </p:childTnLst>
                          </p:cTn>
                        </p:par>
                      </p:childTnLst>
                    </p:cTn>
                  </p:par>
                  <p:par>
                    <p:cTn id="24" fill="hold" nodeType="clickPar">
                      <p:stCondLst>
                        <p:cond delay="indefinite"/>
                      </p:stCondLst>
                      <p:childTnLst>
                        <p:par>
                          <p:cTn id="25" fill="hold" nodeType="withGroup">
                            <p:stCondLst>
                              <p:cond delay="0"/>
                            </p:stCondLst>
                            <p:childTnLst>
                              <p:par>
                                <p:cTn id="26" presetID="9" presetClass="entr" presetSubtype="0" fill="hold" nodeType="clickEffect">
                                  <p:stCondLst>
                                    <p:cond delay="0"/>
                                  </p:stCondLst>
                                  <p:childTnLst>
                                    <p:set>
                                      <p:cBhvr>
                                        <p:cTn id="27" dur="1" fill="hold">
                                          <p:stCondLst>
                                            <p:cond delay="0"/>
                                          </p:stCondLst>
                                        </p:cTn>
                                        <p:tgtEl>
                                          <p:spTgt spid="2"/>
                                        </p:tgtEl>
                                        <p:attrNameLst>
                                          <p:attrName>style.visibility</p:attrName>
                                        </p:attrNameLst>
                                      </p:cBhvr>
                                      <p:to>
                                        <p:strVal val="visible"/>
                                      </p:to>
                                    </p:set>
                                    <p:animEffect transition="in" filter="dissolv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4" presetClass="entr" presetSubtype="32" fill="hold" nodeType="clickEffect">
                                  <p:stCondLst>
                                    <p:cond delay="0"/>
                                  </p:stCondLst>
                                  <p:childTnLst>
                                    <p:set>
                                      <p:cBhvr>
                                        <p:cTn id="32" dur="1" fill="hold">
                                          <p:stCondLst>
                                            <p:cond delay="0"/>
                                          </p:stCondLst>
                                        </p:cTn>
                                        <p:tgtEl>
                                          <p:spTgt spid="4"/>
                                        </p:tgtEl>
                                        <p:attrNameLst>
                                          <p:attrName>style.visibility</p:attrName>
                                        </p:attrNameLst>
                                      </p:cBhvr>
                                      <p:to>
                                        <p:strVal val="visible"/>
                                      </p:to>
                                    </p:set>
                                    <p:animEffect transition="in" filter="box(out)">
                                      <p:cBhvr>
                                        <p:cTn id="33" dur="500"/>
                                        <p:tgtEl>
                                          <p:spTgt spid="4"/>
                                        </p:tgtEl>
                                      </p:cBhvr>
                                    </p:animEffect>
                                  </p:childTnLst>
                                </p:cTn>
                              </p:par>
                            </p:childTnLst>
                          </p:cTn>
                        </p:par>
                      </p:childTnLst>
                    </p:cTn>
                  </p:par>
                  <p:par>
                    <p:cTn id="34" fill="hold" nodeType="clickPar">
                      <p:stCondLst>
                        <p:cond delay="indefinite"/>
                      </p:stCondLst>
                      <p:childTnLst>
                        <p:par>
                          <p:cTn id="35" fill="hold" nodeType="withGroup">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98320"/>
                                        </p:tgtEl>
                                        <p:attrNameLst>
                                          <p:attrName>style.visibility</p:attrName>
                                        </p:attrNameLst>
                                      </p:cBhvr>
                                      <p:to>
                                        <p:strVal val="visible"/>
                                      </p:to>
                                    </p:set>
                                    <p:animEffect transition="in" filter="dissolve">
                                      <p:cBhvr>
                                        <p:cTn id="38" dur="500"/>
                                        <p:tgtEl>
                                          <p:spTgt spid="98320"/>
                                        </p:tgtEl>
                                      </p:cBhvr>
                                    </p:animEffect>
                                  </p:childTnLst>
                                </p:cTn>
                              </p:par>
                            </p:childTnLst>
                          </p:cTn>
                        </p:par>
                      </p:childTnLst>
                    </p:cTn>
                  </p:par>
                  <p:par>
                    <p:cTn id="39" fill="hold" nodeType="clickPar">
                      <p:stCondLst>
                        <p:cond delay="indefinite"/>
                      </p:stCondLst>
                      <p:childTnLst>
                        <p:par>
                          <p:cTn id="40" fill="hold" nodeType="withGroup">
                            <p:stCondLst>
                              <p:cond delay="0"/>
                            </p:stCondLst>
                            <p:childTnLst>
                              <p:par>
                                <p:cTn id="41" presetID="17" presetClass="entr" presetSubtype="10" fill="hold" nodeType="clickEffect">
                                  <p:stCondLst>
                                    <p:cond delay="0"/>
                                  </p:stCondLst>
                                  <p:childTnLst>
                                    <p:set>
                                      <p:cBhvr>
                                        <p:cTn id="42" dur="1" fill="hold">
                                          <p:stCondLst>
                                            <p:cond delay="0"/>
                                          </p:stCondLst>
                                        </p:cTn>
                                        <p:tgtEl>
                                          <p:spTgt spid="98333"/>
                                        </p:tgtEl>
                                        <p:attrNameLst>
                                          <p:attrName>style.visibility</p:attrName>
                                        </p:attrNameLst>
                                      </p:cBhvr>
                                      <p:to>
                                        <p:strVal val="visible"/>
                                      </p:to>
                                    </p:set>
                                    <p:anim calcmode="lin" valueType="num">
                                      <p:cBhvr>
                                        <p:cTn id="43" dur="500" fill="hold"/>
                                        <p:tgtEl>
                                          <p:spTgt spid="98333"/>
                                        </p:tgtEl>
                                        <p:attrNameLst>
                                          <p:attrName>ppt_w</p:attrName>
                                        </p:attrNameLst>
                                      </p:cBhvr>
                                      <p:tavLst>
                                        <p:tav tm="0">
                                          <p:val>
                                            <p:fltVal val="0"/>
                                          </p:val>
                                        </p:tav>
                                        <p:tav tm="100000">
                                          <p:val>
                                            <p:strVal val="#ppt_w"/>
                                          </p:val>
                                        </p:tav>
                                      </p:tavLst>
                                    </p:anim>
                                    <p:anim calcmode="lin" valueType="num">
                                      <p:cBhvr>
                                        <p:cTn id="44" dur="500" fill="hold"/>
                                        <p:tgtEl>
                                          <p:spTgt spid="98333"/>
                                        </p:tgtEl>
                                        <p:attrNameLst>
                                          <p:attrName>ppt_h</p:attrName>
                                        </p:attrNameLst>
                                      </p:cBhvr>
                                      <p:tavLst>
                                        <p:tav tm="0">
                                          <p:val>
                                            <p:strVal val="#ppt_h"/>
                                          </p:val>
                                        </p:tav>
                                        <p:tav tm="100000">
                                          <p:val>
                                            <p:strVal val="#ppt_h"/>
                                          </p:val>
                                        </p:tav>
                                      </p:tavLst>
                                    </p:anim>
                                  </p:childTnLst>
                                </p:cTn>
                              </p:par>
                            </p:childTnLst>
                          </p:cTn>
                        </p:par>
                        <p:par>
                          <p:cTn id="45" fill="hold" nodeType="afterGroup">
                            <p:stCondLst>
                              <p:cond delay="500"/>
                            </p:stCondLst>
                            <p:childTnLst>
                              <p:par>
                                <p:cTn id="46" presetID="4" presetClass="entr" presetSubtype="32" fill="hold" grpId="0" nodeType="afterEffect">
                                  <p:stCondLst>
                                    <p:cond delay="0"/>
                                  </p:stCondLst>
                                  <p:childTnLst>
                                    <p:set>
                                      <p:cBhvr>
                                        <p:cTn id="47" dur="1" fill="hold">
                                          <p:stCondLst>
                                            <p:cond delay="0"/>
                                          </p:stCondLst>
                                        </p:cTn>
                                        <p:tgtEl>
                                          <p:spTgt spid="98337"/>
                                        </p:tgtEl>
                                        <p:attrNameLst>
                                          <p:attrName>style.visibility</p:attrName>
                                        </p:attrNameLst>
                                      </p:cBhvr>
                                      <p:to>
                                        <p:strVal val="visible"/>
                                      </p:to>
                                    </p:set>
                                    <p:animEffect transition="in" filter="box(out)">
                                      <p:cBhvr>
                                        <p:cTn id="48" dur="500"/>
                                        <p:tgtEl>
                                          <p:spTgt spid="98337"/>
                                        </p:tgtEl>
                                      </p:cBhvr>
                                    </p:animEffect>
                                  </p:childTnLst>
                                </p:cTn>
                              </p:par>
                            </p:childTnLst>
                          </p:cTn>
                        </p:par>
                      </p:childTnLst>
                    </p:cTn>
                  </p:par>
                  <p:par>
                    <p:cTn id="49" fill="hold" nodeType="clickPar">
                      <p:stCondLst>
                        <p:cond delay="indefinite"/>
                      </p:stCondLst>
                      <p:childTnLst>
                        <p:par>
                          <p:cTn id="50" fill="hold" nodeType="withGroup">
                            <p:stCondLst>
                              <p:cond delay="0"/>
                            </p:stCondLst>
                            <p:childTnLst>
                              <p:par>
                                <p:cTn id="51" presetID="4" presetClass="entr" presetSubtype="32" fill="hold" nodeType="clickEffect">
                                  <p:stCondLst>
                                    <p:cond delay="0"/>
                                  </p:stCondLst>
                                  <p:childTnLst>
                                    <p:set>
                                      <p:cBhvr>
                                        <p:cTn id="52" dur="1" fill="hold">
                                          <p:stCondLst>
                                            <p:cond delay="0"/>
                                          </p:stCondLst>
                                        </p:cTn>
                                        <p:tgtEl>
                                          <p:spTgt spid="9"/>
                                        </p:tgtEl>
                                        <p:attrNameLst>
                                          <p:attrName>style.visibility</p:attrName>
                                        </p:attrNameLst>
                                      </p:cBhvr>
                                      <p:to>
                                        <p:strVal val="visible"/>
                                      </p:to>
                                    </p:set>
                                    <p:animEffect transition="in" filter="box(out)">
                                      <p:cBhvr>
                                        <p:cTn id="53" dur="500"/>
                                        <p:tgtEl>
                                          <p:spTgt spid="9"/>
                                        </p:tgtEl>
                                      </p:cBhvr>
                                    </p:animEffect>
                                  </p:childTnLst>
                                </p:cTn>
                              </p:par>
                            </p:childTnLst>
                          </p:cTn>
                        </p:par>
                        <p:par>
                          <p:cTn id="54" fill="hold" nodeType="afterGroup">
                            <p:stCondLst>
                              <p:cond delay="500"/>
                            </p:stCondLst>
                            <p:childTnLst>
                              <p:par>
                                <p:cTn id="55" presetID="1" presetClass="entr" presetSubtype="0" fill="hold" grpId="0" nodeType="afterEffect">
                                  <p:stCondLst>
                                    <p:cond delay="0"/>
                                  </p:stCondLst>
                                  <p:childTnLst>
                                    <p:set>
                                      <p:cBhvr>
                                        <p:cTn id="56" dur="1" fill="hold">
                                          <p:stCondLst>
                                            <p:cond delay="499"/>
                                          </p:stCondLst>
                                        </p:cTn>
                                        <p:tgtEl>
                                          <p:spTgt spid="98347"/>
                                        </p:tgtEl>
                                        <p:attrNameLst>
                                          <p:attrName>style.visibility</p:attrName>
                                        </p:attrNameLst>
                                      </p:cBhvr>
                                      <p:to>
                                        <p:strVal val="visible"/>
                                      </p:to>
                                    </p:set>
                                  </p:childTnLst>
                                </p:cTn>
                              </p:par>
                            </p:childTnLst>
                          </p:cTn>
                        </p:par>
                      </p:childTnLst>
                    </p:cTn>
                  </p:par>
                  <p:par>
                    <p:cTn id="57" fill="hold" nodeType="clickPar">
                      <p:stCondLst>
                        <p:cond delay="indefinite"/>
                      </p:stCondLst>
                      <p:childTnLst>
                        <p:par>
                          <p:cTn id="58" fill="hold" nodeType="withGroup">
                            <p:stCondLst>
                              <p:cond delay="0"/>
                            </p:stCondLst>
                            <p:childTnLst>
                              <p:par>
                                <p:cTn id="59" presetID="4" presetClass="entr" presetSubtype="32"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box(out)">
                                      <p:cBhvr>
                                        <p:cTn id="61" dur="500"/>
                                        <p:tgtEl>
                                          <p:spTgt spid="10"/>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4" presetClass="entr" presetSubtype="32" fill="hold" nodeType="clickEffect">
                                  <p:stCondLst>
                                    <p:cond delay="0"/>
                                  </p:stCondLst>
                                  <p:childTnLst>
                                    <p:set>
                                      <p:cBhvr>
                                        <p:cTn id="65" dur="1" fill="hold">
                                          <p:stCondLst>
                                            <p:cond delay="0"/>
                                          </p:stCondLst>
                                        </p:cTn>
                                        <p:tgtEl>
                                          <p:spTgt spid="8"/>
                                        </p:tgtEl>
                                        <p:attrNameLst>
                                          <p:attrName>style.visibility</p:attrName>
                                        </p:attrNameLst>
                                      </p:cBhvr>
                                      <p:to>
                                        <p:strVal val="visible"/>
                                      </p:to>
                                    </p:set>
                                    <p:animEffect transition="in" filter="box(out)">
                                      <p:cBhvr>
                                        <p:cTn id="66" dur="500"/>
                                        <p:tgtEl>
                                          <p:spTgt spid="8"/>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9" presetClass="entr" presetSubtype="0" fill="hold" grpId="0" nodeType="clickEffect">
                                  <p:stCondLst>
                                    <p:cond delay="0"/>
                                  </p:stCondLst>
                                  <p:childTnLst>
                                    <p:set>
                                      <p:cBhvr>
                                        <p:cTn id="70" dur="1" fill="hold">
                                          <p:stCondLst>
                                            <p:cond delay="0"/>
                                          </p:stCondLst>
                                        </p:cTn>
                                        <p:tgtEl>
                                          <p:spTgt spid="98353"/>
                                        </p:tgtEl>
                                        <p:attrNameLst>
                                          <p:attrName>style.visibility</p:attrName>
                                        </p:attrNameLst>
                                      </p:cBhvr>
                                      <p:to>
                                        <p:strVal val="visible"/>
                                      </p:to>
                                    </p:set>
                                    <p:animEffect transition="in" filter="dissolve">
                                      <p:cBhvr>
                                        <p:cTn id="71" dur="500"/>
                                        <p:tgtEl>
                                          <p:spTgt spid="98353"/>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4" presetClass="entr" presetSubtype="16" fill="hold" nodeType="clickEffect">
                                  <p:stCondLst>
                                    <p:cond delay="0"/>
                                  </p:stCondLst>
                                  <p:childTnLst>
                                    <p:set>
                                      <p:cBhvr>
                                        <p:cTn id="75" dur="1" fill="hold">
                                          <p:stCondLst>
                                            <p:cond delay="0"/>
                                          </p:stCondLst>
                                        </p:cTn>
                                        <p:tgtEl>
                                          <p:spTgt spid="11"/>
                                        </p:tgtEl>
                                        <p:attrNameLst>
                                          <p:attrName>style.visibility</p:attrName>
                                        </p:attrNameLst>
                                      </p:cBhvr>
                                      <p:to>
                                        <p:strVal val="visible"/>
                                      </p:to>
                                    </p:set>
                                    <p:animEffect transition="in" filter="box(in)">
                                      <p:cBhvr>
                                        <p:cTn id="76" dur="500"/>
                                        <p:tgtEl>
                                          <p:spTgt spid="11"/>
                                        </p:tgtEl>
                                      </p:cBhvr>
                                    </p:animEffect>
                                  </p:childTnLst>
                                </p:cTn>
                              </p:par>
                            </p:childTnLst>
                          </p:cTn>
                        </p:par>
                      </p:childTnLst>
                    </p:cTn>
                  </p:par>
                  <p:par>
                    <p:cTn id="77" fill="hold" nodeType="clickPar">
                      <p:stCondLst>
                        <p:cond delay="indefinite"/>
                      </p:stCondLst>
                      <p:childTnLst>
                        <p:par>
                          <p:cTn id="78" fill="hold" nodeType="withGroup">
                            <p:stCondLst>
                              <p:cond delay="0"/>
                            </p:stCondLst>
                            <p:childTnLst>
                              <p:par>
                                <p:cTn id="79" presetID="22" presetClass="entr" presetSubtype="8" fill="hold" nodeType="clickEffect">
                                  <p:stCondLst>
                                    <p:cond delay="0"/>
                                  </p:stCondLst>
                                  <p:childTnLst>
                                    <p:set>
                                      <p:cBhvr>
                                        <p:cTn id="80" dur="1" fill="hold">
                                          <p:stCondLst>
                                            <p:cond delay="0"/>
                                          </p:stCondLst>
                                        </p:cTn>
                                        <p:tgtEl>
                                          <p:spTgt spid="16"/>
                                        </p:tgtEl>
                                        <p:attrNameLst>
                                          <p:attrName>style.visibility</p:attrName>
                                        </p:attrNameLst>
                                      </p:cBhvr>
                                      <p:to>
                                        <p:strVal val="visible"/>
                                      </p:to>
                                    </p:set>
                                    <p:animEffect transition="in" filter="wipe(left)">
                                      <p:cBhvr>
                                        <p:cTn id="81" dur="500"/>
                                        <p:tgtEl>
                                          <p:spTgt spid="16"/>
                                        </p:tgtEl>
                                      </p:cBhvr>
                                    </p:animEffect>
                                  </p:childTnLst>
                                </p:cTn>
                              </p:par>
                            </p:childTnLst>
                          </p:cTn>
                        </p:par>
                      </p:childTnLst>
                    </p:cTn>
                  </p:par>
                  <p:par>
                    <p:cTn id="82" fill="hold" nodeType="clickPar">
                      <p:stCondLst>
                        <p:cond delay="indefinite"/>
                      </p:stCondLst>
                      <p:childTnLst>
                        <p:par>
                          <p:cTn id="83" fill="hold" nodeType="withGroup">
                            <p:stCondLst>
                              <p:cond delay="0"/>
                            </p:stCondLst>
                            <p:childTnLst>
                              <p:par>
                                <p:cTn id="84" presetID="22" presetClass="entr" presetSubtype="8" fill="hold" grpId="0" nodeType="clickEffect">
                                  <p:stCondLst>
                                    <p:cond delay="0"/>
                                  </p:stCondLst>
                                  <p:childTnLst>
                                    <p:set>
                                      <p:cBhvr>
                                        <p:cTn id="85" dur="1" fill="hold">
                                          <p:stCondLst>
                                            <p:cond delay="0"/>
                                          </p:stCondLst>
                                        </p:cTn>
                                        <p:tgtEl>
                                          <p:spTgt spid="98357"/>
                                        </p:tgtEl>
                                        <p:attrNameLst>
                                          <p:attrName>style.visibility</p:attrName>
                                        </p:attrNameLst>
                                      </p:cBhvr>
                                      <p:to>
                                        <p:strVal val="visible"/>
                                      </p:to>
                                    </p:set>
                                    <p:animEffect transition="in" filter="wipe(left)">
                                      <p:cBhvr>
                                        <p:cTn id="86" dur="500"/>
                                        <p:tgtEl>
                                          <p:spTgt spid="98357"/>
                                        </p:tgtEl>
                                      </p:cBhvr>
                                    </p:animEffect>
                                  </p:childTnLst>
                                </p:cTn>
                              </p:par>
                            </p:childTnLst>
                          </p:cTn>
                        </p:par>
                      </p:childTnLst>
                    </p:cTn>
                  </p:par>
                  <p:par>
                    <p:cTn id="87" fill="hold" nodeType="clickPar">
                      <p:stCondLst>
                        <p:cond delay="indefinite"/>
                      </p:stCondLst>
                      <p:childTnLst>
                        <p:par>
                          <p:cTn id="88" fill="hold" nodeType="withGroup">
                            <p:stCondLst>
                              <p:cond delay="0"/>
                            </p:stCondLst>
                            <p:childTnLst>
                              <p:par>
                                <p:cTn id="89" presetID="9" presetClass="entr" presetSubtype="0" fill="hold" grpId="0" nodeType="clickEffect">
                                  <p:stCondLst>
                                    <p:cond delay="0"/>
                                  </p:stCondLst>
                                  <p:childTnLst>
                                    <p:set>
                                      <p:cBhvr>
                                        <p:cTn id="90" dur="1" fill="hold">
                                          <p:stCondLst>
                                            <p:cond delay="0"/>
                                          </p:stCondLst>
                                        </p:cTn>
                                        <p:tgtEl>
                                          <p:spTgt spid="98358"/>
                                        </p:tgtEl>
                                        <p:attrNameLst>
                                          <p:attrName>style.visibility</p:attrName>
                                        </p:attrNameLst>
                                      </p:cBhvr>
                                      <p:to>
                                        <p:strVal val="visible"/>
                                      </p:to>
                                    </p:set>
                                    <p:animEffect transition="in" filter="dissolve">
                                      <p:cBhvr>
                                        <p:cTn id="91" dur="500"/>
                                        <p:tgtEl>
                                          <p:spTgt spid="983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8310" grpId="0" autoUpdateAnimBg="0"/>
      <p:bldP spid="98320" grpId="0" autoUpdateAnimBg="0"/>
      <p:bldP spid="98326" grpId="0" autoUpdateAnimBg="0"/>
      <p:bldP spid="98337" grpId="0" autoUpdateAnimBg="0"/>
      <p:bldP spid="98347" grpId="0" autoUpdateAnimBg="0"/>
      <p:bldP spid="98353" grpId="0" autoUpdateAnimBg="0"/>
      <p:bldP spid="98357" grpId="0" autoUpdateAnimBg="0"/>
      <p:bldP spid="98358" grpId="0" autoUpdateAnimBg="0"/>
    </p:bld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9330" name="Group 44">
            <a:extLst>
              <a:ext uri="{FF2B5EF4-FFF2-40B4-BE49-F238E27FC236}">
                <a16:creationId xmlns:a16="http://schemas.microsoft.com/office/drawing/2014/main" id="{60AF63DD-2AFB-F706-93D3-6B822BE8929A}"/>
              </a:ext>
            </a:extLst>
          </p:cNvPr>
          <p:cNvGrpSpPr>
            <a:grpSpLocks/>
          </p:cNvGrpSpPr>
          <p:nvPr/>
        </p:nvGrpSpPr>
        <p:grpSpPr bwMode="auto">
          <a:xfrm>
            <a:off x="5135563" y="1133475"/>
            <a:ext cx="3746500" cy="2246313"/>
            <a:chOff x="8" y="5"/>
            <a:chExt cx="2413" cy="1560"/>
          </a:xfrm>
        </p:grpSpPr>
        <p:grpSp>
          <p:nvGrpSpPr>
            <p:cNvPr id="99339" name="Group 43">
              <a:extLst>
                <a:ext uri="{FF2B5EF4-FFF2-40B4-BE49-F238E27FC236}">
                  <a16:creationId xmlns:a16="http://schemas.microsoft.com/office/drawing/2014/main" id="{848E29AB-06D9-FD67-7267-F2A932557B8E}"/>
                </a:ext>
              </a:extLst>
            </p:cNvPr>
            <p:cNvGrpSpPr>
              <a:grpSpLocks/>
            </p:cNvGrpSpPr>
            <p:nvPr/>
          </p:nvGrpSpPr>
          <p:grpSpPr bwMode="auto">
            <a:xfrm>
              <a:off x="8" y="5"/>
              <a:ext cx="2413" cy="1560"/>
              <a:chOff x="8" y="5"/>
              <a:chExt cx="2413" cy="1560"/>
            </a:xfrm>
          </p:grpSpPr>
          <p:sp>
            <p:nvSpPr>
              <p:cNvPr id="99341" name="未知">
                <a:extLst>
                  <a:ext uri="{FF2B5EF4-FFF2-40B4-BE49-F238E27FC236}">
                    <a16:creationId xmlns:a16="http://schemas.microsoft.com/office/drawing/2014/main" id="{1746A63E-81F8-ED7B-07FC-EEE213781FAA}"/>
                  </a:ext>
                </a:extLst>
              </p:cNvPr>
              <p:cNvSpPr>
                <a:spLocks/>
              </p:cNvSpPr>
              <p:nvPr/>
            </p:nvSpPr>
            <p:spPr bwMode="auto">
              <a:xfrm flipV="1">
                <a:off x="1094" y="677"/>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2" name="Text Box 6">
                <a:extLst>
                  <a:ext uri="{FF2B5EF4-FFF2-40B4-BE49-F238E27FC236}">
                    <a16:creationId xmlns:a16="http://schemas.microsoft.com/office/drawing/2014/main" id="{ACBCA06A-4E26-9E99-B775-1C1CF186EDE5}"/>
                  </a:ext>
                </a:extLst>
              </p:cNvPr>
              <p:cNvSpPr txBox="1">
                <a:spLocks noChangeArrowheads="1"/>
              </p:cNvSpPr>
              <p:nvPr/>
            </p:nvSpPr>
            <p:spPr bwMode="auto">
              <a:xfrm>
                <a:off x="997" y="817"/>
                <a:ext cx="423"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99343" name="Text Box 7">
                <a:extLst>
                  <a:ext uri="{FF2B5EF4-FFF2-40B4-BE49-F238E27FC236}">
                    <a16:creationId xmlns:a16="http://schemas.microsoft.com/office/drawing/2014/main" id="{51A64C39-21BD-DB12-792C-52385AA34B1A}"/>
                  </a:ext>
                </a:extLst>
              </p:cNvPr>
              <p:cNvSpPr txBox="1">
                <a:spLocks noChangeArrowheads="1"/>
              </p:cNvSpPr>
              <p:nvPr/>
            </p:nvSpPr>
            <p:spPr bwMode="auto">
              <a:xfrm>
                <a:off x="171" y="948"/>
                <a:ext cx="243"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99344" name="Oval 8">
                <a:extLst>
                  <a:ext uri="{FF2B5EF4-FFF2-40B4-BE49-F238E27FC236}">
                    <a16:creationId xmlns:a16="http://schemas.microsoft.com/office/drawing/2014/main" id="{BAAA3A59-13A4-771C-DACD-6E327D08FBAB}"/>
                  </a:ext>
                </a:extLst>
              </p:cNvPr>
              <p:cNvSpPr>
                <a:spLocks noChangeArrowheads="1"/>
              </p:cNvSpPr>
              <p:nvPr/>
            </p:nvSpPr>
            <p:spPr bwMode="auto">
              <a:xfrm>
                <a:off x="320" y="821"/>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9345" name="Text Box 9">
                <a:extLst>
                  <a:ext uri="{FF2B5EF4-FFF2-40B4-BE49-F238E27FC236}">
                    <a16:creationId xmlns:a16="http://schemas.microsoft.com/office/drawing/2014/main" id="{91CA5346-E046-3B10-1E31-61033D124505}"/>
                  </a:ext>
                </a:extLst>
              </p:cNvPr>
              <p:cNvSpPr txBox="1">
                <a:spLocks noChangeArrowheads="1"/>
              </p:cNvSpPr>
              <p:nvPr/>
            </p:nvSpPr>
            <p:spPr bwMode="auto">
              <a:xfrm>
                <a:off x="149" y="629"/>
                <a:ext cx="213"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99346" name="Text Box 10">
                <a:extLst>
                  <a:ext uri="{FF2B5EF4-FFF2-40B4-BE49-F238E27FC236}">
                    <a16:creationId xmlns:a16="http://schemas.microsoft.com/office/drawing/2014/main" id="{EEEED4D5-D78D-6B85-1812-5AB1B2F7E418}"/>
                  </a:ext>
                </a:extLst>
              </p:cNvPr>
              <p:cNvSpPr txBox="1">
                <a:spLocks noChangeArrowheads="1"/>
              </p:cNvSpPr>
              <p:nvPr/>
            </p:nvSpPr>
            <p:spPr bwMode="auto">
              <a:xfrm>
                <a:off x="8" y="845"/>
                <a:ext cx="239"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sp>
            <p:nvSpPr>
              <p:cNvPr id="99347" name="未知">
                <a:extLst>
                  <a:ext uri="{FF2B5EF4-FFF2-40B4-BE49-F238E27FC236}">
                    <a16:creationId xmlns:a16="http://schemas.microsoft.com/office/drawing/2014/main" id="{5F197896-AB07-01DF-3EAF-E255B8D3F6C7}"/>
                  </a:ext>
                </a:extLst>
              </p:cNvPr>
              <p:cNvSpPr>
                <a:spLocks/>
              </p:cNvSpPr>
              <p:nvPr/>
            </p:nvSpPr>
            <p:spPr bwMode="auto">
              <a:xfrm>
                <a:off x="469" y="401"/>
                <a:ext cx="1632" cy="1152"/>
              </a:xfrm>
              <a:custGeom>
                <a:avLst/>
                <a:gdLst>
                  <a:gd name="T0" fmla="*/ 152 w 1680"/>
                  <a:gd name="T1" fmla="*/ 0 h 1008"/>
                  <a:gd name="T2" fmla="*/ 0 w 1680"/>
                  <a:gd name="T3" fmla="*/ 0 h 1008"/>
                  <a:gd name="T4" fmla="*/ 0 w 1680"/>
                  <a:gd name="T5" fmla="*/ 19030 h 1008"/>
                  <a:gd name="T6" fmla="*/ 888 w 1680"/>
                  <a:gd name="T7" fmla="*/ 19030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8" name="未知">
                <a:extLst>
                  <a:ext uri="{FF2B5EF4-FFF2-40B4-BE49-F238E27FC236}">
                    <a16:creationId xmlns:a16="http://schemas.microsoft.com/office/drawing/2014/main" id="{FAF19937-D542-B4DA-5A35-B8F15AE36AEC}"/>
                  </a:ext>
                </a:extLst>
              </p:cNvPr>
              <p:cNvSpPr>
                <a:spLocks/>
              </p:cNvSpPr>
              <p:nvPr/>
            </p:nvSpPr>
            <p:spPr bwMode="auto">
              <a:xfrm>
                <a:off x="1316" y="401"/>
                <a:ext cx="780" cy="576"/>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49" name="Line 13">
                <a:extLst>
                  <a:ext uri="{FF2B5EF4-FFF2-40B4-BE49-F238E27FC236}">
                    <a16:creationId xmlns:a16="http://schemas.microsoft.com/office/drawing/2014/main" id="{55BC965F-DAC1-16DE-69FE-B9C0E1D323FB}"/>
                  </a:ext>
                </a:extLst>
              </p:cNvPr>
              <p:cNvSpPr>
                <a:spLocks noChangeShapeType="1"/>
              </p:cNvSpPr>
              <p:nvPr/>
            </p:nvSpPr>
            <p:spPr bwMode="auto">
              <a:xfrm flipH="1">
                <a:off x="1045" y="741"/>
                <a:ext cx="249" cy="10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9350" name="Line 14">
                <a:extLst>
                  <a:ext uri="{FF2B5EF4-FFF2-40B4-BE49-F238E27FC236}">
                    <a16:creationId xmlns:a16="http://schemas.microsoft.com/office/drawing/2014/main" id="{8F454189-D780-0B71-C752-8FD180CEF917}"/>
                  </a:ext>
                </a:extLst>
              </p:cNvPr>
              <p:cNvSpPr>
                <a:spLocks noChangeShapeType="1"/>
              </p:cNvSpPr>
              <p:nvPr/>
            </p:nvSpPr>
            <p:spPr bwMode="auto">
              <a:xfrm>
                <a:off x="750" y="401"/>
                <a:ext cx="295"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99351" name="Text Box 15">
                <a:extLst>
                  <a:ext uri="{FF2B5EF4-FFF2-40B4-BE49-F238E27FC236}">
                    <a16:creationId xmlns:a16="http://schemas.microsoft.com/office/drawing/2014/main" id="{89DBA391-FFF6-5C38-74C9-792470837F7A}"/>
                  </a:ext>
                </a:extLst>
              </p:cNvPr>
              <p:cNvSpPr txBox="1">
                <a:spLocks noChangeArrowheads="1"/>
              </p:cNvSpPr>
              <p:nvPr/>
            </p:nvSpPr>
            <p:spPr bwMode="auto">
              <a:xfrm>
                <a:off x="1716" y="48"/>
                <a:ext cx="169"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99352" name="Line 16">
                <a:extLst>
                  <a:ext uri="{FF2B5EF4-FFF2-40B4-BE49-F238E27FC236}">
                    <a16:creationId xmlns:a16="http://schemas.microsoft.com/office/drawing/2014/main" id="{597024B9-7C3B-ADFA-C343-FA24E3674104}"/>
                  </a:ext>
                </a:extLst>
              </p:cNvPr>
              <p:cNvSpPr>
                <a:spLocks noChangeShapeType="1"/>
              </p:cNvSpPr>
              <p:nvPr/>
            </p:nvSpPr>
            <p:spPr bwMode="auto">
              <a:xfrm>
                <a:off x="1520" y="341"/>
                <a:ext cx="432" cy="0"/>
              </a:xfrm>
              <a:prstGeom prst="line">
                <a:avLst/>
              </a:prstGeom>
              <a:noFill/>
              <a:ln w="254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99353" name="Text Box 21">
                <a:extLst>
                  <a:ext uri="{FF2B5EF4-FFF2-40B4-BE49-F238E27FC236}">
                    <a16:creationId xmlns:a16="http://schemas.microsoft.com/office/drawing/2014/main" id="{5AE60A9D-10A1-CE8E-0474-EEFE8F466A32}"/>
                  </a:ext>
                </a:extLst>
              </p:cNvPr>
              <p:cNvSpPr txBox="1">
                <a:spLocks noChangeArrowheads="1"/>
              </p:cNvSpPr>
              <p:nvPr/>
            </p:nvSpPr>
            <p:spPr bwMode="auto">
              <a:xfrm>
                <a:off x="2201" y="1049"/>
                <a:ext cx="220"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useBgFill="1">
            <p:nvSpPr>
              <p:cNvPr id="99354" name="Rectangle 22">
                <a:extLst>
                  <a:ext uri="{FF2B5EF4-FFF2-40B4-BE49-F238E27FC236}">
                    <a16:creationId xmlns:a16="http://schemas.microsoft.com/office/drawing/2014/main" id="{79BFA84D-FBD2-C70E-8978-3255E000ABDB}"/>
                  </a:ext>
                </a:extLst>
              </p:cNvPr>
              <p:cNvSpPr>
                <a:spLocks noChangeArrowheads="1"/>
              </p:cNvSpPr>
              <p:nvPr/>
            </p:nvSpPr>
            <p:spPr bwMode="auto">
              <a:xfrm>
                <a:off x="1045" y="353"/>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99355" name="未知">
                <a:extLst>
                  <a:ext uri="{FF2B5EF4-FFF2-40B4-BE49-F238E27FC236}">
                    <a16:creationId xmlns:a16="http://schemas.microsoft.com/office/drawing/2014/main" id="{9BB230EF-6986-1C4B-B82B-9031CB394517}"/>
                  </a:ext>
                </a:extLst>
              </p:cNvPr>
              <p:cNvSpPr>
                <a:spLocks/>
              </p:cNvSpPr>
              <p:nvPr/>
            </p:nvSpPr>
            <p:spPr bwMode="auto">
              <a:xfrm>
                <a:off x="829" y="401"/>
                <a:ext cx="240" cy="336"/>
              </a:xfrm>
              <a:custGeom>
                <a:avLst/>
                <a:gdLst>
                  <a:gd name="T0" fmla="*/ 0 w 240"/>
                  <a:gd name="T1" fmla="*/ 0 h 336"/>
                  <a:gd name="T2" fmla="*/ 0 w 240"/>
                  <a:gd name="T3" fmla="*/ 336 h 336"/>
                  <a:gd name="T4" fmla="*/ 240 w 240"/>
                  <a:gd name="T5" fmla="*/ 336 h 336"/>
                  <a:gd name="T6" fmla="*/ 0 60000 65536"/>
                  <a:gd name="T7" fmla="*/ 0 60000 65536"/>
                  <a:gd name="T8" fmla="*/ 0 60000 65536"/>
                  <a:gd name="T9" fmla="*/ 0 w 240"/>
                  <a:gd name="T10" fmla="*/ 0 h 336"/>
                  <a:gd name="T11" fmla="*/ 240 w 240"/>
                  <a:gd name="T12" fmla="*/ 336 h 336"/>
                </a:gdLst>
                <a:ahLst/>
                <a:cxnLst>
                  <a:cxn ang="T6">
                    <a:pos x="T0" y="T1"/>
                  </a:cxn>
                  <a:cxn ang="T7">
                    <a:pos x="T2" y="T3"/>
                  </a:cxn>
                  <a:cxn ang="T8">
                    <a:pos x="T4" y="T5"/>
                  </a:cxn>
                </a:cxnLst>
                <a:rect l="T9" t="T10" r="T11" b="T12"/>
                <a:pathLst>
                  <a:path w="240" h="336">
                    <a:moveTo>
                      <a:pt x="0" y="0"/>
                    </a:moveTo>
                    <a:lnTo>
                      <a:pt x="0" y="336"/>
                    </a:lnTo>
                    <a:lnTo>
                      <a:pt x="240"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56" name="未知">
                <a:extLst>
                  <a:ext uri="{FF2B5EF4-FFF2-40B4-BE49-F238E27FC236}">
                    <a16:creationId xmlns:a16="http://schemas.microsoft.com/office/drawing/2014/main" id="{00AF0BA1-BCB7-1C0F-5455-FA3669646D38}"/>
                  </a:ext>
                </a:extLst>
              </p:cNvPr>
              <p:cNvSpPr>
                <a:spLocks/>
              </p:cNvSpPr>
              <p:nvPr/>
            </p:nvSpPr>
            <p:spPr bwMode="auto">
              <a:xfrm flipH="1">
                <a:off x="1297" y="401"/>
                <a:ext cx="240" cy="336"/>
              </a:xfrm>
              <a:custGeom>
                <a:avLst/>
                <a:gdLst>
                  <a:gd name="T0" fmla="*/ 0 w 240"/>
                  <a:gd name="T1" fmla="*/ 0 h 336"/>
                  <a:gd name="T2" fmla="*/ 0 w 240"/>
                  <a:gd name="T3" fmla="*/ 336 h 336"/>
                  <a:gd name="T4" fmla="*/ 240 w 240"/>
                  <a:gd name="T5" fmla="*/ 336 h 336"/>
                  <a:gd name="T6" fmla="*/ 0 60000 65536"/>
                  <a:gd name="T7" fmla="*/ 0 60000 65536"/>
                  <a:gd name="T8" fmla="*/ 0 60000 65536"/>
                  <a:gd name="T9" fmla="*/ 0 w 240"/>
                  <a:gd name="T10" fmla="*/ 0 h 336"/>
                  <a:gd name="T11" fmla="*/ 240 w 240"/>
                  <a:gd name="T12" fmla="*/ 336 h 336"/>
                </a:gdLst>
                <a:ahLst/>
                <a:cxnLst>
                  <a:cxn ang="T6">
                    <a:pos x="T0" y="T1"/>
                  </a:cxn>
                  <a:cxn ang="T7">
                    <a:pos x="T2" y="T3"/>
                  </a:cxn>
                  <a:cxn ang="T8">
                    <a:pos x="T4" y="T5"/>
                  </a:cxn>
                </a:cxnLst>
                <a:rect l="T9" t="T10" r="T11" b="T12"/>
                <a:pathLst>
                  <a:path w="240" h="336">
                    <a:moveTo>
                      <a:pt x="0" y="0"/>
                    </a:moveTo>
                    <a:lnTo>
                      <a:pt x="0" y="336"/>
                    </a:lnTo>
                    <a:lnTo>
                      <a:pt x="240"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99357" name="Text Box 26">
                <a:extLst>
                  <a:ext uri="{FF2B5EF4-FFF2-40B4-BE49-F238E27FC236}">
                    <a16:creationId xmlns:a16="http://schemas.microsoft.com/office/drawing/2014/main" id="{A6E42C61-EF35-913D-8A0F-F93157101507}"/>
                  </a:ext>
                </a:extLst>
              </p:cNvPr>
              <p:cNvSpPr txBox="1">
                <a:spLocks noChangeArrowheads="1"/>
              </p:cNvSpPr>
              <p:nvPr/>
            </p:nvSpPr>
            <p:spPr bwMode="auto">
              <a:xfrm>
                <a:off x="1013" y="5"/>
                <a:ext cx="28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sp>
            <p:nvSpPr>
              <p:cNvPr id="99358" name="Text Box 27">
                <a:extLst>
                  <a:ext uri="{FF2B5EF4-FFF2-40B4-BE49-F238E27FC236}">
                    <a16:creationId xmlns:a16="http://schemas.microsoft.com/office/drawing/2014/main" id="{C4881886-BF1B-0147-5BDF-8674BECDE806}"/>
                  </a:ext>
                </a:extLst>
              </p:cNvPr>
              <p:cNvSpPr txBox="1">
                <a:spLocks noChangeArrowheads="1"/>
              </p:cNvSpPr>
              <p:nvPr/>
            </p:nvSpPr>
            <p:spPr bwMode="auto">
              <a:xfrm>
                <a:off x="2105" y="569"/>
                <a:ext cx="28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99359" name="Line 28">
                <a:extLst>
                  <a:ext uri="{FF2B5EF4-FFF2-40B4-BE49-F238E27FC236}">
                    <a16:creationId xmlns:a16="http://schemas.microsoft.com/office/drawing/2014/main" id="{A9627AAA-F533-04E2-BB35-FBA661A0AEB6}"/>
                  </a:ext>
                </a:extLst>
              </p:cNvPr>
              <p:cNvSpPr>
                <a:spLocks noChangeShapeType="1"/>
              </p:cNvSpPr>
              <p:nvPr/>
            </p:nvSpPr>
            <p:spPr bwMode="auto">
              <a:xfrm>
                <a:off x="2101" y="1373"/>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2" name="Text Box 29">
                <a:extLst>
                  <a:ext uri="{FF2B5EF4-FFF2-40B4-BE49-F238E27FC236}">
                    <a16:creationId xmlns:a16="http://schemas.microsoft.com/office/drawing/2014/main" id="{FEDF5E0B-15F6-9102-4C39-3698BE2109BC}"/>
                  </a:ext>
                </a:extLst>
              </p:cNvPr>
              <p:cNvSpPr txBox="1">
                <a:spLocks noChangeArrowheads="1"/>
              </p:cNvSpPr>
              <p:nvPr/>
            </p:nvSpPr>
            <p:spPr bwMode="auto">
              <a:xfrm>
                <a:off x="1631" y="569"/>
                <a:ext cx="452"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tx2"/>
                    </a:solidFill>
                    <a:latin typeface="Times New Roman" panose="02020603050405020304" pitchFamily="18" charset="0"/>
                  </a:rPr>
                  <a:t>12 </a:t>
                </a:r>
                <a:r>
                  <a:rPr lang="en-US" altLang="zh-CN" sz="2000">
                    <a:solidFill>
                      <a:schemeClr val="tx2"/>
                    </a:solidFill>
                    <a:latin typeface="Times New Roman" panose="02020603050405020304" pitchFamily="18" charset="0"/>
                    <a:sym typeface="Symbol" panose="05050102010706020507" pitchFamily="18" charset="2"/>
                  </a:rPr>
                  <a:t></a:t>
                </a:r>
              </a:p>
            </p:txBody>
          </p:sp>
          <p:sp>
            <p:nvSpPr>
              <p:cNvPr id="3" name="Text Box 30">
                <a:extLst>
                  <a:ext uri="{FF2B5EF4-FFF2-40B4-BE49-F238E27FC236}">
                    <a16:creationId xmlns:a16="http://schemas.microsoft.com/office/drawing/2014/main" id="{6786814C-1C94-B4B8-8FFD-35CBE825BD42}"/>
                  </a:ext>
                </a:extLst>
              </p:cNvPr>
              <p:cNvSpPr txBox="1">
                <a:spLocks noChangeArrowheads="1"/>
              </p:cNvSpPr>
              <p:nvPr/>
            </p:nvSpPr>
            <p:spPr bwMode="auto">
              <a:xfrm>
                <a:off x="976" y="437"/>
                <a:ext cx="370"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tx2"/>
                    </a:solidFill>
                    <a:latin typeface="Times New Roman" panose="02020603050405020304" pitchFamily="18" charset="0"/>
                  </a:rPr>
                  <a:t>8 </a:t>
                </a:r>
                <a:r>
                  <a:rPr lang="en-US" altLang="zh-CN" sz="2000">
                    <a:solidFill>
                      <a:schemeClr val="tx2"/>
                    </a:solidFill>
                    <a:latin typeface="Times New Roman" panose="02020603050405020304" pitchFamily="18" charset="0"/>
                    <a:sym typeface="Symbol" panose="05050102010706020507" pitchFamily="18" charset="2"/>
                  </a:rPr>
                  <a:t></a:t>
                </a:r>
              </a:p>
            </p:txBody>
          </p:sp>
          <p:sp>
            <p:nvSpPr>
              <p:cNvPr id="4" name="Text Box 31">
                <a:extLst>
                  <a:ext uri="{FF2B5EF4-FFF2-40B4-BE49-F238E27FC236}">
                    <a16:creationId xmlns:a16="http://schemas.microsoft.com/office/drawing/2014/main" id="{B894C50B-7FF1-85B9-218C-B9780D8FB140}"/>
                  </a:ext>
                </a:extLst>
              </p:cNvPr>
              <p:cNvSpPr txBox="1">
                <a:spLocks noChangeArrowheads="1"/>
              </p:cNvSpPr>
              <p:nvPr/>
            </p:nvSpPr>
            <p:spPr bwMode="auto">
              <a:xfrm>
                <a:off x="523" y="1106"/>
                <a:ext cx="525"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220 V</a:t>
                </a:r>
              </a:p>
            </p:txBody>
          </p:sp>
          <p:sp>
            <p:nvSpPr>
              <p:cNvPr id="5" name="Text Box 32">
                <a:extLst>
                  <a:ext uri="{FF2B5EF4-FFF2-40B4-BE49-F238E27FC236}">
                    <a16:creationId xmlns:a16="http://schemas.microsoft.com/office/drawing/2014/main" id="{43932223-92F0-BABC-2AAF-D3AE21349D52}"/>
                  </a:ext>
                </a:extLst>
              </p:cNvPr>
              <p:cNvSpPr txBox="1">
                <a:spLocks noChangeArrowheads="1"/>
              </p:cNvSpPr>
              <p:nvPr/>
            </p:nvSpPr>
            <p:spPr bwMode="auto">
              <a:xfrm>
                <a:off x="1616" y="1049"/>
                <a:ext cx="495"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0.6 H</a:t>
                </a:r>
              </a:p>
            </p:txBody>
          </p:sp>
        </p:grpSp>
        <p:graphicFrame>
          <p:nvGraphicFramePr>
            <p:cNvPr id="99340" name="Object 42">
              <a:extLst>
                <a:ext uri="{FF2B5EF4-FFF2-40B4-BE49-F238E27FC236}">
                  <a16:creationId xmlns:a16="http://schemas.microsoft.com/office/drawing/2014/main" id="{549543F8-8E6E-DF93-5098-38CF020F0BDA}"/>
                </a:ext>
              </a:extLst>
            </p:cNvPr>
            <p:cNvGraphicFramePr>
              <a:graphicFrameLocks noChangeAspect="1"/>
            </p:cNvGraphicFramePr>
            <p:nvPr/>
          </p:nvGraphicFramePr>
          <p:xfrm>
            <a:off x="2089" y="943"/>
            <a:ext cx="129" cy="453"/>
          </p:xfrm>
          <a:graphic>
            <a:graphicData uri="http://schemas.openxmlformats.org/presentationml/2006/ole">
              <mc:AlternateContent xmlns:mc="http://schemas.openxmlformats.org/markup-compatibility/2006">
                <mc:Choice xmlns:v="urn:schemas-microsoft-com:vml" Requires="v">
                  <p:oleObj r:id="rId2" imgW="171720" imgH="604440" progId="Visio.Drawing.11">
                    <p:embed/>
                  </p:oleObj>
                </mc:Choice>
                <mc:Fallback>
                  <p:oleObj r:id="rId2" imgW="171720" imgH="604440" progId="Visio.Drawing.11">
                    <p:embed/>
                    <p:pic>
                      <p:nvPicPr>
                        <p:cNvPr id="0" name="Object 4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89" y="943"/>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99331" name="Text Box 33">
            <a:extLst>
              <a:ext uri="{FF2B5EF4-FFF2-40B4-BE49-F238E27FC236}">
                <a16:creationId xmlns:a16="http://schemas.microsoft.com/office/drawing/2014/main" id="{04304DEB-B16B-44F4-7FD2-CB3F3214EA1D}"/>
              </a:ext>
            </a:extLst>
          </p:cNvPr>
          <p:cNvSpPr txBox="1">
            <a:spLocks noChangeArrowheads="1"/>
          </p:cNvSpPr>
          <p:nvPr/>
        </p:nvSpPr>
        <p:spPr bwMode="auto">
          <a:xfrm>
            <a:off x="349250" y="647700"/>
            <a:ext cx="8464550" cy="831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3</a:t>
            </a:r>
            <a:r>
              <a:rPr lang="en-US" altLang="zh-CN" sz="2400">
                <a:solidFill>
                  <a:srgbClr val="FF0066"/>
                </a:solidFill>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图中，如在稳定状态下 </a:t>
            </a:r>
            <a:r>
              <a:rPr lang="en-US" altLang="zh-CN" sz="2400" i="1">
                <a:latin typeface="Times New Roman" panose="02020603050405020304" pitchFamily="18" charset="0"/>
              </a:rPr>
              <a:t>R</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被短路，试问短路后经过多少时间电流才达到 </a:t>
            </a:r>
            <a:r>
              <a:rPr lang="en-US" altLang="zh-CN" sz="2400">
                <a:latin typeface="Times New Roman" panose="02020603050405020304" pitchFamily="18" charset="0"/>
              </a:rPr>
              <a:t>15 A</a:t>
            </a:r>
            <a:r>
              <a:rPr lang="zh-CN" altLang="en-US" sz="2400">
                <a:latin typeface="Times New Roman" panose="02020603050405020304" pitchFamily="18" charset="0"/>
              </a:rPr>
              <a:t>？</a:t>
            </a:r>
          </a:p>
        </p:txBody>
      </p:sp>
      <p:sp>
        <p:nvSpPr>
          <p:cNvPr id="99360" name="Text Box 51">
            <a:extLst>
              <a:ext uri="{FF2B5EF4-FFF2-40B4-BE49-F238E27FC236}">
                <a16:creationId xmlns:a16="http://schemas.microsoft.com/office/drawing/2014/main" id="{073FD1F1-BEC3-399D-2C4B-F4C4CDA82BE5}"/>
              </a:ext>
            </a:extLst>
          </p:cNvPr>
          <p:cNvSpPr txBox="1">
            <a:spLocks noChangeArrowheads="1"/>
          </p:cNvSpPr>
          <p:nvPr/>
        </p:nvSpPr>
        <p:spPr bwMode="auto">
          <a:xfrm>
            <a:off x="355600" y="1658938"/>
            <a:ext cx="4114800" cy="942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5000"/>
              </a:lnSpc>
              <a:spcBef>
                <a:spcPct val="0"/>
              </a:spcBef>
              <a:buFontTx/>
              <a:buNone/>
            </a:pPr>
            <a:r>
              <a:rPr lang="zh-CN" altLang="en-US" sz="2400">
                <a:solidFill>
                  <a:srgbClr val="6600FF"/>
                </a:solidFill>
                <a:latin typeface="Times New Roman" panose="02020603050405020304" pitchFamily="18" charset="0"/>
              </a:rPr>
              <a:t>　　</a:t>
            </a: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Times New Roman" panose="02020603050405020304" pitchFamily="18" charset="0"/>
              </a:rPr>
              <a:t>　</a:t>
            </a:r>
            <a:r>
              <a:rPr lang="zh-CN" altLang="en-US" sz="2400">
                <a:latin typeface="Times New Roman" panose="02020603050405020304" pitchFamily="18" charset="0"/>
              </a:rPr>
              <a:t>先应用三要素法求电流 </a:t>
            </a:r>
            <a:r>
              <a:rPr lang="en-US" altLang="zh-CN" sz="2400" i="1">
                <a:solidFill>
                  <a:srgbClr val="FF3300"/>
                </a:solidFill>
                <a:latin typeface="Times New Roman" panose="02020603050405020304" pitchFamily="18" charset="0"/>
              </a:rPr>
              <a:t>I</a:t>
            </a:r>
            <a:r>
              <a:rPr lang="en-US" altLang="zh-CN" sz="2400">
                <a:latin typeface="Times New Roman" panose="02020603050405020304" pitchFamily="18" charset="0"/>
              </a:rPr>
              <a:t>。</a:t>
            </a:r>
            <a:endParaRPr lang="en-US" altLang="zh-CN" sz="2400" i="1">
              <a:latin typeface="Times New Roman" panose="02020603050405020304" pitchFamily="18" charset="0"/>
            </a:endParaRPr>
          </a:p>
        </p:txBody>
      </p:sp>
      <p:sp>
        <p:nvSpPr>
          <p:cNvPr id="99361" name="Text Box 52">
            <a:extLst>
              <a:ext uri="{FF2B5EF4-FFF2-40B4-BE49-F238E27FC236}">
                <a16:creationId xmlns:a16="http://schemas.microsoft.com/office/drawing/2014/main" id="{BCB0AD5C-7E9A-97F1-9970-9D1AA7318AA3}"/>
              </a:ext>
            </a:extLst>
          </p:cNvPr>
          <p:cNvSpPr txBox="1">
            <a:spLocks noChangeArrowheads="1"/>
          </p:cNvSpPr>
          <p:nvPr/>
        </p:nvSpPr>
        <p:spPr bwMode="auto">
          <a:xfrm>
            <a:off x="1219200" y="2616200"/>
            <a:ext cx="28956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400">
                <a:solidFill>
                  <a:srgbClr val="6600FF"/>
                </a:solidFill>
                <a:latin typeface="宋体" panose="02010600030101010101" pitchFamily="2" charset="-122"/>
              </a:rPr>
              <a:t>(</a:t>
            </a:r>
            <a:r>
              <a:rPr lang="en-US" altLang="zh-CN" sz="2400">
                <a:solidFill>
                  <a:srgbClr val="6600FF"/>
                </a:solidFill>
                <a:latin typeface="Times New Roman" panose="02020603050405020304" pitchFamily="18" charset="0"/>
              </a:rPr>
              <a:t>1</a:t>
            </a:r>
            <a:r>
              <a:rPr lang="en-US" altLang="zh-CN" sz="2400">
                <a:solidFill>
                  <a:srgbClr val="6600FF"/>
                </a:solidFill>
                <a:latin typeface="宋体" panose="02010600030101010101" pitchFamily="2" charset="-122"/>
              </a:rPr>
              <a:t>)</a:t>
            </a:r>
            <a:r>
              <a:rPr lang="zh-CN" altLang="en-US" sz="2400">
                <a:solidFill>
                  <a:srgbClr val="6600FF"/>
                </a:solidFill>
                <a:latin typeface="Times New Roman" panose="02020603050405020304" pitchFamily="18" charset="0"/>
              </a:rPr>
              <a:t>确定 </a:t>
            </a:r>
            <a:r>
              <a:rPr lang="en-US" altLang="zh-CN" sz="2400" i="1">
                <a:solidFill>
                  <a:srgbClr val="6600FF"/>
                </a:solidFill>
                <a:latin typeface="Times New Roman" panose="02020603050405020304" pitchFamily="18" charset="0"/>
              </a:rPr>
              <a:t>i</a:t>
            </a:r>
            <a:r>
              <a:rPr lang="en-US" altLang="zh-CN" sz="2400">
                <a:solidFill>
                  <a:srgbClr val="6600FF"/>
                </a:solidFill>
                <a:latin typeface="Times New Roman" panose="02020603050405020304" pitchFamily="18" charset="0"/>
              </a:rPr>
              <a:t> (0</a:t>
            </a:r>
            <a:r>
              <a:rPr lang="en-US" altLang="zh-CN" sz="2400" baseline="-25000">
                <a:solidFill>
                  <a:srgbClr val="6600FF"/>
                </a:solidFill>
                <a:latin typeface="Times New Roman" panose="02020603050405020304" pitchFamily="18" charset="0"/>
              </a:rPr>
              <a:t>+</a:t>
            </a:r>
            <a:r>
              <a:rPr lang="en-US" altLang="zh-CN" sz="2400">
                <a:solidFill>
                  <a:srgbClr val="6600FF"/>
                </a:solidFill>
                <a:latin typeface="Times New Roman" panose="02020603050405020304" pitchFamily="18" charset="0"/>
              </a:rPr>
              <a:t>)</a:t>
            </a:r>
          </a:p>
        </p:txBody>
      </p:sp>
      <p:graphicFrame>
        <p:nvGraphicFramePr>
          <p:cNvPr id="99362" name="Object 34">
            <a:extLst>
              <a:ext uri="{FF2B5EF4-FFF2-40B4-BE49-F238E27FC236}">
                <a16:creationId xmlns:a16="http://schemas.microsoft.com/office/drawing/2014/main" id="{3A68B68E-FC54-07C9-57AA-1B73DD262A92}"/>
              </a:ext>
            </a:extLst>
          </p:cNvPr>
          <p:cNvGraphicFramePr>
            <a:graphicFrameLocks noChangeAspect="1"/>
          </p:cNvGraphicFramePr>
          <p:nvPr/>
        </p:nvGraphicFramePr>
        <p:xfrm>
          <a:off x="830263" y="3213100"/>
          <a:ext cx="4173537" cy="766763"/>
        </p:xfrm>
        <a:graphic>
          <a:graphicData uri="http://schemas.openxmlformats.org/presentationml/2006/ole">
            <mc:AlternateContent xmlns:mc="http://schemas.openxmlformats.org/markup-compatibility/2006">
              <mc:Choice xmlns:v="urn:schemas-microsoft-com:vml" Requires="v">
                <p:oleObj r:id="rId4" imgW="0" imgH="0" progId="Equation.3">
                  <p:embed/>
                </p:oleObj>
              </mc:Choice>
              <mc:Fallback>
                <p:oleObj r:id="rId4" imgW="0" imgH="0" progId="Equation.3">
                  <p:embed/>
                  <p:pic>
                    <p:nvPicPr>
                      <p:cNvPr id="0" name="Object 34"/>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830263" y="3213100"/>
                        <a:ext cx="4173537" cy="766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63" name="Text Box 54">
            <a:extLst>
              <a:ext uri="{FF2B5EF4-FFF2-40B4-BE49-F238E27FC236}">
                <a16:creationId xmlns:a16="http://schemas.microsoft.com/office/drawing/2014/main" id="{EB054E23-C70E-F887-9754-186C97E8D145}"/>
              </a:ext>
            </a:extLst>
          </p:cNvPr>
          <p:cNvSpPr txBox="1">
            <a:spLocks noChangeArrowheads="1"/>
          </p:cNvSpPr>
          <p:nvPr/>
        </p:nvSpPr>
        <p:spPr bwMode="auto">
          <a:xfrm>
            <a:off x="1238250" y="4306888"/>
            <a:ext cx="25717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400">
                <a:solidFill>
                  <a:srgbClr val="6600FF"/>
                </a:solidFill>
                <a:latin typeface="宋体" panose="02010600030101010101" pitchFamily="2" charset="-122"/>
              </a:rPr>
              <a:t>(</a:t>
            </a:r>
            <a:r>
              <a:rPr lang="en-US" altLang="zh-CN" sz="2400">
                <a:solidFill>
                  <a:srgbClr val="6600FF"/>
                </a:solidFill>
                <a:latin typeface="Times New Roman" panose="02020603050405020304" pitchFamily="18" charset="0"/>
              </a:rPr>
              <a:t>2</a:t>
            </a:r>
            <a:r>
              <a:rPr lang="en-US" altLang="zh-CN" sz="2400">
                <a:solidFill>
                  <a:srgbClr val="6600FF"/>
                </a:solidFill>
                <a:latin typeface="宋体" panose="02010600030101010101" pitchFamily="2" charset="-122"/>
              </a:rPr>
              <a:t>)</a:t>
            </a:r>
            <a:r>
              <a:rPr lang="zh-CN" altLang="en-US" sz="2400">
                <a:solidFill>
                  <a:srgbClr val="6600FF"/>
                </a:solidFill>
                <a:latin typeface="Times New Roman" panose="02020603050405020304" pitchFamily="18" charset="0"/>
              </a:rPr>
              <a:t>确定 </a:t>
            </a:r>
            <a:r>
              <a:rPr lang="en-US" altLang="zh-CN" sz="2400" i="1">
                <a:solidFill>
                  <a:srgbClr val="6600FF"/>
                </a:solidFill>
                <a:latin typeface="Times New Roman" panose="02020603050405020304" pitchFamily="18" charset="0"/>
              </a:rPr>
              <a:t>i</a:t>
            </a:r>
            <a:r>
              <a:rPr lang="en-US" altLang="zh-CN" sz="2400">
                <a:solidFill>
                  <a:srgbClr val="6600FF"/>
                </a:solidFill>
                <a:latin typeface="Times New Roman" panose="02020603050405020304" pitchFamily="18" charset="0"/>
              </a:rPr>
              <a:t> (</a:t>
            </a:r>
            <a:r>
              <a:rPr lang="en-US" altLang="zh-CN" sz="2400">
                <a:solidFill>
                  <a:srgbClr val="6600FF"/>
                </a:solidFill>
                <a:latin typeface="Times New Roman" panose="02020603050405020304" pitchFamily="18" charset="0"/>
                <a:sym typeface="Symbol" panose="05050102010706020507" pitchFamily="18" charset="2"/>
              </a:rPr>
              <a:t></a:t>
            </a:r>
            <a:r>
              <a:rPr lang="en-US" altLang="zh-CN" sz="2400">
                <a:solidFill>
                  <a:srgbClr val="6600FF"/>
                </a:solidFill>
                <a:latin typeface="Times New Roman" panose="02020603050405020304" pitchFamily="18" charset="0"/>
              </a:rPr>
              <a:t>)</a:t>
            </a:r>
          </a:p>
        </p:txBody>
      </p:sp>
      <p:graphicFrame>
        <p:nvGraphicFramePr>
          <p:cNvPr id="99364" name="Object 36">
            <a:extLst>
              <a:ext uri="{FF2B5EF4-FFF2-40B4-BE49-F238E27FC236}">
                <a16:creationId xmlns:a16="http://schemas.microsoft.com/office/drawing/2014/main" id="{7F145E57-0736-B034-6AB4-CAA303EA4B0C}"/>
              </a:ext>
            </a:extLst>
          </p:cNvPr>
          <p:cNvGraphicFramePr>
            <a:graphicFrameLocks noChangeAspect="1"/>
          </p:cNvGraphicFramePr>
          <p:nvPr/>
        </p:nvGraphicFramePr>
        <p:xfrm>
          <a:off x="4203700" y="4197350"/>
          <a:ext cx="3382963" cy="744538"/>
        </p:xfrm>
        <a:graphic>
          <a:graphicData uri="http://schemas.openxmlformats.org/presentationml/2006/ole">
            <mc:AlternateContent xmlns:mc="http://schemas.openxmlformats.org/markup-compatibility/2006">
              <mc:Choice xmlns:v="urn:schemas-microsoft-com:vml" Requires="v">
                <p:oleObj r:id="rId5" imgW="0" imgH="0" progId="Equation.3">
                  <p:embed/>
                </p:oleObj>
              </mc:Choice>
              <mc:Fallback>
                <p:oleObj r:id="rId5" imgW="0" imgH="0" progId="Equation.3">
                  <p:embed/>
                  <p:pic>
                    <p:nvPicPr>
                      <p:cNvPr id="0" name="Object 36"/>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203700" y="4197350"/>
                        <a:ext cx="3382963" cy="744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99365" name="Text Box 56">
            <a:extLst>
              <a:ext uri="{FF2B5EF4-FFF2-40B4-BE49-F238E27FC236}">
                <a16:creationId xmlns:a16="http://schemas.microsoft.com/office/drawing/2014/main" id="{D4AF01AD-E14E-C8D7-90FC-933877C5A9C2}"/>
              </a:ext>
            </a:extLst>
          </p:cNvPr>
          <p:cNvSpPr txBox="1">
            <a:spLocks noChangeArrowheads="1"/>
          </p:cNvSpPr>
          <p:nvPr/>
        </p:nvSpPr>
        <p:spPr bwMode="auto">
          <a:xfrm>
            <a:off x="1249363" y="5343525"/>
            <a:ext cx="3475037"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en-US" altLang="zh-CN" sz="2400">
                <a:solidFill>
                  <a:srgbClr val="6600FF"/>
                </a:solidFill>
                <a:latin typeface="宋体" panose="02010600030101010101" pitchFamily="2" charset="-122"/>
              </a:rPr>
              <a:t>(</a:t>
            </a:r>
            <a:r>
              <a:rPr lang="en-US" altLang="zh-CN" sz="2400">
                <a:solidFill>
                  <a:srgbClr val="6600FF"/>
                </a:solidFill>
                <a:latin typeface="Times New Roman" panose="02020603050405020304" pitchFamily="18" charset="0"/>
              </a:rPr>
              <a:t>3</a:t>
            </a:r>
            <a:r>
              <a:rPr lang="en-US" altLang="zh-CN" sz="2400">
                <a:solidFill>
                  <a:srgbClr val="6600FF"/>
                </a:solidFill>
                <a:latin typeface="宋体" panose="02010600030101010101" pitchFamily="2" charset="-122"/>
              </a:rPr>
              <a:t>)</a:t>
            </a:r>
            <a:r>
              <a:rPr lang="zh-CN" altLang="en-US" sz="2400">
                <a:solidFill>
                  <a:srgbClr val="6600FF"/>
                </a:solidFill>
                <a:latin typeface="Times New Roman" panose="02020603050405020304" pitchFamily="18" charset="0"/>
              </a:rPr>
              <a:t>确定时间常数 </a:t>
            </a:r>
            <a:r>
              <a:rPr lang="zh-CN" altLang="en-US" sz="2400" i="1">
                <a:solidFill>
                  <a:srgbClr val="6600FF"/>
                </a:solidFill>
                <a:latin typeface="Times New Roman" panose="02020603050405020304" pitchFamily="18" charset="0"/>
                <a:sym typeface="Symbol" panose="05050102010706020507" pitchFamily="18" charset="2"/>
              </a:rPr>
              <a:t></a:t>
            </a:r>
          </a:p>
        </p:txBody>
      </p:sp>
      <p:graphicFrame>
        <p:nvGraphicFramePr>
          <p:cNvPr id="99366" name="Object 38">
            <a:extLst>
              <a:ext uri="{FF2B5EF4-FFF2-40B4-BE49-F238E27FC236}">
                <a16:creationId xmlns:a16="http://schemas.microsoft.com/office/drawing/2014/main" id="{1B3A8E62-A73C-EDA1-5D4D-8A1D94D53A09}"/>
              </a:ext>
            </a:extLst>
          </p:cNvPr>
          <p:cNvGraphicFramePr>
            <a:graphicFrameLocks noChangeAspect="1"/>
          </p:cNvGraphicFramePr>
          <p:nvPr/>
        </p:nvGraphicFramePr>
        <p:xfrm>
          <a:off x="4648200" y="5199063"/>
          <a:ext cx="2752725" cy="750887"/>
        </p:xfrm>
        <a:graphic>
          <a:graphicData uri="http://schemas.openxmlformats.org/presentationml/2006/ole">
            <mc:AlternateContent xmlns:mc="http://schemas.openxmlformats.org/markup-compatibility/2006">
              <mc:Choice xmlns:v="urn:schemas-microsoft-com:vml" Requires="v">
                <p:oleObj r:id="rId6" imgW="0" imgH="0" progId="Equation.3">
                  <p:embed/>
                </p:oleObj>
              </mc:Choice>
              <mc:Fallback>
                <p:oleObj r:id="rId6" imgW="0" imgH="0" progId="Equation.3">
                  <p:embed/>
                  <p:pic>
                    <p:nvPicPr>
                      <p:cNvPr id="0" name="Object 38"/>
                      <p:cNvPicPr>
                        <a:picLocks noChangeAspect="1" noChangeArrowheads="1"/>
                      </p:cNvPicPr>
                      <p:nvPr/>
                    </p:nvPicPr>
                    <p:blipFill>
                      <a:blip>
                        <a:extLst>
                          <a:ext uri="{28A0092B-C50C-407E-A947-70E740481C1C}">
                            <a14:useLocalDpi xmlns:a14="http://schemas.microsoft.com/office/drawing/2010/main" val="0"/>
                          </a:ext>
                        </a:extLst>
                      </a:blip>
                      <a:srcRect/>
                      <a:stretch>
                        <a:fillRect/>
                      </a:stretch>
                    </p:blipFill>
                    <p:spPr bwMode="auto">
                      <a:xfrm>
                        <a:off x="4648200" y="5199063"/>
                        <a:ext cx="2752725"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9360"/>
                                        </p:tgtEl>
                                        <p:attrNameLst>
                                          <p:attrName>style.visibility</p:attrName>
                                        </p:attrNameLst>
                                      </p:cBhvr>
                                      <p:to>
                                        <p:strVal val="visible"/>
                                      </p:to>
                                    </p:set>
                                    <p:animEffect transition="in" filter="dissolve">
                                      <p:cBhvr>
                                        <p:cTn id="7" dur="500"/>
                                        <p:tgtEl>
                                          <p:spTgt spid="9936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99361"/>
                                        </p:tgtEl>
                                        <p:attrNameLst>
                                          <p:attrName>style.visibility</p:attrName>
                                        </p:attrNameLst>
                                      </p:cBhvr>
                                      <p:to>
                                        <p:strVal val="visible"/>
                                      </p:to>
                                    </p:set>
                                    <p:animEffect transition="in" filter="wipe(left)">
                                      <p:cBhvr>
                                        <p:cTn id="12" dur="500"/>
                                        <p:tgtEl>
                                          <p:spTgt spid="99361"/>
                                        </p:tgtEl>
                                      </p:cBhvr>
                                    </p:animEffect>
                                  </p:childTnLst>
                                </p:cTn>
                              </p:par>
                            </p:childTnLst>
                          </p:cTn>
                        </p:par>
                        <p:par>
                          <p:cTn id="13" fill="hold" nodeType="afterGroup">
                            <p:stCondLst>
                              <p:cond delay="500"/>
                            </p:stCondLst>
                            <p:childTnLst>
                              <p:par>
                                <p:cTn id="14" presetID="16" presetClass="entr" presetSubtype="37" fill="hold" nodeType="afterEffect">
                                  <p:stCondLst>
                                    <p:cond delay="0"/>
                                  </p:stCondLst>
                                  <p:childTnLst>
                                    <p:set>
                                      <p:cBhvr>
                                        <p:cTn id="15" dur="1" fill="hold">
                                          <p:stCondLst>
                                            <p:cond delay="0"/>
                                          </p:stCondLst>
                                        </p:cTn>
                                        <p:tgtEl>
                                          <p:spTgt spid="99362"/>
                                        </p:tgtEl>
                                        <p:attrNameLst>
                                          <p:attrName>style.visibility</p:attrName>
                                        </p:attrNameLst>
                                      </p:cBhvr>
                                      <p:to>
                                        <p:strVal val="visible"/>
                                      </p:to>
                                    </p:set>
                                    <p:animEffect transition="in" filter="barn(outVertical)">
                                      <p:cBhvr>
                                        <p:cTn id="16" dur="500"/>
                                        <p:tgtEl>
                                          <p:spTgt spid="99362"/>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99363"/>
                                        </p:tgtEl>
                                        <p:attrNameLst>
                                          <p:attrName>style.visibility</p:attrName>
                                        </p:attrNameLst>
                                      </p:cBhvr>
                                      <p:to>
                                        <p:strVal val="visible"/>
                                      </p:to>
                                    </p:set>
                                    <p:animEffect transition="in" filter="wipe(left)">
                                      <p:cBhvr>
                                        <p:cTn id="21" dur="500"/>
                                        <p:tgtEl>
                                          <p:spTgt spid="99363"/>
                                        </p:tgtEl>
                                      </p:cBhvr>
                                    </p:animEffect>
                                  </p:childTnLst>
                                </p:cTn>
                              </p:par>
                            </p:childTnLst>
                          </p:cTn>
                        </p:par>
                        <p:par>
                          <p:cTn id="22" fill="hold" nodeType="afterGroup">
                            <p:stCondLst>
                              <p:cond delay="500"/>
                            </p:stCondLst>
                            <p:childTnLst>
                              <p:par>
                                <p:cTn id="23" presetID="22" presetClass="entr" presetSubtype="8" fill="hold" nodeType="afterEffect">
                                  <p:stCondLst>
                                    <p:cond delay="0"/>
                                  </p:stCondLst>
                                  <p:childTnLst>
                                    <p:set>
                                      <p:cBhvr>
                                        <p:cTn id="24" dur="1" fill="hold">
                                          <p:stCondLst>
                                            <p:cond delay="0"/>
                                          </p:stCondLst>
                                        </p:cTn>
                                        <p:tgtEl>
                                          <p:spTgt spid="99364"/>
                                        </p:tgtEl>
                                        <p:attrNameLst>
                                          <p:attrName>style.visibility</p:attrName>
                                        </p:attrNameLst>
                                      </p:cBhvr>
                                      <p:to>
                                        <p:strVal val="visible"/>
                                      </p:to>
                                    </p:set>
                                    <p:animEffect transition="in" filter="wipe(left)">
                                      <p:cBhvr>
                                        <p:cTn id="25" dur="500"/>
                                        <p:tgtEl>
                                          <p:spTgt spid="99364"/>
                                        </p:tgtEl>
                                      </p:cBhvr>
                                    </p:animEffect>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99365"/>
                                        </p:tgtEl>
                                        <p:attrNameLst>
                                          <p:attrName>style.visibility</p:attrName>
                                        </p:attrNameLst>
                                      </p:cBhvr>
                                      <p:to>
                                        <p:strVal val="visible"/>
                                      </p:to>
                                    </p:set>
                                    <p:animEffect transition="in" filter="wipe(left)">
                                      <p:cBhvr>
                                        <p:cTn id="30" dur="500"/>
                                        <p:tgtEl>
                                          <p:spTgt spid="99365"/>
                                        </p:tgtEl>
                                      </p:cBhvr>
                                    </p:animEffect>
                                  </p:childTnLst>
                                </p:cTn>
                              </p:par>
                            </p:childTnLst>
                          </p:cTn>
                        </p:par>
                        <p:par>
                          <p:cTn id="31" fill="hold" nodeType="afterGroup">
                            <p:stCondLst>
                              <p:cond delay="500"/>
                            </p:stCondLst>
                            <p:childTnLst>
                              <p:par>
                                <p:cTn id="32" presetID="22" presetClass="entr" presetSubtype="8" fill="hold" nodeType="afterEffect">
                                  <p:stCondLst>
                                    <p:cond delay="0"/>
                                  </p:stCondLst>
                                  <p:childTnLst>
                                    <p:set>
                                      <p:cBhvr>
                                        <p:cTn id="33" dur="1" fill="hold">
                                          <p:stCondLst>
                                            <p:cond delay="0"/>
                                          </p:stCondLst>
                                        </p:cTn>
                                        <p:tgtEl>
                                          <p:spTgt spid="99366"/>
                                        </p:tgtEl>
                                        <p:attrNameLst>
                                          <p:attrName>style.visibility</p:attrName>
                                        </p:attrNameLst>
                                      </p:cBhvr>
                                      <p:to>
                                        <p:strVal val="visible"/>
                                      </p:to>
                                    </p:set>
                                    <p:animEffect transition="in" filter="wipe(left)">
                                      <p:cBhvr>
                                        <p:cTn id="34" dur="500"/>
                                        <p:tgtEl>
                                          <p:spTgt spid="993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360" grpId="0" autoUpdateAnimBg="0"/>
      <p:bldP spid="99361" grpId="0" autoUpdateAnimBg="0"/>
      <p:bldP spid="99363" grpId="0" autoUpdateAnimBg="0"/>
      <p:bldP spid="99365" grpId="0" autoUpdateAnimBg="0"/>
    </p:bld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ext Box 33">
            <a:extLst>
              <a:ext uri="{FF2B5EF4-FFF2-40B4-BE49-F238E27FC236}">
                <a16:creationId xmlns:a16="http://schemas.microsoft.com/office/drawing/2014/main" id="{11773C32-9469-67E3-7C1A-2AB04F85F392}"/>
              </a:ext>
            </a:extLst>
          </p:cNvPr>
          <p:cNvSpPr txBox="1">
            <a:spLocks noChangeArrowheads="1"/>
          </p:cNvSpPr>
          <p:nvPr/>
        </p:nvSpPr>
        <p:spPr bwMode="auto">
          <a:xfrm>
            <a:off x="349250" y="476250"/>
            <a:ext cx="8413750" cy="871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lnSpc>
                <a:spcPct val="110000"/>
              </a:lnSpc>
              <a:spcBef>
                <a:spcPct val="0"/>
              </a:spcBef>
              <a:buFontTx/>
              <a:buNone/>
            </a:pPr>
            <a:r>
              <a:rPr lang="zh-CN" altLang="en-US" sz="2400">
                <a:solidFill>
                  <a:srgbClr val="FF0066"/>
                </a:solidFill>
                <a:latin typeface="Times New Roman" panose="02020603050405020304" pitchFamily="18" charset="0"/>
              </a:rPr>
              <a:t>　　</a:t>
            </a:r>
            <a:r>
              <a:rPr lang="en-US" altLang="zh-CN" sz="2400">
                <a:solidFill>
                  <a:srgbClr val="FF0066"/>
                </a:solidFill>
                <a:latin typeface="宋体" panose="02010600030101010101" pitchFamily="2" charset="-122"/>
              </a:rPr>
              <a:t>[</a:t>
            </a:r>
            <a:r>
              <a:rPr lang="zh-CN" altLang="en-US" sz="2400">
                <a:solidFill>
                  <a:srgbClr val="FF0066"/>
                </a:solidFill>
                <a:latin typeface="Times New Roman" panose="02020603050405020304" pitchFamily="18" charset="0"/>
              </a:rPr>
              <a:t>例 </a:t>
            </a:r>
            <a:r>
              <a:rPr lang="en-US" altLang="zh-CN" sz="2400">
                <a:solidFill>
                  <a:srgbClr val="FF0066"/>
                </a:solidFill>
                <a:latin typeface="Times New Roman" panose="02020603050405020304" pitchFamily="18" charset="0"/>
              </a:rPr>
              <a:t>3</a:t>
            </a:r>
            <a:r>
              <a:rPr lang="en-US" altLang="zh-CN" sz="2400">
                <a:solidFill>
                  <a:srgbClr val="FF0066"/>
                </a:solidFill>
                <a:latin typeface="宋体" panose="02010600030101010101" pitchFamily="2" charset="-122"/>
              </a:rPr>
              <a:t>]</a:t>
            </a:r>
            <a:r>
              <a:rPr lang="en-US" altLang="zh-CN" sz="2400">
                <a:latin typeface="Times New Roman" panose="02020603050405020304" pitchFamily="18" charset="0"/>
              </a:rPr>
              <a:t>  </a:t>
            </a:r>
            <a:r>
              <a:rPr lang="zh-CN" altLang="en-US" sz="2400">
                <a:latin typeface="Times New Roman" panose="02020603050405020304" pitchFamily="18" charset="0"/>
              </a:rPr>
              <a:t>图中，如在稳定状态下 </a:t>
            </a:r>
            <a:r>
              <a:rPr lang="en-US" altLang="zh-CN" sz="2400" i="1">
                <a:latin typeface="Times New Roman" panose="02020603050405020304" pitchFamily="18" charset="0"/>
              </a:rPr>
              <a:t>R</a:t>
            </a:r>
            <a:r>
              <a:rPr lang="en-US" altLang="zh-CN" sz="2400" baseline="-25000">
                <a:latin typeface="Times New Roman" panose="02020603050405020304" pitchFamily="18" charset="0"/>
              </a:rPr>
              <a:t>1</a:t>
            </a:r>
            <a:r>
              <a:rPr lang="en-US" altLang="zh-CN" sz="2400">
                <a:latin typeface="Times New Roman" panose="02020603050405020304" pitchFamily="18" charset="0"/>
              </a:rPr>
              <a:t> </a:t>
            </a:r>
            <a:r>
              <a:rPr lang="zh-CN" altLang="en-US" sz="2400">
                <a:latin typeface="Times New Roman" panose="02020603050405020304" pitchFamily="18" charset="0"/>
              </a:rPr>
              <a:t>被短路，试问短路后经过多少时间电流才达到 </a:t>
            </a:r>
            <a:r>
              <a:rPr lang="en-US" altLang="zh-CN" sz="2400">
                <a:latin typeface="Times New Roman" panose="02020603050405020304" pitchFamily="18" charset="0"/>
              </a:rPr>
              <a:t>15 A</a:t>
            </a:r>
            <a:r>
              <a:rPr lang="zh-CN" altLang="en-US" sz="2400">
                <a:latin typeface="Times New Roman" panose="02020603050405020304" pitchFamily="18" charset="0"/>
              </a:rPr>
              <a:t>？</a:t>
            </a:r>
          </a:p>
        </p:txBody>
      </p:sp>
      <p:sp>
        <p:nvSpPr>
          <p:cNvPr id="100355" name="Text Box 34">
            <a:extLst>
              <a:ext uri="{FF2B5EF4-FFF2-40B4-BE49-F238E27FC236}">
                <a16:creationId xmlns:a16="http://schemas.microsoft.com/office/drawing/2014/main" id="{299A25B3-FED8-FCBF-F0CC-8EC211E84D86}"/>
              </a:ext>
            </a:extLst>
          </p:cNvPr>
          <p:cNvSpPr txBox="1">
            <a:spLocks noChangeArrowheads="1"/>
          </p:cNvSpPr>
          <p:nvPr/>
        </p:nvSpPr>
        <p:spPr bwMode="auto">
          <a:xfrm>
            <a:off x="1028700" y="1574800"/>
            <a:ext cx="3200400" cy="142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lnSpc>
                <a:spcPct val="120000"/>
              </a:lnSpc>
              <a:spcBef>
                <a:spcPct val="0"/>
              </a:spcBef>
              <a:buFontTx/>
              <a:buNone/>
            </a:pPr>
            <a:r>
              <a:rPr lang="en-US" altLang="zh-CN" sz="2400">
                <a:solidFill>
                  <a:srgbClr val="0000FF"/>
                </a:solidFill>
                <a:latin typeface="宋体" panose="02010600030101010101" pitchFamily="2" charset="-122"/>
              </a:rPr>
              <a:t>[</a:t>
            </a:r>
            <a:r>
              <a:rPr lang="zh-CN" altLang="en-US" sz="2400">
                <a:solidFill>
                  <a:srgbClr val="0000FF"/>
                </a:solidFill>
                <a:latin typeface="宋体" panose="02010600030101010101" pitchFamily="2" charset="-122"/>
              </a:rPr>
              <a:t>解</a:t>
            </a:r>
            <a:r>
              <a:rPr lang="en-US" altLang="zh-CN" sz="2400">
                <a:solidFill>
                  <a:srgbClr val="0000FF"/>
                </a:solidFill>
                <a:latin typeface="宋体" panose="02010600030101010101" pitchFamily="2" charset="-122"/>
              </a:rPr>
              <a:t>]</a:t>
            </a:r>
            <a:r>
              <a:rPr lang="en-US" altLang="zh-CN" sz="2400">
                <a:solidFill>
                  <a:srgbClr val="6600FF"/>
                </a:solidFill>
                <a:latin typeface="宋体" panose="02010600030101010101" pitchFamily="2" charset="-122"/>
              </a:rPr>
              <a:t>　</a:t>
            </a:r>
            <a:r>
              <a:rPr lang="en-US" altLang="zh-CN" sz="2400" i="1">
                <a:latin typeface="Times New Roman" panose="02020603050405020304" pitchFamily="18" charset="0"/>
              </a:rPr>
              <a:t>i</a:t>
            </a:r>
            <a:r>
              <a:rPr lang="en-US" altLang="zh-CN" sz="2400">
                <a:latin typeface="Times New Roman" panose="02020603050405020304" pitchFamily="18" charset="0"/>
              </a:rPr>
              <a:t>(0</a:t>
            </a:r>
            <a:r>
              <a:rPr lang="en-US" altLang="zh-CN" sz="2400" baseline="-25000">
                <a:latin typeface="Times New Roman" panose="02020603050405020304" pitchFamily="18" charset="0"/>
              </a:rPr>
              <a:t>+</a:t>
            </a:r>
            <a:r>
              <a:rPr lang="en-US" altLang="zh-CN" sz="2400">
                <a:latin typeface="Times New Roman" panose="02020603050405020304" pitchFamily="18" charset="0"/>
              </a:rPr>
              <a:t>) = 11 A</a:t>
            </a:r>
          </a:p>
          <a:p>
            <a:pPr eaLnBrk="1" hangingPunct="1">
              <a:lnSpc>
                <a:spcPct val="120000"/>
              </a:lnSpc>
              <a:spcBef>
                <a:spcPct val="0"/>
              </a:spcBef>
              <a:buFontTx/>
              <a:buNone/>
            </a:pPr>
            <a:r>
              <a:rPr lang="en-US" altLang="zh-CN" sz="2400">
                <a:latin typeface="Times New Roman" panose="02020603050405020304" pitchFamily="18" charset="0"/>
              </a:rPr>
              <a:t>　　　 </a:t>
            </a:r>
            <a:r>
              <a:rPr lang="en-US" altLang="zh-CN" sz="2400" i="1">
                <a:latin typeface="Times New Roman" panose="02020603050405020304" pitchFamily="18" charset="0"/>
              </a:rPr>
              <a:t>i</a:t>
            </a:r>
            <a:r>
              <a:rPr lang="en-US" altLang="zh-CN" sz="2400">
                <a:latin typeface="Times New Roman" panose="02020603050405020304" pitchFamily="18" charset="0"/>
              </a:rPr>
              <a:t>(</a:t>
            </a:r>
            <a:r>
              <a:rPr lang="en-US" altLang="zh-CN" sz="2400">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rPr>
              <a:t>) = 18.3 A</a:t>
            </a:r>
          </a:p>
          <a:p>
            <a:pPr eaLnBrk="1" hangingPunct="1">
              <a:lnSpc>
                <a:spcPct val="120000"/>
              </a:lnSpc>
              <a:spcBef>
                <a:spcPct val="0"/>
              </a:spcBef>
              <a:buFontTx/>
              <a:buNone/>
            </a:pPr>
            <a:r>
              <a:rPr lang="en-US" altLang="zh-CN" sz="2400">
                <a:latin typeface="Times New Roman" panose="02020603050405020304" pitchFamily="18" charset="0"/>
              </a:rPr>
              <a:t>　　　</a:t>
            </a:r>
            <a:r>
              <a:rPr lang="en-US" altLang="zh-CN" sz="2400" i="1">
                <a:latin typeface="Times New Roman" panose="02020603050405020304" pitchFamily="18" charset="0"/>
                <a:sym typeface="Symbol" panose="05050102010706020507" pitchFamily="18" charset="2"/>
              </a:rPr>
              <a:t></a:t>
            </a:r>
            <a:r>
              <a:rPr lang="en-US" altLang="zh-CN" sz="2400">
                <a:latin typeface="Times New Roman" panose="02020603050405020304" pitchFamily="18" charset="0"/>
                <a:sym typeface="Symbol" panose="05050102010706020507" pitchFamily="18" charset="2"/>
              </a:rPr>
              <a:t> = 0.05 s</a:t>
            </a:r>
            <a:endParaRPr lang="en-US" altLang="zh-CN" sz="2400">
              <a:latin typeface="Times New Roman" panose="02020603050405020304" pitchFamily="18" charset="0"/>
            </a:endParaRPr>
          </a:p>
        </p:txBody>
      </p:sp>
      <p:grpSp>
        <p:nvGrpSpPr>
          <p:cNvPr id="100356" name="Group 48">
            <a:extLst>
              <a:ext uri="{FF2B5EF4-FFF2-40B4-BE49-F238E27FC236}">
                <a16:creationId xmlns:a16="http://schemas.microsoft.com/office/drawing/2014/main" id="{B64F9FE5-705D-AE55-BA55-2743CF3FB25D}"/>
              </a:ext>
            </a:extLst>
          </p:cNvPr>
          <p:cNvGrpSpPr>
            <a:grpSpLocks/>
          </p:cNvGrpSpPr>
          <p:nvPr/>
        </p:nvGrpSpPr>
        <p:grpSpPr bwMode="auto">
          <a:xfrm>
            <a:off x="4894263" y="1196975"/>
            <a:ext cx="3567112" cy="2255838"/>
            <a:chOff x="0" y="0"/>
            <a:chExt cx="2428" cy="1565"/>
          </a:xfrm>
        </p:grpSpPr>
        <p:grpSp>
          <p:nvGrpSpPr>
            <p:cNvPr id="100361" name="Group 47">
              <a:extLst>
                <a:ext uri="{FF2B5EF4-FFF2-40B4-BE49-F238E27FC236}">
                  <a16:creationId xmlns:a16="http://schemas.microsoft.com/office/drawing/2014/main" id="{456E21BD-3859-1FE3-9F95-8581C9DD43BA}"/>
                </a:ext>
              </a:extLst>
            </p:cNvPr>
            <p:cNvGrpSpPr>
              <a:grpSpLocks/>
            </p:cNvGrpSpPr>
            <p:nvPr/>
          </p:nvGrpSpPr>
          <p:grpSpPr bwMode="auto">
            <a:xfrm>
              <a:off x="0" y="0"/>
              <a:ext cx="2428" cy="1565"/>
              <a:chOff x="0" y="0"/>
              <a:chExt cx="2428" cy="1565"/>
            </a:xfrm>
          </p:grpSpPr>
          <p:sp>
            <p:nvSpPr>
              <p:cNvPr id="100363" name="未知">
                <a:extLst>
                  <a:ext uri="{FF2B5EF4-FFF2-40B4-BE49-F238E27FC236}">
                    <a16:creationId xmlns:a16="http://schemas.microsoft.com/office/drawing/2014/main" id="{F5EF9A17-289E-C6BC-F6FA-10C15BF39D6F}"/>
                  </a:ext>
                </a:extLst>
              </p:cNvPr>
              <p:cNvSpPr>
                <a:spLocks/>
              </p:cNvSpPr>
              <p:nvPr/>
            </p:nvSpPr>
            <p:spPr bwMode="auto">
              <a:xfrm flipV="1">
                <a:off x="1094" y="677"/>
                <a:ext cx="240" cy="192"/>
              </a:xfrm>
              <a:custGeom>
                <a:avLst/>
                <a:gdLst>
                  <a:gd name="T0" fmla="*/ 240 w 240"/>
                  <a:gd name="T1" fmla="*/ 0 h 192"/>
                  <a:gd name="T2" fmla="*/ 96 w 240"/>
                  <a:gd name="T3" fmla="*/ 48 h 192"/>
                  <a:gd name="T4" fmla="*/ 0 w 240"/>
                  <a:gd name="T5" fmla="*/ 192 h 192"/>
                  <a:gd name="T6" fmla="*/ 0 60000 65536"/>
                  <a:gd name="T7" fmla="*/ 0 60000 65536"/>
                  <a:gd name="T8" fmla="*/ 0 60000 65536"/>
                  <a:gd name="T9" fmla="*/ 0 w 240"/>
                  <a:gd name="T10" fmla="*/ 0 h 192"/>
                  <a:gd name="T11" fmla="*/ 240 w 240"/>
                  <a:gd name="T12" fmla="*/ 192 h 192"/>
                </a:gdLst>
                <a:ahLst/>
                <a:cxnLst>
                  <a:cxn ang="T6">
                    <a:pos x="T0" y="T1"/>
                  </a:cxn>
                  <a:cxn ang="T7">
                    <a:pos x="T2" y="T3"/>
                  </a:cxn>
                  <a:cxn ang="T8">
                    <a:pos x="T4" y="T5"/>
                  </a:cxn>
                </a:cxnLst>
                <a:rect l="T9" t="T10" r="T11" b="T12"/>
                <a:pathLst>
                  <a:path w="240" h="192">
                    <a:moveTo>
                      <a:pt x="240" y="0"/>
                    </a:moveTo>
                    <a:cubicBezTo>
                      <a:pt x="188" y="8"/>
                      <a:pt x="136" y="16"/>
                      <a:pt x="96" y="48"/>
                    </a:cubicBezTo>
                    <a:cubicBezTo>
                      <a:pt x="56" y="80"/>
                      <a:pt x="28" y="136"/>
                      <a:pt x="0" y="192"/>
                    </a:cubicBezTo>
                  </a:path>
                </a:pathLst>
              </a:custGeom>
              <a:noFill/>
              <a:ln w="31750" cap="flat" cmpd="sng">
                <a:solidFill>
                  <a:srgbClr val="FF0066"/>
                </a:solidFill>
                <a:miter lim="800000"/>
                <a:headEnd/>
                <a:tailEnd type="stealth" w="med" len="lg"/>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64" name="Text Box 6">
                <a:extLst>
                  <a:ext uri="{FF2B5EF4-FFF2-40B4-BE49-F238E27FC236}">
                    <a16:creationId xmlns:a16="http://schemas.microsoft.com/office/drawing/2014/main" id="{04132EDE-555D-890C-E453-8550FC5D2A2B}"/>
                  </a:ext>
                </a:extLst>
              </p:cNvPr>
              <p:cNvSpPr txBox="1">
                <a:spLocks noChangeArrowheads="1"/>
              </p:cNvSpPr>
              <p:nvPr/>
            </p:nvSpPr>
            <p:spPr bwMode="auto">
              <a:xfrm>
                <a:off x="976" y="818"/>
                <a:ext cx="44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eaLnBrk="1" hangingPunct="1">
                  <a:spcBef>
                    <a:spcPct val="0"/>
                  </a:spcBef>
                  <a:buFontTx/>
                  <a:buNone/>
                </a:pPr>
                <a:r>
                  <a:rPr lang="en-US" altLang="zh-CN" sz="2000" i="1">
                    <a:latin typeface="Times New Roman" panose="02020603050405020304" pitchFamily="18" charset="0"/>
                  </a:rPr>
                  <a:t>t </a:t>
                </a:r>
                <a:r>
                  <a:rPr lang="en-US" altLang="zh-CN" sz="2000">
                    <a:latin typeface="Times New Roman" panose="02020603050405020304" pitchFamily="18" charset="0"/>
                  </a:rPr>
                  <a:t>= 0</a:t>
                </a:r>
              </a:p>
            </p:txBody>
          </p:sp>
          <p:sp>
            <p:nvSpPr>
              <p:cNvPr id="100365" name="Text Box 7">
                <a:extLst>
                  <a:ext uri="{FF2B5EF4-FFF2-40B4-BE49-F238E27FC236}">
                    <a16:creationId xmlns:a16="http://schemas.microsoft.com/office/drawing/2014/main" id="{885EB241-AF00-A2D9-4999-0C13D56CF0B8}"/>
                  </a:ext>
                </a:extLst>
              </p:cNvPr>
              <p:cNvSpPr txBox="1">
                <a:spLocks noChangeArrowheads="1"/>
              </p:cNvSpPr>
              <p:nvPr/>
            </p:nvSpPr>
            <p:spPr bwMode="auto">
              <a:xfrm>
                <a:off x="162" y="943"/>
                <a:ext cx="260"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r>
                  <a:rPr lang="en-US" altLang="zh-CN" sz="2000" i="1">
                    <a:solidFill>
                      <a:srgbClr val="6600FF"/>
                    </a:solidFill>
                    <a:latin typeface="Times New Roman" panose="02020603050405020304" pitchFamily="18" charset="0"/>
                    <a:ea typeface="隶书" panose="02010509060101010101" pitchFamily="49" charset="-122"/>
                  </a:rPr>
                  <a:t> </a:t>
                </a:r>
              </a:p>
            </p:txBody>
          </p:sp>
          <p:sp>
            <p:nvSpPr>
              <p:cNvPr id="100366" name="Oval 8">
                <a:extLst>
                  <a:ext uri="{FF2B5EF4-FFF2-40B4-BE49-F238E27FC236}">
                    <a16:creationId xmlns:a16="http://schemas.microsoft.com/office/drawing/2014/main" id="{D09BE216-B99A-5AE3-C870-CA0873689FEA}"/>
                  </a:ext>
                </a:extLst>
              </p:cNvPr>
              <p:cNvSpPr>
                <a:spLocks noChangeArrowheads="1"/>
              </p:cNvSpPr>
              <p:nvPr/>
            </p:nvSpPr>
            <p:spPr bwMode="auto">
              <a:xfrm>
                <a:off x="320" y="821"/>
                <a:ext cx="288" cy="288"/>
              </a:xfrm>
              <a:prstGeom prst="ellipse">
                <a:avLst/>
              </a:prstGeom>
              <a:noFill/>
              <a:ln w="38100">
                <a:solidFill>
                  <a:schemeClr val="tx1"/>
                </a:solidFill>
                <a:round/>
                <a:headEnd/>
                <a:tailEnd/>
              </a:ln>
              <a:extLst>
                <a:ext uri="{909E8E84-426E-40DD-AFC4-6F175D3DCCD1}">
                  <a14:hiddenFill xmlns:a14="http://schemas.microsoft.com/office/drawing/2010/main">
                    <a:solidFill>
                      <a:srgbClr val="FFFFFF"/>
                    </a:solidFill>
                  </a14:hiddenFill>
                </a:ext>
              </a:extLst>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00367" name="Text Box 9">
                <a:extLst>
                  <a:ext uri="{FF2B5EF4-FFF2-40B4-BE49-F238E27FC236}">
                    <a16:creationId xmlns:a16="http://schemas.microsoft.com/office/drawing/2014/main" id="{5705ED9A-1480-7912-741E-AE39B173CAC0}"/>
                  </a:ext>
                </a:extLst>
              </p:cNvPr>
              <p:cNvSpPr txBox="1">
                <a:spLocks noChangeArrowheads="1"/>
              </p:cNvSpPr>
              <p:nvPr/>
            </p:nvSpPr>
            <p:spPr bwMode="auto">
              <a:xfrm>
                <a:off x="143" y="624"/>
                <a:ext cx="22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rgbClr val="6600FF"/>
                    </a:solidFill>
                    <a:latin typeface="Times New Roman" panose="02020603050405020304" pitchFamily="18" charset="0"/>
                  </a:rPr>
                  <a:t>+</a:t>
                </a:r>
              </a:p>
            </p:txBody>
          </p:sp>
          <p:sp>
            <p:nvSpPr>
              <p:cNvPr id="100368" name="Text Box 10">
                <a:extLst>
                  <a:ext uri="{FF2B5EF4-FFF2-40B4-BE49-F238E27FC236}">
                    <a16:creationId xmlns:a16="http://schemas.microsoft.com/office/drawing/2014/main" id="{8A5E05D3-B948-4182-60C9-1EFD671698BD}"/>
                  </a:ext>
                </a:extLst>
              </p:cNvPr>
              <p:cNvSpPr txBox="1">
                <a:spLocks noChangeArrowheads="1"/>
              </p:cNvSpPr>
              <p:nvPr/>
            </p:nvSpPr>
            <p:spPr bwMode="auto">
              <a:xfrm>
                <a:off x="0" y="840"/>
                <a:ext cx="255"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U</a:t>
                </a:r>
                <a:endParaRPr lang="en-US" altLang="zh-CN" sz="2000">
                  <a:solidFill>
                    <a:srgbClr val="6600FF"/>
                  </a:solidFill>
                  <a:latin typeface="Times New Roman" panose="02020603050405020304" pitchFamily="18" charset="0"/>
                </a:endParaRPr>
              </a:p>
            </p:txBody>
          </p:sp>
          <p:sp>
            <p:nvSpPr>
              <p:cNvPr id="100369" name="未知">
                <a:extLst>
                  <a:ext uri="{FF2B5EF4-FFF2-40B4-BE49-F238E27FC236}">
                    <a16:creationId xmlns:a16="http://schemas.microsoft.com/office/drawing/2014/main" id="{1551A679-8DBC-3E23-F14D-6C7AA098D9CD}"/>
                  </a:ext>
                </a:extLst>
              </p:cNvPr>
              <p:cNvSpPr>
                <a:spLocks/>
              </p:cNvSpPr>
              <p:nvPr/>
            </p:nvSpPr>
            <p:spPr bwMode="auto">
              <a:xfrm>
                <a:off x="481" y="401"/>
                <a:ext cx="1632" cy="1152"/>
              </a:xfrm>
              <a:custGeom>
                <a:avLst/>
                <a:gdLst>
                  <a:gd name="T0" fmla="*/ 152 w 1680"/>
                  <a:gd name="T1" fmla="*/ 0 h 1008"/>
                  <a:gd name="T2" fmla="*/ 0 w 1680"/>
                  <a:gd name="T3" fmla="*/ 0 h 1008"/>
                  <a:gd name="T4" fmla="*/ 0 w 1680"/>
                  <a:gd name="T5" fmla="*/ 19030 h 1008"/>
                  <a:gd name="T6" fmla="*/ 888 w 1680"/>
                  <a:gd name="T7" fmla="*/ 19030 h 1008"/>
                  <a:gd name="T8" fmla="*/ 0 60000 65536"/>
                  <a:gd name="T9" fmla="*/ 0 60000 65536"/>
                  <a:gd name="T10" fmla="*/ 0 60000 65536"/>
                  <a:gd name="T11" fmla="*/ 0 60000 65536"/>
                  <a:gd name="T12" fmla="*/ 0 w 1680"/>
                  <a:gd name="T13" fmla="*/ 0 h 1008"/>
                  <a:gd name="T14" fmla="*/ 1680 w 1680"/>
                  <a:gd name="T15" fmla="*/ 1008 h 1008"/>
                </a:gdLst>
                <a:ahLst/>
                <a:cxnLst>
                  <a:cxn ang="T8">
                    <a:pos x="T0" y="T1"/>
                  </a:cxn>
                  <a:cxn ang="T9">
                    <a:pos x="T2" y="T3"/>
                  </a:cxn>
                  <a:cxn ang="T10">
                    <a:pos x="T4" y="T5"/>
                  </a:cxn>
                  <a:cxn ang="T11">
                    <a:pos x="T6" y="T7"/>
                  </a:cxn>
                </a:cxnLst>
                <a:rect l="T12" t="T13" r="T14" b="T15"/>
                <a:pathLst>
                  <a:path w="1680" h="1008">
                    <a:moveTo>
                      <a:pt x="288" y="0"/>
                    </a:moveTo>
                    <a:lnTo>
                      <a:pt x="0" y="0"/>
                    </a:lnTo>
                    <a:lnTo>
                      <a:pt x="0" y="1008"/>
                    </a:lnTo>
                    <a:lnTo>
                      <a:pt x="1680" y="1008"/>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70" name="未知">
                <a:extLst>
                  <a:ext uri="{FF2B5EF4-FFF2-40B4-BE49-F238E27FC236}">
                    <a16:creationId xmlns:a16="http://schemas.microsoft.com/office/drawing/2014/main" id="{345F9058-364A-1F8E-D9B9-4E2E883DB9C9}"/>
                  </a:ext>
                </a:extLst>
              </p:cNvPr>
              <p:cNvSpPr>
                <a:spLocks/>
              </p:cNvSpPr>
              <p:nvPr/>
            </p:nvSpPr>
            <p:spPr bwMode="auto">
              <a:xfrm>
                <a:off x="1316" y="401"/>
                <a:ext cx="780" cy="576"/>
              </a:xfrm>
              <a:custGeom>
                <a:avLst/>
                <a:gdLst>
                  <a:gd name="T0" fmla="*/ 0 w 1008"/>
                  <a:gd name="T1" fmla="*/ 0 h 240"/>
                  <a:gd name="T2" fmla="*/ 4 w 1008"/>
                  <a:gd name="T3" fmla="*/ 0 h 240"/>
                  <a:gd name="T4" fmla="*/ 4 w 1008"/>
                  <a:gd name="T5" fmla="*/ 2147483647 h 240"/>
                  <a:gd name="T6" fmla="*/ 0 60000 65536"/>
                  <a:gd name="T7" fmla="*/ 0 60000 65536"/>
                  <a:gd name="T8" fmla="*/ 0 60000 65536"/>
                  <a:gd name="T9" fmla="*/ 0 w 1008"/>
                  <a:gd name="T10" fmla="*/ 0 h 240"/>
                  <a:gd name="T11" fmla="*/ 1008 w 1008"/>
                  <a:gd name="T12" fmla="*/ 240 h 240"/>
                </a:gdLst>
                <a:ahLst/>
                <a:cxnLst>
                  <a:cxn ang="T6">
                    <a:pos x="T0" y="T1"/>
                  </a:cxn>
                  <a:cxn ang="T7">
                    <a:pos x="T2" y="T3"/>
                  </a:cxn>
                  <a:cxn ang="T8">
                    <a:pos x="T4" y="T5"/>
                  </a:cxn>
                </a:cxnLst>
                <a:rect l="T9" t="T10" r="T11" b="T12"/>
                <a:pathLst>
                  <a:path w="1008" h="240">
                    <a:moveTo>
                      <a:pt x="0" y="0"/>
                    </a:moveTo>
                    <a:lnTo>
                      <a:pt x="1008" y="0"/>
                    </a:lnTo>
                    <a:lnTo>
                      <a:pt x="1008" y="240"/>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71" name="Line 13">
                <a:extLst>
                  <a:ext uri="{FF2B5EF4-FFF2-40B4-BE49-F238E27FC236}">
                    <a16:creationId xmlns:a16="http://schemas.microsoft.com/office/drawing/2014/main" id="{5ACD41AA-A067-162D-69C4-C54CE3E79C97}"/>
                  </a:ext>
                </a:extLst>
              </p:cNvPr>
              <p:cNvSpPr>
                <a:spLocks noChangeShapeType="1"/>
              </p:cNvSpPr>
              <p:nvPr/>
            </p:nvSpPr>
            <p:spPr bwMode="auto">
              <a:xfrm flipH="1">
                <a:off x="1054" y="741"/>
                <a:ext cx="240" cy="96"/>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0372" name="Line 14">
                <a:extLst>
                  <a:ext uri="{FF2B5EF4-FFF2-40B4-BE49-F238E27FC236}">
                    <a16:creationId xmlns:a16="http://schemas.microsoft.com/office/drawing/2014/main" id="{2D9908C4-DF24-E03D-28D6-375A13518E2B}"/>
                  </a:ext>
                </a:extLst>
              </p:cNvPr>
              <p:cNvSpPr>
                <a:spLocks noChangeShapeType="1"/>
              </p:cNvSpPr>
              <p:nvPr/>
            </p:nvSpPr>
            <p:spPr bwMode="auto">
              <a:xfrm>
                <a:off x="757" y="401"/>
                <a:ext cx="288" cy="0"/>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0373" name="Text Box 15">
                <a:extLst>
                  <a:ext uri="{FF2B5EF4-FFF2-40B4-BE49-F238E27FC236}">
                    <a16:creationId xmlns:a16="http://schemas.microsoft.com/office/drawing/2014/main" id="{5C1803FC-3E26-6C39-BB1C-F4130F96D79A}"/>
                  </a:ext>
                </a:extLst>
              </p:cNvPr>
              <p:cNvSpPr txBox="1">
                <a:spLocks noChangeArrowheads="1"/>
              </p:cNvSpPr>
              <p:nvPr/>
            </p:nvSpPr>
            <p:spPr bwMode="auto">
              <a:xfrm>
                <a:off x="1714" y="53"/>
                <a:ext cx="174"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i</a:t>
                </a:r>
                <a:endParaRPr lang="en-US" altLang="zh-CN" sz="2000">
                  <a:solidFill>
                    <a:srgbClr val="6600FF"/>
                  </a:solidFill>
                  <a:latin typeface="Times New Roman" panose="02020603050405020304" pitchFamily="18" charset="0"/>
                </a:endParaRPr>
              </a:p>
            </p:txBody>
          </p:sp>
          <p:sp>
            <p:nvSpPr>
              <p:cNvPr id="100374" name="Line 16">
                <a:extLst>
                  <a:ext uri="{FF2B5EF4-FFF2-40B4-BE49-F238E27FC236}">
                    <a16:creationId xmlns:a16="http://schemas.microsoft.com/office/drawing/2014/main" id="{C86F280F-9AB7-27FB-8183-54C1B1AAF948}"/>
                  </a:ext>
                </a:extLst>
              </p:cNvPr>
              <p:cNvSpPr>
                <a:spLocks noChangeShapeType="1"/>
              </p:cNvSpPr>
              <p:nvPr/>
            </p:nvSpPr>
            <p:spPr bwMode="auto">
              <a:xfrm>
                <a:off x="1520" y="341"/>
                <a:ext cx="432" cy="0"/>
              </a:xfrm>
              <a:prstGeom prst="line">
                <a:avLst/>
              </a:prstGeom>
              <a:noFill/>
              <a:ln w="25400">
                <a:solidFill>
                  <a:srgbClr val="6600FF"/>
                </a:solidFill>
                <a:round/>
                <a:headEnd/>
                <a:tailEnd type="stealth" w="med" len="lg"/>
              </a:ln>
              <a:extLst>
                <a:ext uri="{909E8E84-426E-40DD-AFC4-6F175D3DCCD1}">
                  <a14:hiddenFill xmlns:a14="http://schemas.microsoft.com/office/drawing/2010/main">
                    <a:noFill/>
                  </a14:hiddenFill>
                </a:ext>
              </a:extLst>
            </p:spPr>
            <p:txBody>
              <a:bodyPr wrap="none" anchor="ctr">
                <a:spAutoFit/>
              </a:bodyPr>
              <a:lstStyle/>
              <a:p>
                <a:endParaRPr lang="zh-CN" altLang="en-US"/>
              </a:p>
            </p:txBody>
          </p:sp>
          <p:sp>
            <p:nvSpPr>
              <p:cNvPr id="100375" name="Text Box 21">
                <a:extLst>
                  <a:ext uri="{FF2B5EF4-FFF2-40B4-BE49-F238E27FC236}">
                    <a16:creationId xmlns:a16="http://schemas.microsoft.com/office/drawing/2014/main" id="{335D7E4A-4C3A-5A5E-6116-D09F0B538D85}"/>
                  </a:ext>
                </a:extLst>
              </p:cNvPr>
              <p:cNvSpPr txBox="1">
                <a:spLocks noChangeArrowheads="1"/>
              </p:cNvSpPr>
              <p:nvPr/>
            </p:nvSpPr>
            <p:spPr bwMode="auto">
              <a:xfrm>
                <a:off x="2195" y="1044"/>
                <a:ext cx="233"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L</a:t>
                </a:r>
                <a:endParaRPr lang="en-US" altLang="zh-CN" sz="2000">
                  <a:solidFill>
                    <a:srgbClr val="6600FF"/>
                  </a:solidFill>
                  <a:latin typeface="Times New Roman" panose="02020603050405020304" pitchFamily="18" charset="0"/>
                </a:endParaRPr>
              </a:p>
            </p:txBody>
          </p:sp>
          <p:sp useBgFill="1">
            <p:nvSpPr>
              <p:cNvPr id="100376" name="Rectangle 22">
                <a:extLst>
                  <a:ext uri="{FF2B5EF4-FFF2-40B4-BE49-F238E27FC236}">
                    <a16:creationId xmlns:a16="http://schemas.microsoft.com/office/drawing/2014/main" id="{0087B396-CB2F-7DDB-399D-53DD7A8D7BF5}"/>
                  </a:ext>
                </a:extLst>
              </p:cNvPr>
              <p:cNvSpPr>
                <a:spLocks noChangeArrowheads="1"/>
              </p:cNvSpPr>
              <p:nvPr/>
            </p:nvSpPr>
            <p:spPr bwMode="auto">
              <a:xfrm>
                <a:off x="1045" y="353"/>
                <a:ext cx="288" cy="96"/>
              </a:xfrm>
              <a:prstGeom prst="rect">
                <a:avLst/>
              </a:prstGeom>
              <a:ln w="38100">
                <a:solidFill>
                  <a:srgbClr val="000000"/>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a:spcBef>
                    <a:spcPct val="0"/>
                  </a:spcBef>
                  <a:buFontTx/>
                  <a:buNone/>
                </a:pPr>
                <a:endParaRPr lang="zh-CN" altLang="en-US" sz="2000">
                  <a:latin typeface="Times New Roman" panose="02020603050405020304" pitchFamily="18" charset="0"/>
                </a:endParaRPr>
              </a:p>
            </p:txBody>
          </p:sp>
          <p:sp>
            <p:nvSpPr>
              <p:cNvPr id="100377" name="未知">
                <a:extLst>
                  <a:ext uri="{FF2B5EF4-FFF2-40B4-BE49-F238E27FC236}">
                    <a16:creationId xmlns:a16="http://schemas.microsoft.com/office/drawing/2014/main" id="{DEF84000-B52F-0CB1-56E9-C780F31112AF}"/>
                  </a:ext>
                </a:extLst>
              </p:cNvPr>
              <p:cNvSpPr>
                <a:spLocks/>
              </p:cNvSpPr>
              <p:nvPr/>
            </p:nvSpPr>
            <p:spPr bwMode="auto">
              <a:xfrm>
                <a:off x="829" y="401"/>
                <a:ext cx="240" cy="336"/>
              </a:xfrm>
              <a:custGeom>
                <a:avLst/>
                <a:gdLst>
                  <a:gd name="T0" fmla="*/ 0 w 240"/>
                  <a:gd name="T1" fmla="*/ 0 h 336"/>
                  <a:gd name="T2" fmla="*/ 0 w 240"/>
                  <a:gd name="T3" fmla="*/ 336 h 336"/>
                  <a:gd name="T4" fmla="*/ 240 w 240"/>
                  <a:gd name="T5" fmla="*/ 336 h 336"/>
                  <a:gd name="T6" fmla="*/ 0 60000 65536"/>
                  <a:gd name="T7" fmla="*/ 0 60000 65536"/>
                  <a:gd name="T8" fmla="*/ 0 60000 65536"/>
                  <a:gd name="T9" fmla="*/ 0 w 240"/>
                  <a:gd name="T10" fmla="*/ 0 h 336"/>
                  <a:gd name="T11" fmla="*/ 240 w 240"/>
                  <a:gd name="T12" fmla="*/ 336 h 336"/>
                </a:gdLst>
                <a:ahLst/>
                <a:cxnLst>
                  <a:cxn ang="T6">
                    <a:pos x="T0" y="T1"/>
                  </a:cxn>
                  <a:cxn ang="T7">
                    <a:pos x="T2" y="T3"/>
                  </a:cxn>
                  <a:cxn ang="T8">
                    <a:pos x="T4" y="T5"/>
                  </a:cxn>
                </a:cxnLst>
                <a:rect l="T9" t="T10" r="T11" b="T12"/>
                <a:pathLst>
                  <a:path w="240" h="336">
                    <a:moveTo>
                      <a:pt x="0" y="0"/>
                    </a:moveTo>
                    <a:lnTo>
                      <a:pt x="0" y="336"/>
                    </a:lnTo>
                    <a:lnTo>
                      <a:pt x="240"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78" name="未知">
                <a:extLst>
                  <a:ext uri="{FF2B5EF4-FFF2-40B4-BE49-F238E27FC236}">
                    <a16:creationId xmlns:a16="http://schemas.microsoft.com/office/drawing/2014/main" id="{9D6A309F-B5E7-EFAE-17C0-2B4E0B410BDA}"/>
                  </a:ext>
                </a:extLst>
              </p:cNvPr>
              <p:cNvSpPr>
                <a:spLocks/>
              </p:cNvSpPr>
              <p:nvPr/>
            </p:nvSpPr>
            <p:spPr bwMode="auto">
              <a:xfrm flipH="1">
                <a:off x="1297" y="401"/>
                <a:ext cx="240" cy="336"/>
              </a:xfrm>
              <a:custGeom>
                <a:avLst/>
                <a:gdLst>
                  <a:gd name="T0" fmla="*/ 0 w 240"/>
                  <a:gd name="T1" fmla="*/ 0 h 336"/>
                  <a:gd name="T2" fmla="*/ 0 w 240"/>
                  <a:gd name="T3" fmla="*/ 336 h 336"/>
                  <a:gd name="T4" fmla="*/ 240 w 240"/>
                  <a:gd name="T5" fmla="*/ 336 h 336"/>
                  <a:gd name="T6" fmla="*/ 0 60000 65536"/>
                  <a:gd name="T7" fmla="*/ 0 60000 65536"/>
                  <a:gd name="T8" fmla="*/ 0 60000 65536"/>
                  <a:gd name="T9" fmla="*/ 0 w 240"/>
                  <a:gd name="T10" fmla="*/ 0 h 336"/>
                  <a:gd name="T11" fmla="*/ 240 w 240"/>
                  <a:gd name="T12" fmla="*/ 336 h 336"/>
                </a:gdLst>
                <a:ahLst/>
                <a:cxnLst>
                  <a:cxn ang="T6">
                    <a:pos x="T0" y="T1"/>
                  </a:cxn>
                  <a:cxn ang="T7">
                    <a:pos x="T2" y="T3"/>
                  </a:cxn>
                  <a:cxn ang="T8">
                    <a:pos x="T4" y="T5"/>
                  </a:cxn>
                </a:cxnLst>
                <a:rect l="T9" t="T10" r="T11" b="T12"/>
                <a:pathLst>
                  <a:path w="240" h="336">
                    <a:moveTo>
                      <a:pt x="0" y="0"/>
                    </a:moveTo>
                    <a:lnTo>
                      <a:pt x="0" y="336"/>
                    </a:lnTo>
                    <a:lnTo>
                      <a:pt x="240" y="336"/>
                    </a:lnTo>
                  </a:path>
                </a:pathLst>
              </a:custGeom>
              <a:noFill/>
              <a:ln w="38100" cap="flat" cmpd="sng">
                <a:solidFill>
                  <a:schemeClr val="tx1"/>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p>
                <a:endParaRPr lang="zh-CN" altLang="en-US"/>
              </a:p>
            </p:txBody>
          </p:sp>
          <p:sp>
            <p:nvSpPr>
              <p:cNvPr id="100379" name="Text Box 26">
                <a:extLst>
                  <a:ext uri="{FF2B5EF4-FFF2-40B4-BE49-F238E27FC236}">
                    <a16:creationId xmlns:a16="http://schemas.microsoft.com/office/drawing/2014/main" id="{89294CEE-45DC-6CE3-ADE5-6453BCCBDAB6}"/>
                  </a:ext>
                </a:extLst>
              </p:cNvPr>
              <p:cNvSpPr txBox="1">
                <a:spLocks noChangeArrowheads="1"/>
              </p:cNvSpPr>
              <p:nvPr/>
            </p:nvSpPr>
            <p:spPr bwMode="auto">
              <a:xfrm>
                <a:off x="1001" y="0"/>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1</a:t>
                </a:r>
                <a:endParaRPr lang="en-US" altLang="zh-CN" sz="2000">
                  <a:solidFill>
                    <a:srgbClr val="6600FF"/>
                  </a:solidFill>
                  <a:latin typeface="Times New Roman" panose="02020603050405020304" pitchFamily="18" charset="0"/>
                </a:endParaRPr>
              </a:p>
            </p:txBody>
          </p:sp>
          <p:sp>
            <p:nvSpPr>
              <p:cNvPr id="100380" name="Text Box 27">
                <a:extLst>
                  <a:ext uri="{FF2B5EF4-FFF2-40B4-BE49-F238E27FC236}">
                    <a16:creationId xmlns:a16="http://schemas.microsoft.com/office/drawing/2014/main" id="{6470462C-85A3-8C29-46E8-97B9088EFED5}"/>
                  </a:ext>
                </a:extLst>
              </p:cNvPr>
              <p:cNvSpPr txBox="1">
                <a:spLocks noChangeArrowheads="1"/>
              </p:cNvSpPr>
              <p:nvPr/>
            </p:nvSpPr>
            <p:spPr bwMode="auto">
              <a:xfrm>
                <a:off x="2093" y="564"/>
                <a:ext cx="308" cy="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i="1">
                    <a:solidFill>
                      <a:srgbClr val="6600FF"/>
                    </a:solidFill>
                    <a:latin typeface="Times New Roman" panose="02020603050405020304" pitchFamily="18" charset="0"/>
                  </a:rPr>
                  <a:t>R</a:t>
                </a:r>
                <a:r>
                  <a:rPr lang="en-US" altLang="zh-CN" sz="2000" baseline="-25000">
                    <a:solidFill>
                      <a:srgbClr val="6600FF"/>
                    </a:solidFill>
                    <a:latin typeface="Times New Roman" panose="02020603050405020304" pitchFamily="18" charset="0"/>
                  </a:rPr>
                  <a:t>2</a:t>
                </a:r>
                <a:endParaRPr lang="en-US" altLang="zh-CN" sz="2000">
                  <a:solidFill>
                    <a:srgbClr val="6600FF"/>
                  </a:solidFill>
                  <a:latin typeface="Times New Roman" panose="02020603050405020304" pitchFamily="18" charset="0"/>
                </a:endParaRPr>
              </a:p>
            </p:txBody>
          </p:sp>
          <p:sp>
            <p:nvSpPr>
              <p:cNvPr id="100381" name="Line 28">
                <a:extLst>
                  <a:ext uri="{FF2B5EF4-FFF2-40B4-BE49-F238E27FC236}">
                    <a16:creationId xmlns:a16="http://schemas.microsoft.com/office/drawing/2014/main" id="{C680F046-728E-A89A-D0AA-7D780C7BE3E8}"/>
                  </a:ext>
                </a:extLst>
              </p:cNvPr>
              <p:cNvSpPr>
                <a:spLocks noChangeShapeType="1"/>
              </p:cNvSpPr>
              <p:nvPr/>
            </p:nvSpPr>
            <p:spPr bwMode="auto">
              <a:xfrm>
                <a:off x="2101" y="1373"/>
                <a:ext cx="0" cy="192"/>
              </a:xfrm>
              <a:prstGeom prst="line">
                <a:avLst/>
              </a:prstGeom>
              <a:noFill/>
              <a:ln w="3810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zh-CN" altLang="en-US"/>
              </a:p>
            </p:txBody>
          </p:sp>
          <p:sp>
            <p:nvSpPr>
              <p:cNvPr id="100382" name="Text Box 29">
                <a:extLst>
                  <a:ext uri="{FF2B5EF4-FFF2-40B4-BE49-F238E27FC236}">
                    <a16:creationId xmlns:a16="http://schemas.microsoft.com/office/drawing/2014/main" id="{0EAF8BDB-8E42-5CBA-2266-9A8C36F82BE2}"/>
                  </a:ext>
                </a:extLst>
              </p:cNvPr>
              <p:cNvSpPr txBox="1">
                <a:spLocks noChangeArrowheads="1"/>
              </p:cNvSpPr>
              <p:nvPr/>
            </p:nvSpPr>
            <p:spPr bwMode="auto">
              <a:xfrm>
                <a:off x="1618" y="569"/>
                <a:ext cx="478"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tx2"/>
                    </a:solidFill>
                    <a:latin typeface="Times New Roman" panose="02020603050405020304" pitchFamily="18" charset="0"/>
                  </a:rPr>
                  <a:t>12 </a:t>
                </a:r>
                <a:r>
                  <a:rPr lang="en-US" altLang="zh-CN" sz="2000">
                    <a:solidFill>
                      <a:schemeClr val="tx2"/>
                    </a:solidFill>
                    <a:latin typeface="Times New Roman" panose="02020603050405020304" pitchFamily="18" charset="0"/>
                    <a:sym typeface="Symbol" panose="05050102010706020507" pitchFamily="18" charset="2"/>
                  </a:rPr>
                  <a:t></a:t>
                </a:r>
              </a:p>
            </p:txBody>
          </p:sp>
          <p:sp>
            <p:nvSpPr>
              <p:cNvPr id="100383" name="Text Box 30">
                <a:extLst>
                  <a:ext uri="{FF2B5EF4-FFF2-40B4-BE49-F238E27FC236}">
                    <a16:creationId xmlns:a16="http://schemas.microsoft.com/office/drawing/2014/main" id="{A364880A-F6AD-4F50-5741-052D392F12DF}"/>
                  </a:ext>
                </a:extLst>
              </p:cNvPr>
              <p:cNvSpPr txBox="1">
                <a:spLocks noChangeArrowheads="1"/>
              </p:cNvSpPr>
              <p:nvPr/>
            </p:nvSpPr>
            <p:spPr bwMode="auto">
              <a:xfrm>
                <a:off x="966" y="437"/>
                <a:ext cx="391"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solidFill>
                      <a:schemeClr val="tx2"/>
                    </a:solidFill>
                    <a:latin typeface="Times New Roman" panose="02020603050405020304" pitchFamily="18" charset="0"/>
                  </a:rPr>
                  <a:t>8 </a:t>
                </a:r>
                <a:r>
                  <a:rPr lang="en-US" altLang="zh-CN" sz="2000">
                    <a:solidFill>
                      <a:schemeClr val="tx2"/>
                    </a:solidFill>
                    <a:latin typeface="Times New Roman" panose="02020603050405020304" pitchFamily="18" charset="0"/>
                    <a:sym typeface="Symbol" panose="05050102010706020507" pitchFamily="18" charset="2"/>
                  </a:rPr>
                  <a:t></a:t>
                </a:r>
              </a:p>
            </p:txBody>
          </p:sp>
          <p:sp>
            <p:nvSpPr>
              <p:cNvPr id="100384" name="Text Box 31">
                <a:extLst>
                  <a:ext uri="{FF2B5EF4-FFF2-40B4-BE49-F238E27FC236}">
                    <a16:creationId xmlns:a16="http://schemas.microsoft.com/office/drawing/2014/main" id="{D7FD7184-67CD-7091-C3EB-E82E4589AF57}"/>
                  </a:ext>
                </a:extLst>
              </p:cNvPr>
              <p:cNvSpPr txBox="1">
                <a:spLocks noChangeArrowheads="1"/>
              </p:cNvSpPr>
              <p:nvPr/>
            </p:nvSpPr>
            <p:spPr bwMode="auto">
              <a:xfrm>
                <a:off x="508" y="1106"/>
                <a:ext cx="555"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220 V</a:t>
                </a:r>
              </a:p>
            </p:txBody>
          </p:sp>
          <p:sp>
            <p:nvSpPr>
              <p:cNvPr id="2" name="Text Box 32">
                <a:extLst>
                  <a:ext uri="{FF2B5EF4-FFF2-40B4-BE49-F238E27FC236}">
                    <a16:creationId xmlns:a16="http://schemas.microsoft.com/office/drawing/2014/main" id="{B04CECE1-C399-3D7E-DB33-9BAEADF65987}"/>
                  </a:ext>
                </a:extLst>
              </p:cNvPr>
              <p:cNvSpPr txBox="1">
                <a:spLocks noChangeArrowheads="1"/>
              </p:cNvSpPr>
              <p:nvPr/>
            </p:nvSpPr>
            <p:spPr bwMode="auto">
              <a:xfrm>
                <a:off x="1602" y="1049"/>
                <a:ext cx="523" cy="2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ctr" eaLnBrk="1" hangingPunct="1">
                  <a:spcBef>
                    <a:spcPct val="0"/>
                  </a:spcBef>
                  <a:buFontTx/>
                  <a:buNone/>
                </a:pPr>
                <a:r>
                  <a:rPr lang="en-US" altLang="zh-CN" sz="2000">
                    <a:latin typeface="Times New Roman" panose="02020603050405020304" pitchFamily="18" charset="0"/>
                  </a:rPr>
                  <a:t>0.6 H</a:t>
                </a:r>
              </a:p>
            </p:txBody>
          </p:sp>
        </p:grpSp>
        <p:graphicFrame>
          <p:nvGraphicFramePr>
            <p:cNvPr id="100362" name="Object 46">
              <a:extLst>
                <a:ext uri="{FF2B5EF4-FFF2-40B4-BE49-F238E27FC236}">
                  <a16:creationId xmlns:a16="http://schemas.microsoft.com/office/drawing/2014/main" id="{ECC56E79-07F0-5851-B6C3-C0B1AC238065}"/>
                </a:ext>
              </a:extLst>
            </p:cNvPr>
            <p:cNvGraphicFramePr>
              <a:graphicFrameLocks noChangeAspect="1"/>
            </p:cNvGraphicFramePr>
            <p:nvPr/>
          </p:nvGraphicFramePr>
          <p:xfrm>
            <a:off x="2079" y="950"/>
            <a:ext cx="129" cy="453"/>
          </p:xfrm>
          <a:graphic>
            <a:graphicData uri="http://schemas.openxmlformats.org/presentationml/2006/ole">
              <mc:AlternateContent xmlns:mc="http://schemas.openxmlformats.org/markup-compatibility/2006">
                <mc:Choice xmlns:v="urn:schemas-microsoft-com:vml" Requires="v">
                  <p:oleObj r:id="rId2" imgW="171720" imgH="604440" progId="Visio.Drawing.11">
                    <p:embed/>
                  </p:oleObj>
                </mc:Choice>
                <mc:Fallback>
                  <p:oleObj r:id="rId2" imgW="171720" imgH="604440" progId="Visio.Drawing.11">
                    <p:embed/>
                    <p:pic>
                      <p:nvPicPr>
                        <p:cNvPr id="0" name="Object 46"/>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79" y="950"/>
                          <a:ext cx="129" cy="4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grpSp>
      <p:sp>
        <p:nvSpPr>
          <p:cNvPr id="100385" name="Text Box 50">
            <a:extLst>
              <a:ext uri="{FF2B5EF4-FFF2-40B4-BE49-F238E27FC236}">
                <a16:creationId xmlns:a16="http://schemas.microsoft.com/office/drawing/2014/main" id="{0DD48391-06DA-FEE2-CE02-B3D136AF9DFC}"/>
              </a:ext>
            </a:extLst>
          </p:cNvPr>
          <p:cNvSpPr txBox="1">
            <a:spLocks noChangeArrowheads="1"/>
          </p:cNvSpPr>
          <p:nvPr/>
        </p:nvSpPr>
        <p:spPr bwMode="auto">
          <a:xfrm>
            <a:off x="1098550" y="3141663"/>
            <a:ext cx="33972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根据三要素法公式</a:t>
            </a:r>
          </a:p>
        </p:txBody>
      </p:sp>
      <p:graphicFrame>
        <p:nvGraphicFramePr>
          <p:cNvPr id="100386" name="Object 34">
            <a:extLst>
              <a:ext uri="{FF2B5EF4-FFF2-40B4-BE49-F238E27FC236}">
                <a16:creationId xmlns:a16="http://schemas.microsoft.com/office/drawing/2014/main" id="{FB33F456-3160-B126-0B39-EC374C99F6FF}"/>
              </a:ext>
            </a:extLst>
          </p:cNvPr>
          <p:cNvGraphicFramePr>
            <a:graphicFrameLocks noChangeAspect="1"/>
          </p:cNvGraphicFramePr>
          <p:nvPr/>
        </p:nvGraphicFramePr>
        <p:xfrm>
          <a:off x="2276475" y="3644900"/>
          <a:ext cx="3590925" cy="1214438"/>
        </p:xfrm>
        <a:graphic>
          <a:graphicData uri="http://schemas.openxmlformats.org/presentationml/2006/ole">
            <mc:AlternateContent xmlns:mc="http://schemas.openxmlformats.org/markup-compatibility/2006">
              <mc:Choice xmlns:v="urn:schemas-microsoft-com:vml" Requires="v">
                <p:oleObj name="Equation" r:id="rId4" imgW="1781190" imgH="523785" progId="Equation.DSMT4">
                  <p:embed/>
                </p:oleObj>
              </mc:Choice>
              <mc:Fallback>
                <p:oleObj name="Equation" r:id="rId4" imgW="1781190" imgH="523785" progId="Equation.DSMT4">
                  <p:embed/>
                  <p:pic>
                    <p:nvPicPr>
                      <p:cNvPr id="0" name="Object 3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76475" y="3644900"/>
                        <a:ext cx="3590925" cy="1214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100387" name="Text Box 52">
            <a:extLst>
              <a:ext uri="{FF2B5EF4-FFF2-40B4-BE49-F238E27FC236}">
                <a16:creationId xmlns:a16="http://schemas.microsoft.com/office/drawing/2014/main" id="{25CD4617-0E36-AF67-B47E-2CA7F3C4D283}"/>
              </a:ext>
            </a:extLst>
          </p:cNvPr>
          <p:cNvSpPr txBox="1">
            <a:spLocks noChangeArrowheads="1"/>
          </p:cNvSpPr>
          <p:nvPr/>
        </p:nvSpPr>
        <p:spPr bwMode="auto">
          <a:xfrm>
            <a:off x="990600" y="5072063"/>
            <a:ext cx="7086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当电流到达 </a:t>
            </a:r>
            <a:r>
              <a:rPr lang="en-US" altLang="zh-CN" sz="2400">
                <a:solidFill>
                  <a:srgbClr val="6600FF"/>
                </a:solidFill>
                <a:latin typeface="Times New Roman" panose="02020603050405020304" pitchFamily="18" charset="0"/>
              </a:rPr>
              <a:t>15 A </a:t>
            </a:r>
            <a:r>
              <a:rPr lang="zh-CN" altLang="en-US" sz="2400">
                <a:solidFill>
                  <a:srgbClr val="6600FF"/>
                </a:solidFill>
                <a:latin typeface="Times New Roman" panose="02020603050405020304" pitchFamily="18" charset="0"/>
              </a:rPr>
              <a:t>时　　　</a:t>
            </a:r>
            <a:r>
              <a:rPr lang="zh-CN" altLang="en-US" sz="2400">
                <a:latin typeface="Times New Roman" panose="02020603050405020304" pitchFamily="18" charset="0"/>
              </a:rPr>
              <a:t>15 = 18.3 </a:t>
            </a:r>
            <a:r>
              <a:rPr lang="zh-CN" altLang="en-US" sz="2400">
                <a:latin typeface="Times New Roman" panose="02020603050405020304" pitchFamily="18" charset="0"/>
                <a:sym typeface="Symbol" panose="05050102010706020507" pitchFamily="18" charset="2"/>
              </a:rPr>
              <a:t> 7.3</a:t>
            </a:r>
            <a:r>
              <a:rPr lang="en-US" altLang="zh-CN" sz="2400">
                <a:latin typeface="Times New Roman" panose="02020603050405020304" pitchFamily="18" charset="0"/>
                <a:sym typeface="Symbol" panose="05050102010706020507" pitchFamily="18" charset="2"/>
              </a:rPr>
              <a:t>e</a:t>
            </a:r>
            <a:r>
              <a:rPr lang="en-US" altLang="zh-CN" sz="2400" baseline="30000">
                <a:latin typeface="Times New Roman" panose="02020603050405020304" pitchFamily="18" charset="0"/>
                <a:sym typeface="Symbol" panose="05050102010706020507" pitchFamily="18" charset="2"/>
              </a:rPr>
              <a:t>20</a:t>
            </a:r>
            <a:r>
              <a:rPr lang="en-US" altLang="zh-CN" sz="2400" i="1" baseline="30000">
                <a:latin typeface="Times New Roman" panose="02020603050405020304" pitchFamily="18" charset="0"/>
                <a:sym typeface="Symbol" panose="05050102010706020507" pitchFamily="18" charset="2"/>
              </a:rPr>
              <a:t>t</a:t>
            </a:r>
            <a:endParaRPr lang="en-US" altLang="zh-CN" sz="2400" i="1" baseline="30000">
              <a:solidFill>
                <a:srgbClr val="6600FF"/>
              </a:solidFill>
              <a:latin typeface="Times New Roman" panose="02020603050405020304" pitchFamily="18" charset="0"/>
            </a:endParaRPr>
          </a:p>
        </p:txBody>
      </p:sp>
      <p:sp>
        <p:nvSpPr>
          <p:cNvPr id="100388" name="Text Box 53">
            <a:extLst>
              <a:ext uri="{FF2B5EF4-FFF2-40B4-BE49-F238E27FC236}">
                <a16:creationId xmlns:a16="http://schemas.microsoft.com/office/drawing/2014/main" id="{41571974-E2EB-18B3-DF9D-48FB63603229}"/>
              </a:ext>
            </a:extLst>
          </p:cNvPr>
          <p:cNvSpPr txBox="1">
            <a:spLocks noChangeArrowheads="1"/>
          </p:cNvSpPr>
          <p:nvPr/>
        </p:nvSpPr>
        <p:spPr bwMode="auto">
          <a:xfrm>
            <a:off x="990600" y="5618163"/>
            <a:ext cx="632460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宋体" panose="02010600030101010101" pitchFamily="2" charset="-122"/>
              </a:defRPr>
            </a:lvl1pPr>
            <a:lvl2pPr marL="742950" indent="-285750">
              <a:spcBef>
                <a:spcPct val="20000"/>
              </a:spcBef>
              <a:buChar char="–"/>
              <a:defRPr sz="2800">
                <a:solidFill>
                  <a:schemeClr val="tx1"/>
                </a:solidFill>
                <a:latin typeface="Arial" panose="020B0604020202020204" pitchFamily="34" charset="0"/>
                <a:ea typeface="宋体" panose="02010600030101010101" pitchFamily="2" charset="-122"/>
              </a:defRPr>
            </a:lvl2pPr>
            <a:lvl3pPr marL="1143000" indent="-228600">
              <a:spcBef>
                <a:spcPct val="20000"/>
              </a:spcBef>
              <a:buChar char="•"/>
              <a:defRPr sz="2400">
                <a:solidFill>
                  <a:schemeClr val="tx1"/>
                </a:solidFill>
                <a:latin typeface="Arial" panose="020B0604020202020204" pitchFamily="34" charset="0"/>
                <a:ea typeface="宋体" panose="02010600030101010101" pitchFamily="2" charset="-122"/>
              </a:defRPr>
            </a:lvl3pPr>
            <a:lvl4pPr marL="1600200" indent="-228600">
              <a:spcBef>
                <a:spcPct val="20000"/>
              </a:spcBef>
              <a:buChar char="–"/>
              <a:defRPr sz="2000">
                <a:solidFill>
                  <a:schemeClr val="tx1"/>
                </a:solidFill>
                <a:latin typeface="Arial" panose="020B0604020202020204" pitchFamily="34" charset="0"/>
                <a:ea typeface="宋体" panose="02010600030101010101" pitchFamily="2" charset="-122"/>
              </a:defRPr>
            </a:lvl4pPr>
            <a:lvl5pPr marL="2057400" indent="-228600">
              <a:spcBef>
                <a:spcPct val="20000"/>
              </a:spcBef>
              <a:buChar char="»"/>
              <a:defRPr sz="20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宋体" panose="02010600030101010101" pitchFamily="2" charset="-122"/>
              </a:defRPr>
            </a:lvl9pPr>
          </a:lstStyle>
          <a:p>
            <a:pPr algn="just" eaLnBrk="1" hangingPunct="1">
              <a:spcBef>
                <a:spcPct val="0"/>
              </a:spcBef>
              <a:buFontTx/>
              <a:buNone/>
            </a:pPr>
            <a:r>
              <a:rPr lang="zh-CN" altLang="en-US" sz="2400">
                <a:solidFill>
                  <a:srgbClr val="6600FF"/>
                </a:solidFill>
                <a:latin typeface="Times New Roman" panose="02020603050405020304" pitchFamily="18" charset="0"/>
              </a:rPr>
              <a:t>所经过的时间为　　　　　</a:t>
            </a:r>
            <a:r>
              <a:rPr lang="en-US" altLang="zh-CN" sz="2400" i="1">
                <a:latin typeface="Times New Roman" panose="02020603050405020304" pitchFamily="18" charset="0"/>
              </a:rPr>
              <a:t>t </a:t>
            </a:r>
            <a:r>
              <a:rPr lang="en-US" altLang="zh-CN" sz="2400">
                <a:latin typeface="Times New Roman" panose="02020603050405020304" pitchFamily="18" charset="0"/>
              </a:rPr>
              <a:t>= 0.039 s</a:t>
            </a:r>
            <a:endParaRPr lang="zh-CN" altLang="en-US" sz="2400">
              <a:latin typeface="Times New Roman" panose="02020603050405020304" pitchFamily="18" charset="0"/>
            </a:endParaRPr>
          </a:p>
        </p:txBody>
      </p:sp>
    </p:spTree>
  </p:cSld>
  <p:clrMapOvr>
    <a:masterClrMapping/>
  </p:clrMapOvr>
  <p:transition>
    <p:zo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0385"/>
                                        </p:tgtEl>
                                        <p:attrNameLst>
                                          <p:attrName>style.visibility</p:attrName>
                                        </p:attrNameLst>
                                      </p:cBhvr>
                                      <p:to>
                                        <p:strVal val="visible"/>
                                      </p:to>
                                    </p:set>
                                    <p:animEffect transition="in" filter="wipe(left)">
                                      <p:cBhvr>
                                        <p:cTn id="7" dur="500"/>
                                        <p:tgtEl>
                                          <p:spTgt spid="100385"/>
                                        </p:tgtEl>
                                      </p:cBhvr>
                                    </p:animEffect>
                                  </p:childTnLst>
                                </p:cTn>
                              </p:par>
                            </p:childTnLst>
                          </p:cTn>
                        </p:par>
                        <p:par>
                          <p:cTn id="8" fill="hold" nodeType="afterGroup">
                            <p:stCondLst>
                              <p:cond delay="500"/>
                            </p:stCondLst>
                            <p:childTnLst>
                              <p:par>
                                <p:cTn id="9" presetID="9" presetClass="entr" presetSubtype="0" fill="hold" nodeType="afterEffect">
                                  <p:stCondLst>
                                    <p:cond delay="0"/>
                                  </p:stCondLst>
                                  <p:childTnLst>
                                    <p:set>
                                      <p:cBhvr>
                                        <p:cTn id="10" dur="1" fill="hold">
                                          <p:stCondLst>
                                            <p:cond delay="0"/>
                                          </p:stCondLst>
                                        </p:cTn>
                                        <p:tgtEl>
                                          <p:spTgt spid="100386"/>
                                        </p:tgtEl>
                                        <p:attrNameLst>
                                          <p:attrName>style.visibility</p:attrName>
                                        </p:attrNameLst>
                                      </p:cBhvr>
                                      <p:to>
                                        <p:strVal val="visible"/>
                                      </p:to>
                                    </p:set>
                                    <p:animEffect transition="in" filter="dissolve">
                                      <p:cBhvr>
                                        <p:cTn id="11" dur="500"/>
                                        <p:tgtEl>
                                          <p:spTgt spid="100386"/>
                                        </p:tgtEl>
                                      </p:cBhvr>
                                    </p:animEffect>
                                  </p:childTnLst>
                                </p:cTn>
                              </p:par>
                            </p:childTnLst>
                          </p:cTn>
                        </p:par>
                      </p:childTnLst>
                    </p:cTn>
                  </p:par>
                  <p:par>
                    <p:cTn id="12" fill="hold" nodeType="clickPar">
                      <p:stCondLst>
                        <p:cond delay="indefinite"/>
                      </p:stCondLst>
                      <p:childTnLst>
                        <p:par>
                          <p:cTn id="13" fill="hold" nodeType="withGroup">
                            <p:stCondLst>
                              <p:cond delay="0"/>
                            </p:stCondLst>
                            <p:childTnLst>
                              <p:par>
                                <p:cTn id="14" presetID="22" presetClass="entr" presetSubtype="8" fill="hold" grpId="0" nodeType="clickEffect">
                                  <p:stCondLst>
                                    <p:cond delay="0"/>
                                  </p:stCondLst>
                                  <p:childTnLst>
                                    <p:set>
                                      <p:cBhvr>
                                        <p:cTn id="15" dur="1" fill="hold">
                                          <p:stCondLst>
                                            <p:cond delay="0"/>
                                          </p:stCondLst>
                                        </p:cTn>
                                        <p:tgtEl>
                                          <p:spTgt spid="100387"/>
                                        </p:tgtEl>
                                        <p:attrNameLst>
                                          <p:attrName>style.visibility</p:attrName>
                                        </p:attrNameLst>
                                      </p:cBhvr>
                                      <p:to>
                                        <p:strVal val="visible"/>
                                      </p:to>
                                    </p:set>
                                    <p:animEffect transition="in" filter="wipe(left)">
                                      <p:cBhvr>
                                        <p:cTn id="16" dur="500"/>
                                        <p:tgtEl>
                                          <p:spTgt spid="100387"/>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100388"/>
                                        </p:tgtEl>
                                        <p:attrNameLst>
                                          <p:attrName>style.visibility</p:attrName>
                                        </p:attrNameLst>
                                      </p:cBhvr>
                                      <p:to>
                                        <p:strVal val="visible"/>
                                      </p:to>
                                    </p:set>
                                    <p:animEffect transition="in" filter="wipe(left)">
                                      <p:cBhvr>
                                        <p:cTn id="21" dur="500"/>
                                        <p:tgtEl>
                                          <p:spTgt spid="1003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385" grpId="0" autoUpdateAnimBg="0"/>
      <p:bldP spid="100387" grpId="0" autoUpdateAnimBg="0"/>
      <p:bldP spid="100388" grpId="0" autoUpdateAnimBg="0"/>
    </p:bldLst>
  </p:timing>
</p:sld>
</file>

<file path=ppt/theme/theme1.xml><?xml version="1.0" encoding="utf-8"?>
<a:theme xmlns:a="http://schemas.openxmlformats.org/drawingml/2006/main" name="自定义设计方案">
  <a:themeElements>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自定义设计方案">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noFill/>
        <a:ln w="38100" cmpd="sng">
          <a:solidFill>
            <a:srgbClr val="FF6600"/>
          </a:solidFill>
          <a:miter lim="800000"/>
          <a:headEnd/>
          <a:tailEnd/>
        </a:ln>
        <a:extLst>
          <a:ext uri="{909E8E84-426E-40DD-AFC4-6F175D3DCCD1}">
            <a14:hiddenFill xmlns:a14="http://schemas.microsoft.com/office/drawing/2010/main">
              <a:solidFill>
                <a:srgbClr val="FFFFFF"/>
              </a:solidFill>
            </a14:hiddenFill>
          </a:ext>
        </a:extLst>
      </a:spPr>
      <a:bodyPr wrap="none" anchor="ctr"/>
      <a:lstStyle>
        <a:defPPr>
          <a:defRPr/>
        </a:defPPr>
      </a:lstStyle>
    </a:spDef>
    <a:lnDef>
      <a:spPr bwMode="auto">
        <a:xfrm>
          <a:off x="0" y="0"/>
          <a:ext cx="1" cy="1"/>
        </a:xfrm>
        <a:custGeom>
          <a:avLst/>
          <a:gdLst/>
          <a:ahLst/>
          <a:cxnLst/>
          <a:rect l="0" t="0" r="0" b="0"/>
          <a:pathLst/>
        </a:custGeom>
        <a:noFill/>
        <a:ln w="25400" cap="flat" cmpd="sng" algn="ctr">
          <a:solidFill>
            <a:schemeClr val="tx1"/>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rgbClr val="808080"/>
                </a:outerShdw>
              </a:effectLst>
            </a14:hiddenEffects>
          </a:ext>
        </a:extLst>
      </a:spPr>
      <a:bodyPr vert="horz" wrap="none" lIns="91440" tIns="45720" rIns="91440" bIns="45720" numCol="1" anchor="ctr" anchorCtr="0" compatLnSpc="1">
        <a:prstTxWarp prst="textNoShape">
          <a:avLst/>
        </a:prstTxWarp>
      </a:bodyPr>
      <a:lstStyle>
        <a:defPPr marL="0" marR="0" indent="0" algn="ctr" defTabSz="914400" rtl="0" eaLnBrk="0" fontAlgn="base" latinLnBrk="0" hangingPunct="0">
          <a:lnSpc>
            <a:spcPct val="100000"/>
          </a:lnSpc>
          <a:spcBef>
            <a:spcPct val="0"/>
          </a:spcBef>
          <a:spcAft>
            <a:spcPct val="0"/>
          </a:spcAft>
          <a:buClrTx/>
          <a:buSzTx/>
          <a:buFont typeface="Arial" panose="020B0604020202020204" pitchFamily="34" charset="0"/>
          <a:buNone/>
          <a:tabLst/>
          <a:defRPr kumimoji="0" lang="zh-CN" altLang="zh-CN" sz="2800" b="1" i="0" u="none" strike="noStrike" cap="none" normalizeH="0" baseline="0" smtClean="0">
            <a:ln>
              <a:noFill/>
            </a:ln>
            <a:solidFill>
              <a:schemeClr val="tx1"/>
            </a:solidFill>
            <a:effectLst/>
            <a:latin typeface="Times New Roman" panose="02020603050405020304" pitchFamily="18" charset="0"/>
            <a:ea typeface="宋体" panose="02010600030101010101" pitchFamily="2" charset="-122"/>
          </a:defRPr>
        </a:defPPr>
      </a:lstStyle>
    </a:lnDef>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3064</TotalTime>
  <Pages>0</Pages>
  <Words>8086</Words>
  <Characters>0</Characters>
  <Application>Microsoft Office PowerPoint</Application>
  <DocSecurity>0</DocSecurity>
  <PresentationFormat>全屏显示(4:3)</PresentationFormat>
  <Lines>0</Lines>
  <Paragraphs>1835</Paragraphs>
  <Slides>96</Slides>
  <Notes>5</Notes>
  <HiddenSlides>0</HiddenSlides>
  <MMClips>0</MMClips>
  <ScaleCrop>false</ScaleCrop>
  <HeadingPairs>
    <vt:vector size="8" baseType="variant">
      <vt:variant>
        <vt:lpstr>已用的字体</vt:lpstr>
      </vt:variant>
      <vt:variant>
        <vt:i4>14</vt:i4>
      </vt:variant>
      <vt:variant>
        <vt:lpstr>主题</vt:lpstr>
      </vt:variant>
      <vt:variant>
        <vt:i4>1</vt:i4>
      </vt:variant>
      <vt:variant>
        <vt:lpstr>嵌入 OLE 服务器</vt:lpstr>
      </vt:variant>
      <vt:variant>
        <vt:i4>3</vt:i4>
      </vt:variant>
      <vt:variant>
        <vt:lpstr>幻灯片标题</vt:lpstr>
      </vt:variant>
      <vt:variant>
        <vt:i4>96</vt:i4>
      </vt:variant>
    </vt:vector>
  </HeadingPairs>
  <TitlesOfParts>
    <vt:vector size="114" baseType="lpstr">
      <vt:lpstr>Times New Roman</vt:lpstr>
      <vt:lpstr>宋体</vt:lpstr>
      <vt:lpstr>Arial</vt:lpstr>
      <vt:lpstr>华文楷体</vt:lpstr>
      <vt:lpstr>黑体</vt:lpstr>
      <vt:lpstr>楷体_GB2312</vt:lpstr>
      <vt:lpstr>隶书</vt:lpstr>
      <vt:lpstr>Symbol</vt:lpstr>
      <vt:lpstr>华文新魏</vt:lpstr>
      <vt:lpstr>Tahoma</vt:lpstr>
      <vt:lpstr>Bookman Old Style</vt:lpstr>
      <vt:lpstr>Monotype Sorts</vt:lpstr>
      <vt:lpstr>幼圆</vt:lpstr>
      <vt:lpstr>Wingdings</vt:lpstr>
      <vt:lpstr>自定义设计方案</vt:lpstr>
      <vt:lpstr>Visio.Drawing.11</vt:lpstr>
      <vt:lpstr>Microsoft 公式 3.0</vt:lpstr>
      <vt:lpstr>MathType 6.0 Equation</vt:lpstr>
      <vt:lpstr>PowerPoint 演示文稿</vt:lpstr>
      <vt:lpstr>第 1 章　电路及其分析方法</vt:lpstr>
      <vt:lpstr>PowerPoint 演示文稿</vt:lpstr>
      <vt:lpstr>1.1　电路的作用与组成部分</vt:lpstr>
      <vt:lpstr>PowerPoint 演示文稿</vt:lpstr>
      <vt:lpstr>PowerPoint 演示文稿</vt:lpstr>
      <vt:lpstr>1.2　电路模型</vt:lpstr>
      <vt:lpstr>PowerPoint 演示文稿</vt:lpstr>
      <vt:lpstr>PowerPoint 演示文稿</vt:lpstr>
      <vt:lpstr>PowerPoint 演示文稿</vt:lpstr>
      <vt:lpstr>PowerPoint 演示文稿</vt:lpstr>
      <vt:lpstr>PowerPoint 演示文稿</vt:lpstr>
      <vt:lpstr>PowerPoint 演示文稿</vt:lpstr>
      <vt:lpstr>1.4　电源有载工作、开路与短路 </vt:lpstr>
      <vt:lpstr>PowerPoint 演示文稿</vt:lpstr>
      <vt:lpstr>PowerPoint 演示文稿</vt:lpstr>
      <vt:lpstr>PowerPoint 演示文稿</vt:lpstr>
      <vt:lpstr>PowerPoint 演示文稿</vt:lpstr>
      <vt:lpstr>PowerPoint 演示文稿</vt:lpstr>
      <vt:lpstr>PowerPoint 演示文稿</vt:lpstr>
      <vt:lpstr>1.5　基尔霍夫定律</vt:lpstr>
      <vt:lpstr>1.5.1　基尔霍夫电流定律(KCL)</vt:lpstr>
      <vt:lpstr>PowerPoint 演示文稿</vt:lpstr>
      <vt:lpstr>PowerPoint 演示文稿</vt:lpstr>
      <vt:lpstr>PowerPoint 演示文稿</vt:lpstr>
      <vt:lpstr>PowerPoint 演示文稿</vt:lpstr>
      <vt:lpstr>PowerPoint 演示文稿</vt:lpstr>
      <vt:lpstr>1.6　电阻的串联与并联</vt:lpstr>
      <vt:lpstr>1.6.2  电阻的并联</vt:lpstr>
      <vt:lpstr>[例 1]</vt:lpstr>
      <vt:lpstr>PowerPoint 演示文稿</vt:lpstr>
      <vt:lpstr>PowerPoint 演示文稿</vt:lpstr>
      <vt:lpstr>PowerPoint 演示文稿</vt:lpstr>
      <vt:lpstr>1.7　支路电流法</vt:lpstr>
      <vt:lpstr>PowerPoint 演示文稿</vt:lpstr>
      <vt:lpstr>PowerPoint 演示文稿</vt:lpstr>
      <vt:lpstr>PowerPoint 演示文稿</vt:lpstr>
      <vt:lpstr>PowerPoint 演示文稿</vt:lpstr>
      <vt:lpstr>PowerPoint 演示文稿</vt:lpstr>
      <vt:lpstr>PowerPoint 演示文稿</vt:lpstr>
      <vt:lpstr>[例 1]</vt:lpstr>
      <vt:lpstr>PowerPoint 演示文稿</vt:lpstr>
      <vt:lpstr>PowerPoint 演示文稿</vt:lpstr>
      <vt:lpstr>PowerPoint 演示文稿</vt:lpstr>
      <vt:lpstr>[例 2]</vt:lpstr>
      <vt:lpstr>PowerPoint 演示文稿</vt:lpstr>
      <vt:lpstr>PowerPoint 演示文稿</vt:lpstr>
      <vt:lpstr>PowerPoint 演示文稿</vt:lpstr>
      <vt:lpstr>1.9.2　电流源模型</vt:lpstr>
      <vt:lpstr>1.9.3　电源两种电路模型之间的等效变换</vt:lpstr>
      <vt:lpstr>PowerPoint 演示文稿</vt:lpstr>
      <vt:lpstr>PowerPoint 演示文稿</vt:lpstr>
      <vt:lpstr>1.10　戴维宁定理</vt:lpstr>
      <vt:lpstr>PowerPoint 演示文稿</vt:lpstr>
      <vt:lpstr>PowerPoint 演示文稿</vt:lpstr>
      <vt:lpstr>PowerPoint 演示文稿</vt:lpstr>
      <vt:lpstr>PowerPoint 演示文稿</vt:lpstr>
      <vt:lpstr>1.11　电路中电位的计算</vt:lpstr>
      <vt:lpstr>PowerPoint 演示文稿</vt:lpstr>
      <vt:lpstr>PowerPoint 演示文稿</vt:lpstr>
      <vt:lpstr>1.12　电路的暂态分析</vt:lpstr>
      <vt:lpstr>1.12.1　电阻元件、电感元件和电容元件</vt:lpstr>
      <vt:lpstr>PowerPoint 演示文稿</vt:lpstr>
      <vt:lpstr>PowerPoint 演示文稿</vt:lpstr>
      <vt:lpstr>PowerPoint 演示文稿</vt:lpstr>
      <vt:lpstr>1.12.2　储能元件和换路定则</vt:lpstr>
      <vt:lpstr>[例 1]</vt:lpstr>
      <vt:lpstr>PowerPoint 演示文稿</vt:lpstr>
      <vt:lpstr>PowerPoint 演示文稿</vt:lpstr>
      <vt:lpstr>1.12.3　RC 电路的暂态分析</vt:lpstr>
      <vt:lpstr>(1) 零状态响应</vt:lpstr>
      <vt:lpstr>PowerPoint 演示文稿</vt:lpstr>
      <vt:lpstr>PowerPoint 演示文稿</vt:lpstr>
      <vt:lpstr>时间常数 </vt:lpstr>
      <vt:lpstr>(2) 零输入响应</vt:lpstr>
      <vt:lpstr>PowerPoint 演示文稿</vt:lpstr>
      <vt:lpstr>PowerPoint 演示文稿</vt:lpstr>
      <vt:lpstr>PowerPoint 演示文稿</vt:lpstr>
      <vt:lpstr>PowerPoint 演示文稿</vt:lpstr>
      <vt:lpstr>(3) 全响应</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1.12.4　RL 电路的暂态分析</vt:lpstr>
      <vt:lpstr>PowerPoint 演示文稿</vt:lpstr>
      <vt:lpstr>PowerPoint 演示文稿</vt:lpstr>
      <vt:lpstr>PowerPoint 演示文稿</vt:lpstr>
      <vt:lpstr>PowerPoint 演示文稿</vt:lpstr>
    </vt:vector>
  </TitlesOfParts>
  <LinksUpToDate>false</LinksUpToDate>
  <CharactersWithSpaces>0</CharactersWithSpaces>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没有幻灯片标题</dc:title>
  <dc:creator>xue</dc:creator>
  <cp:lastModifiedBy>Sophix Ma</cp:lastModifiedBy>
  <cp:revision>442</cp:revision>
  <dcterms:created xsi:type="dcterms:W3CDTF">2002-08-09T01:14:01Z</dcterms:created>
  <dcterms:modified xsi:type="dcterms:W3CDTF">2025-11-13T11:57:57Z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2052-9.1.0.4993</vt:lpwstr>
  </property>
</Properties>
</file>